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61D1-2F85-45A7-924C-42E0BF9F5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6B3D9-C31D-4AE4-A1A8-410B1AE6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FB06-7E74-4444-85F4-34F88EE2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C313-2DB9-4034-9813-C67DE354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60A9-1A74-4E5A-8F6A-A1BD276A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685A-13D8-4935-AE8C-1A09A162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FBE08-DB33-4E34-8A64-DB164102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D5802-D851-4AF8-A3D2-9AFC233C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5C88-C0C0-42CA-B531-5EF27F7A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7666-E600-4ACE-89B1-DD76CE6B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BDD6E-960D-4DD3-9ED2-1B4F58F1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8F27F-B54C-447D-9614-1B2AB043F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482EA-31E4-4405-A1C1-CE7AE80E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5D3E-3BD2-4882-8F1F-642AFD7C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89532-E92D-401B-AFD2-42510E31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B14B-FF2B-486F-B1BE-C1B6AC2A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BC6C-5349-4790-BA74-D04D634D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9CF84-1463-4B24-AB1B-F9B6F877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10BE-B08E-4F10-907A-7478A48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9C15-1699-4D58-8ADF-E112FC26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AC1E-BFDD-4910-A16C-4F3DB6E7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9679-F1B1-4E24-8AAD-DDAB5635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D398-34EC-4ECE-9178-1D1AFA61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0939F-877C-4087-A7B7-85F81EC6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EFCC-03D7-412C-A44B-C7190EBA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702D-480A-4013-845F-A5A9CB3E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9BBF-404C-4817-BFD6-AF11356F4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F6314-D371-489E-9CE8-C191DE892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0AA7-2C90-4D2F-99EC-A9194741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4E0C-F5EF-42CC-8696-F6822FDD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C3801-19BD-40EB-B7B9-20D5E1DA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477C-2FA3-47CA-931E-45EE4863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9FF90-3541-47E1-9A5A-F54BC1C5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4733-7967-4DC3-A074-A3821B38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3F677-F621-4A93-92F0-613073C8C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0337-26FB-419F-850D-E40CEAD60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2CB66-F468-4D6A-A0AC-F3539C9C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13BD5-B93B-40FF-AF26-8C7B7F3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B6E60-7311-4C82-B033-35E9D31D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4750-571A-406F-A447-3D4F45B6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B3A84-F494-4ACD-9A08-53A1E231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76E6F-62A8-4465-8C64-7A389F54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B0F81-65A9-4C6F-88A7-0C1425D4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0965D-5A3A-4043-9F72-881175A0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CD33C-C238-4F92-BB10-7E21C9BC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BD1E9-D4C8-4156-AF34-629EE3EC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9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C889-BB0D-446E-8ADA-1D3550F9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3B34-91B6-450C-8534-D08E89ED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FA3D1-D725-48FB-9791-138E7B380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CFAD8-2D88-4C32-A6A5-162DEB68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7210-9022-4BD0-90E4-438A8DE7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965B3-8881-4E6A-A53C-1055FB1D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6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6E17-A572-48D3-8A3A-D12082FC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A76BD-82CD-49D4-8C7A-F3078B16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71D72-B6A2-4370-B1FE-44E755CD6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B9308-763E-4CF2-9D8F-68CFF9C3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94E5F-7965-4F18-BD05-CB0DE4F8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799C0-9416-47B9-80C6-5A3F532E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accent1">
                <a:lumMod val="45000"/>
                <a:lumOff val="55000"/>
              </a:schemeClr>
            </a:gs>
            <a:gs pos="18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21D6C-058A-49AD-A391-3832FF9D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F0638-01BC-450B-B1D2-AF097FE9A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3B7C-4A67-4C38-BC98-39A9D185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4CC1-44EC-4237-A45B-FF5682BDD7F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9307-6780-443A-8513-7C8AA9DC6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40D9-528C-4832-B0B6-1277C1E3F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9BFD-3764-41F4-969C-F66CD070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172A-A7A1-49CC-A81D-2A7268024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1724"/>
          </a:xfrm>
        </p:spPr>
        <p:txBody>
          <a:bodyPr>
            <a:normAutofit/>
          </a:bodyPr>
          <a:lstStyle/>
          <a:p>
            <a:r>
              <a:rPr lang="en-US" sz="5400" b="1" dirty="0"/>
              <a:t>Spam Filtering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08051-6131-4558-9ABA-97025C66E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5148"/>
            <a:ext cx="9144000" cy="3216966"/>
          </a:xfrm>
        </p:spPr>
        <p:txBody>
          <a:bodyPr>
            <a:normAutofit/>
          </a:bodyPr>
          <a:lstStyle/>
          <a:p>
            <a:r>
              <a:rPr lang="en-US" b="1" dirty="0"/>
              <a:t>Group 17 Members:</a:t>
            </a:r>
          </a:p>
          <a:p>
            <a:pPr algn="r"/>
            <a:r>
              <a:rPr lang="en-US" dirty="0"/>
              <a:t>Dayakar Ravuri – 801170140. </a:t>
            </a:r>
          </a:p>
          <a:p>
            <a:pPr algn="r"/>
            <a:r>
              <a:rPr lang="en-US" dirty="0" err="1"/>
              <a:t>Yashwanth</a:t>
            </a:r>
            <a:r>
              <a:rPr lang="en-US" dirty="0"/>
              <a:t> </a:t>
            </a:r>
            <a:r>
              <a:rPr lang="en-US" dirty="0" err="1"/>
              <a:t>Kuricheti</a:t>
            </a:r>
            <a:r>
              <a:rPr lang="en-US" dirty="0"/>
              <a:t> – 801202893. </a:t>
            </a:r>
          </a:p>
          <a:p>
            <a:pPr algn="r"/>
            <a:r>
              <a:rPr lang="en-US" dirty="0" err="1"/>
              <a:t>Tejaswini</a:t>
            </a:r>
            <a:r>
              <a:rPr lang="en-US" dirty="0"/>
              <a:t> Reddy </a:t>
            </a:r>
            <a:r>
              <a:rPr lang="en-US" dirty="0" err="1"/>
              <a:t>Kolli</a:t>
            </a:r>
            <a:r>
              <a:rPr lang="en-US" dirty="0"/>
              <a:t> – 801218910.</a:t>
            </a:r>
          </a:p>
          <a:p>
            <a:pPr algn="r"/>
            <a:r>
              <a:rPr lang="en-US" dirty="0"/>
              <a:t> Naveen Kumar </a:t>
            </a:r>
            <a:r>
              <a:rPr lang="en-US" dirty="0" err="1"/>
              <a:t>Kannegundla</a:t>
            </a:r>
            <a:r>
              <a:rPr lang="en-US" dirty="0"/>
              <a:t> – 801210433. </a:t>
            </a:r>
          </a:p>
          <a:p>
            <a:pPr algn="r"/>
            <a:r>
              <a:rPr lang="en-US" dirty="0"/>
              <a:t>Bhargava Ram </a:t>
            </a:r>
            <a:r>
              <a:rPr lang="en-US" dirty="0" err="1"/>
              <a:t>Bonala</a:t>
            </a:r>
            <a:r>
              <a:rPr lang="en-US" dirty="0"/>
              <a:t> – 801208206. </a:t>
            </a:r>
          </a:p>
          <a:p>
            <a:pPr algn="r"/>
            <a:r>
              <a:rPr lang="en-US" dirty="0"/>
              <a:t>Santhosh </a:t>
            </a:r>
            <a:r>
              <a:rPr lang="en-US" dirty="0" err="1"/>
              <a:t>Rayasam</a:t>
            </a:r>
            <a:r>
              <a:rPr lang="en-US" dirty="0"/>
              <a:t> – 801262383.</a:t>
            </a:r>
          </a:p>
        </p:txBody>
      </p:sp>
    </p:spTree>
    <p:extLst>
      <p:ext uri="{BB962C8B-B14F-4D97-AF65-F5344CB8AC3E}">
        <p14:creationId xmlns:p14="http://schemas.microsoft.com/office/powerpoint/2010/main" val="82679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634F-DB3C-4EF5-ACD6-0700D4D1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82EB-8BFD-48C6-8B13-93197CA9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we have developed a spam filtering API model using small data set and few machine learning algorithms.</a:t>
            </a:r>
          </a:p>
          <a:p>
            <a:r>
              <a:rPr lang="en-US" dirty="0"/>
              <a:t>However, API which can detects all spam content can be built using a very big data set and many machine learning algorithms. </a:t>
            </a:r>
          </a:p>
          <a:p>
            <a:r>
              <a:rPr lang="en-US" dirty="0"/>
              <a:t>That API can be used to integrate into any application like Gmail, Outlook, SMS, WhatsApp, and Discord. </a:t>
            </a:r>
          </a:p>
          <a:p>
            <a:r>
              <a:rPr lang="en-US" dirty="0"/>
              <a:t>Additional features like redirecting and blocking spam messages can be included.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6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0933-1405-45BF-9901-39B97F8D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8188-5548-4B3F-9195-C9FA8B3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4503"/>
            <a:ext cx="10515600" cy="31024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5956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1DC-82D1-4CEB-96D1-84001E25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</a:t>
            </a:r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0E2C-60CC-43EA-811A-A9FDD7E0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E-mail and messages are becoming one of the most widely used modes of communication. Spam e-mails and messages, on the other hand, cause traffic congestion, lower productivity, and phishing, which has become a serious problem in our society. </a:t>
            </a:r>
          </a:p>
          <a:p>
            <a:r>
              <a:rPr lang="en-US" dirty="0"/>
              <a:t>Every year, the amount of spam e-mails and messages increases. As a result, spam e-mail filtering is an important, meaningful, and difficult problem to address.</a:t>
            </a:r>
          </a:p>
          <a:p>
            <a:r>
              <a:rPr lang="en-US" dirty="0"/>
              <a:t>Our project is about developing an API which detects the spam content using a machine learning algorithm.  </a:t>
            </a:r>
          </a:p>
          <a:p>
            <a:r>
              <a:rPr lang="en-US" dirty="0"/>
              <a:t>To develop an API, we need a machine learning algorithm which gives good accuracy and precision. </a:t>
            </a:r>
          </a:p>
          <a:p>
            <a:endParaRPr lang="en-US" sz="2400" b="0" u="none" strike="noStrike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66F3-CA65-4EAD-B768-0C1313EB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Hence, we started with machine learning steps for the dataset “</a:t>
            </a:r>
            <a:r>
              <a:rPr lang="en-US" dirty="0" err="1"/>
              <a:t>sms</a:t>
            </a:r>
            <a:r>
              <a:rPr lang="en-US" dirty="0"/>
              <a:t> spam collection dataset” from Kaggle.</a:t>
            </a:r>
          </a:p>
          <a:p>
            <a:r>
              <a:rPr lang="en-US" dirty="0"/>
              <a:t>We have selected three well performing algorithms namely Multinomial Naïve bayes,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Logistic Regression, Support vector classifier</a:t>
            </a:r>
            <a:r>
              <a:rPr lang="en-US" dirty="0"/>
              <a:t> on the above dataset.  </a:t>
            </a:r>
          </a:p>
          <a:p>
            <a:r>
              <a:rPr lang="en-US" dirty="0"/>
              <a:t>We then did all machine learning techniques like data cleaning, Analysis, Data preprocessing, and model building to find the best algorithm out of those three based on accuracy and precision. </a:t>
            </a:r>
          </a:p>
          <a:p>
            <a:r>
              <a:rPr lang="en-US" dirty="0"/>
              <a:t>Finally, we use </a:t>
            </a:r>
            <a:r>
              <a:rPr lang="en-US" dirty="0" err="1"/>
              <a:t>tfidf</a:t>
            </a:r>
            <a:r>
              <a:rPr lang="en-US" dirty="0"/>
              <a:t> vectorizer and Multinomial Naïve bayes model to estimate and predict the spam content in an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9ADA-9A52-4AC4-B8EF-70B60F5C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0E36-55A3-43BB-8A2D-E50CE4F5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cleaning is a process of cleaning the corrupt, inaccurate, irrelevant, and incomplete data from the data set. </a:t>
            </a:r>
          </a:p>
          <a:p>
            <a:r>
              <a:rPr lang="en-US" dirty="0"/>
              <a:t>Removed the unused columns</a:t>
            </a:r>
          </a:p>
          <a:p>
            <a:r>
              <a:rPr lang="en-US" dirty="0"/>
              <a:t>Removed the Null and duplicate values</a:t>
            </a:r>
          </a:p>
          <a:p>
            <a:r>
              <a:rPr lang="en-US" dirty="0"/>
              <a:t>Renamed the columns</a:t>
            </a:r>
          </a:p>
          <a:p>
            <a:r>
              <a:rPr lang="en-US" dirty="0"/>
              <a:t>Replaced the target column with 0 or 1 instead of ham or spam.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1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AE53-7614-46C5-926E-B4371F1F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A09C-FF52-4939-819F-CBD9CE4C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441"/>
            <a:ext cx="10515600" cy="2700996"/>
          </a:xfrm>
        </p:spPr>
        <p:txBody>
          <a:bodyPr/>
          <a:lstStyle/>
          <a:p>
            <a:r>
              <a:rPr lang="en-US" dirty="0"/>
              <a:t>EDA – Exploratory Data Analysis is an important process to understand the data, to discover the anomalies and find out the statistics of the data. </a:t>
            </a:r>
          </a:p>
          <a:p>
            <a:r>
              <a:rPr lang="en-US" dirty="0"/>
              <a:t>We find the statistics of the data based on the number of characters, words, and sentences. </a:t>
            </a:r>
          </a:p>
        </p:txBody>
      </p:sp>
    </p:spTree>
    <p:extLst>
      <p:ext uri="{BB962C8B-B14F-4D97-AF65-F5344CB8AC3E}">
        <p14:creationId xmlns:p14="http://schemas.microsoft.com/office/powerpoint/2010/main" val="111624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BAB7-3895-43F6-9DA7-FC54FBA6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10E4-541B-431B-9E55-4A70BE15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is an important process to enhance the performance by transforming the data into raw data which can be used in a efficient way. </a:t>
            </a:r>
          </a:p>
          <a:p>
            <a:r>
              <a:rPr lang="en-US" dirty="0"/>
              <a:t>Removed numerical values </a:t>
            </a:r>
          </a:p>
          <a:p>
            <a:r>
              <a:rPr lang="en-US" dirty="0"/>
              <a:t>Removed punctuation </a:t>
            </a:r>
          </a:p>
          <a:p>
            <a:r>
              <a:rPr lang="en-US" dirty="0"/>
              <a:t>Removed stop words </a:t>
            </a:r>
          </a:p>
          <a:p>
            <a:r>
              <a:rPr lang="en-US" dirty="0"/>
              <a:t>Reducing the words to its stem. </a:t>
            </a:r>
          </a:p>
        </p:txBody>
      </p:sp>
    </p:spTree>
    <p:extLst>
      <p:ext uri="{BB962C8B-B14F-4D97-AF65-F5344CB8AC3E}">
        <p14:creationId xmlns:p14="http://schemas.microsoft.com/office/powerpoint/2010/main" val="186696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AC8D-9983-4329-8E70-25AAA345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DC12-7917-4248-B010-377DD899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step is to build the model for the three selected algorithms and to compare their accuracy and precision. </a:t>
            </a:r>
          </a:p>
          <a:p>
            <a:r>
              <a:rPr lang="en-US" dirty="0"/>
              <a:t>Convert the transformed text into vector. </a:t>
            </a:r>
          </a:p>
          <a:p>
            <a:r>
              <a:rPr lang="en-US" dirty="0"/>
              <a:t>Save </a:t>
            </a:r>
            <a:r>
              <a:rPr lang="en-US" dirty="0" err="1"/>
              <a:t>tfidf</a:t>
            </a:r>
            <a:r>
              <a:rPr lang="en-US" dirty="0"/>
              <a:t> values into x in the form of array. </a:t>
            </a:r>
          </a:p>
          <a:p>
            <a:r>
              <a:rPr lang="en-US" dirty="0"/>
              <a:t>Save the target values into y.</a:t>
            </a:r>
          </a:p>
          <a:p>
            <a:r>
              <a:rPr lang="en-US" dirty="0"/>
              <a:t>Split the train and test values.  </a:t>
            </a:r>
          </a:p>
          <a:p>
            <a:r>
              <a:rPr lang="en-US" dirty="0"/>
              <a:t>Predict and compare the accuracy and precision of three algorithms and select the Multinomial Naïve bayes algorithm. </a:t>
            </a:r>
          </a:p>
          <a:p>
            <a:r>
              <a:rPr lang="en-US" dirty="0"/>
              <a:t>Dump the vector values and MNB model to files.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9C33-B3DF-413E-86F1-5C7176C3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API Creation using </a:t>
            </a:r>
            <a:r>
              <a:rPr lang="en-US" b="1" dirty="0" err="1"/>
              <a:t>Fastapi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737C-F49F-4D4A-83EB-E6343393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FastAPI</a:t>
            </a:r>
            <a:r>
              <a:rPr lang="en-US" dirty="0"/>
              <a:t> is a web framework used to develop API’s in python and it also supports API documentation as well. </a:t>
            </a:r>
          </a:p>
          <a:p>
            <a:r>
              <a:rPr lang="en-US" dirty="0"/>
              <a:t>Get Request is used to just display that server is up and running. </a:t>
            </a:r>
          </a:p>
          <a:p>
            <a:r>
              <a:rPr lang="en-US" dirty="0"/>
              <a:t>In Post Request user sends the input message in body. </a:t>
            </a:r>
          </a:p>
          <a:p>
            <a:r>
              <a:rPr lang="en-US" dirty="0"/>
              <a:t>The input message is processed, vectorized and predicted using MNB.</a:t>
            </a:r>
          </a:p>
          <a:p>
            <a:r>
              <a:rPr lang="en-US" dirty="0"/>
              <a:t>Finally, the result will be sent back in the </a:t>
            </a:r>
            <a:r>
              <a:rPr lang="en-US" dirty="0" err="1"/>
              <a:t>Json</a:t>
            </a:r>
            <a:r>
              <a:rPr lang="en-US" dirty="0"/>
              <a:t>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0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5EED-9EFE-444F-9909-B7FB00DB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1789-DC59-483F-A3A2-1FDD2CA5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Protect against viruses.</a:t>
            </a:r>
          </a:p>
          <a:p>
            <a:r>
              <a:rPr lang="en-US" dirty="0"/>
              <a:t>Saves Money and time. </a:t>
            </a:r>
          </a:p>
          <a:p>
            <a:r>
              <a:rPr lang="en-US" dirty="0"/>
              <a:t>Keeps your application complaint. </a:t>
            </a:r>
          </a:p>
          <a:p>
            <a:r>
              <a:rPr lang="en-US" dirty="0"/>
              <a:t>Increase productivity. </a:t>
            </a:r>
          </a:p>
        </p:txBody>
      </p:sp>
    </p:spTree>
    <p:extLst>
      <p:ext uri="{BB962C8B-B14F-4D97-AF65-F5344CB8AC3E}">
        <p14:creationId xmlns:p14="http://schemas.microsoft.com/office/powerpoint/2010/main" val="389420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656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Times New Roman</vt:lpstr>
      <vt:lpstr>Office Theme</vt:lpstr>
      <vt:lpstr>Spam Filtering API</vt:lpstr>
      <vt:lpstr>                                Introduction</vt:lpstr>
      <vt:lpstr>PowerPoint Presentation</vt:lpstr>
      <vt:lpstr>                      Data Cleaning</vt:lpstr>
      <vt:lpstr>                 Exploratory Data Analysis</vt:lpstr>
      <vt:lpstr>Data Preprocessing</vt:lpstr>
      <vt:lpstr>Model Building</vt:lpstr>
      <vt:lpstr>API Creation using Fastapi</vt:lpstr>
      <vt:lpstr>Advantages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Filtering API</dc:title>
  <dc:creator>Dayakar Ravuri</dc:creator>
  <cp:lastModifiedBy>Dayakar Ravuri</cp:lastModifiedBy>
  <cp:revision>9</cp:revision>
  <dcterms:created xsi:type="dcterms:W3CDTF">2022-04-26T02:05:03Z</dcterms:created>
  <dcterms:modified xsi:type="dcterms:W3CDTF">2022-04-26T19:34:03Z</dcterms:modified>
</cp:coreProperties>
</file>