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5.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6.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936" r:id="rId1"/>
    <p:sldMasterId id="2147483939" r:id="rId2"/>
    <p:sldMasterId id="2147483953" r:id="rId3"/>
    <p:sldMasterId id="2147483956" r:id="rId4"/>
    <p:sldMasterId id="2147483959" r:id="rId5"/>
    <p:sldMasterId id="2147483962" r:id="rId6"/>
    <p:sldMasterId id="2147483967" r:id="rId7"/>
  </p:sldMasterIdLst>
  <p:notesMasterIdLst>
    <p:notesMasterId r:id="rId34"/>
  </p:notesMasterIdLst>
  <p:sldIdLst>
    <p:sldId id="436" r:id="rId8"/>
    <p:sldId id="489" r:id="rId9"/>
    <p:sldId id="466" r:id="rId10"/>
    <p:sldId id="467" r:id="rId11"/>
    <p:sldId id="468" r:id="rId12"/>
    <p:sldId id="469" r:id="rId13"/>
    <p:sldId id="470" r:id="rId14"/>
    <p:sldId id="471" r:id="rId15"/>
    <p:sldId id="472" r:id="rId16"/>
    <p:sldId id="473" r:id="rId17"/>
    <p:sldId id="474" r:id="rId18"/>
    <p:sldId id="475" r:id="rId19"/>
    <p:sldId id="476" r:id="rId20"/>
    <p:sldId id="477" r:id="rId21"/>
    <p:sldId id="478" r:id="rId22"/>
    <p:sldId id="479" r:id="rId23"/>
    <p:sldId id="480" r:id="rId24"/>
    <p:sldId id="481" r:id="rId25"/>
    <p:sldId id="482" r:id="rId26"/>
    <p:sldId id="483" r:id="rId27"/>
    <p:sldId id="484" r:id="rId28"/>
    <p:sldId id="485" r:id="rId29"/>
    <p:sldId id="486" r:id="rId30"/>
    <p:sldId id="487" r:id="rId31"/>
    <p:sldId id="488" r:id="rId32"/>
    <p:sldId id="351" r:id="rId33"/>
  </p:sldIdLst>
  <p:sldSz cx="9144000" cy="6858000" type="screen4x3"/>
  <p:notesSz cx="6858000" cy="9144000"/>
  <p:defaultTextStyle>
    <a:defPPr>
      <a:defRPr lang="en-CA"/>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2" pos="288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7F"/>
    <a:srgbClr val="931B21"/>
    <a:srgbClr val="90A2B7"/>
    <a:srgbClr val="7D8FAA"/>
    <a:srgbClr val="EEF8FC"/>
    <a:srgbClr val="E3F3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77" autoAdjust="0"/>
    <p:restoredTop sz="86480" autoAdjust="0"/>
  </p:normalViewPr>
  <p:slideViewPr>
    <p:cSldViewPr>
      <p:cViewPr varScale="1">
        <p:scale>
          <a:sx n="95" d="100"/>
          <a:sy n="95" d="100"/>
        </p:scale>
        <p:origin x="1068" y="78"/>
      </p:cViewPr>
      <p:guideLst>
        <p:guide pos="2880"/>
        <p:guide orient="horz" pos="2160"/>
      </p:guideLst>
    </p:cSldViewPr>
  </p:slideViewPr>
  <p:outlineViewPr>
    <p:cViewPr>
      <p:scale>
        <a:sx n="33" d="100"/>
        <a:sy n="33" d="100"/>
      </p:scale>
      <p:origin x="0" y="-73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652"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ableStyles" Target="tableStyles.xml"/><Relationship Id="rId21" Type="http://schemas.openxmlformats.org/officeDocument/2006/relationships/slide" Target="slides/slide14.xml"/><Relationship Id="rId34"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commentAuthors" Target="commentAuthors.xml"/><Relationship Id="rId8" Type="http://schemas.openxmlformats.org/officeDocument/2006/relationships/slide" Target="slides/slide1.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emf"/><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emf"/><Relationship Id="rId4"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emf"/><Relationship Id="rId4" Type="http://schemas.openxmlformats.org/officeDocument/2006/relationships/image" Target="../media/image3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image" Target="../media/image3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image" Target="../media/image39.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4" Type="http://schemas.openxmlformats.org/officeDocument/2006/relationships/image" Target="../media/image48.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image" Target="../media/image4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image" Target="../media/image52.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5.emf"/><Relationship Id="rId7" Type="http://schemas.openxmlformats.org/officeDocument/2006/relationships/image" Target="../media/image59.wmf"/><Relationship Id="rId2" Type="http://schemas.openxmlformats.org/officeDocument/2006/relationships/image" Target="../media/image34.wmf"/><Relationship Id="rId1" Type="http://schemas.openxmlformats.org/officeDocument/2006/relationships/image" Target="../media/image54.emf"/><Relationship Id="rId6" Type="http://schemas.openxmlformats.org/officeDocument/2006/relationships/image" Target="../media/image58.emf"/><Relationship Id="rId5" Type="http://schemas.openxmlformats.org/officeDocument/2006/relationships/image" Target="../media/image57.emf"/><Relationship Id="rId4" Type="http://schemas.openxmlformats.org/officeDocument/2006/relationships/image" Target="../media/image56.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5" Type="http://schemas.openxmlformats.org/officeDocument/2006/relationships/image" Target="../media/image18.wmf"/><Relationship Id="rId4"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C3E00D2-8529-4D28-AC18-5C62C9EBCB74}"/>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mn-ea"/>
                <a:cs typeface="Calibri" panose="020F0502020204030204" pitchFamily="34" charset="0"/>
              </a:defRPr>
            </a:lvl1pPr>
          </a:lstStyle>
          <a:p>
            <a:pPr>
              <a:defRPr/>
            </a:pPr>
            <a:endParaRPr lang="en-US" dirty="0"/>
          </a:p>
        </p:txBody>
      </p:sp>
      <p:sp>
        <p:nvSpPr>
          <p:cNvPr id="3" name="Date Placeholder 2">
            <a:extLst>
              <a:ext uri="{FF2B5EF4-FFF2-40B4-BE49-F238E27FC236}">
                <a16:creationId xmlns:a16="http://schemas.microsoft.com/office/drawing/2014/main" id="{B3FCC487-64BD-4550-9CC9-3C6C008FE881}"/>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8875F89-0D68-4D84-A197-A84F68D3071E}" type="datetimeFigureOut">
              <a:rPr lang="en-US"/>
              <a:pPr>
                <a:defRPr/>
              </a:pPr>
              <a:t>11/17/2021</a:t>
            </a:fld>
            <a:endParaRPr lang="en-US"/>
          </a:p>
        </p:txBody>
      </p:sp>
      <p:sp>
        <p:nvSpPr>
          <p:cNvPr id="4" name="Slide Image Placeholder 3">
            <a:extLst>
              <a:ext uri="{FF2B5EF4-FFF2-40B4-BE49-F238E27FC236}">
                <a16:creationId xmlns:a16="http://schemas.microsoft.com/office/drawing/2014/main" id="{BFC4B7F5-B7EC-4BD5-9ABE-F7EFFD7DDA63}"/>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pPr lvl="0"/>
            <a:endParaRPr lang="en-US" noProof="0" dirty="0"/>
          </a:p>
        </p:txBody>
      </p:sp>
      <p:sp>
        <p:nvSpPr>
          <p:cNvPr id="5" name="Notes Placeholder 4">
            <a:extLst>
              <a:ext uri="{FF2B5EF4-FFF2-40B4-BE49-F238E27FC236}">
                <a16:creationId xmlns:a16="http://schemas.microsoft.com/office/drawing/2014/main" id="{3B17DBB5-2492-471D-ACDD-B5F83EE92E41}"/>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a:p>
            <a:pPr lvl="4"/>
            <a:r>
              <a:rPr lang="en-CA" noProof="0" dirty="0"/>
              <a:t>Fifth level</a:t>
            </a:r>
          </a:p>
        </p:txBody>
      </p:sp>
      <p:sp>
        <p:nvSpPr>
          <p:cNvPr id="6" name="Footer Placeholder 5">
            <a:extLst>
              <a:ext uri="{FF2B5EF4-FFF2-40B4-BE49-F238E27FC236}">
                <a16:creationId xmlns:a16="http://schemas.microsoft.com/office/drawing/2014/main" id="{C29FDCF6-59E8-4AFB-BAE1-DE8E05FC427A}"/>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mn-ea"/>
                <a:cs typeface="Calibri" panose="020F0502020204030204" pitchFamily="34" charset="0"/>
              </a:defRPr>
            </a:lvl1pPr>
          </a:lstStyle>
          <a:p>
            <a:pPr>
              <a:defRPr/>
            </a:pPr>
            <a:endParaRPr lang="en-US" dirty="0"/>
          </a:p>
        </p:txBody>
      </p:sp>
      <p:sp>
        <p:nvSpPr>
          <p:cNvPr id="7" name="Slide Number Placeholder 6">
            <a:extLst>
              <a:ext uri="{FF2B5EF4-FFF2-40B4-BE49-F238E27FC236}">
                <a16:creationId xmlns:a16="http://schemas.microsoft.com/office/drawing/2014/main" id="{6E78BF1A-8141-4344-996B-2B47AA9E0A4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8271FEB-9CD3-4EE7-AACB-54E989A70BCE}" type="slidenum">
              <a:rPr lang="en-US"/>
              <a:pPr>
                <a:defRPr/>
              </a:pPr>
              <a:t>‹#›</a:t>
            </a:fld>
            <a:endParaRPr lang="en-US"/>
          </a:p>
        </p:txBody>
      </p:sp>
    </p:spTree>
    <p:extLst>
      <p:ext uri="{BB962C8B-B14F-4D97-AF65-F5344CB8AC3E}">
        <p14:creationId xmlns:p14="http://schemas.microsoft.com/office/powerpoint/2010/main" val="35840376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1pPr>
    <a:lvl2pPr marL="4572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2pPr>
    <a:lvl3pPr marL="9144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3pPr>
    <a:lvl4pPr marL="13716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4pPr>
    <a:lvl5pPr marL="18288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a:t>
            </a:fld>
            <a:endParaRPr lang="en-US" dirty="0"/>
          </a:p>
        </p:txBody>
      </p:sp>
    </p:spTree>
    <p:extLst>
      <p:ext uri="{BB962C8B-B14F-4D97-AF65-F5344CB8AC3E}">
        <p14:creationId xmlns:p14="http://schemas.microsoft.com/office/powerpoint/2010/main" val="26783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8271FEB-9CD3-4EE7-AACB-54E989A70BCE}" type="slidenum">
              <a:rPr lang="en-US" smtClean="0"/>
              <a:pPr>
                <a:defRPr/>
              </a:pPr>
              <a:t>12</a:t>
            </a:fld>
            <a:endParaRPr lang="en-US"/>
          </a:p>
        </p:txBody>
      </p:sp>
    </p:spTree>
    <p:extLst>
      <p:ext uri="{BB962C8B-B14F-4D97-AF65-F5344CB8AC3E}">
        <p14:creationId xmlns:p14="http://schemas.microsoft.com/office/powerpoint/2010/main" val="3868431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26</a:t>
            </a:fld>
            <a:endParaRPr lang="en-US" dirty="0"/>
          </a:p>
        </p:txBody>
      </p:sp>
    </p:spTree>
    <p:extLst>
      <p:ext uri="{BB962C8B-B14F-4D97-AF65-F5344CB8AC3E}">
        <p14:creationId xmlns:p14="http://schemas.microsoft.com/office/powerpoint/2010/main" val="1997925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267200"/>
            <a:ext cx="8839200" cy="24384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p:nvPr>
        </p:nvSpPr>
        <p:spPr>
          <a:xfrm>
            <a:off x="1905000" y="6248400"/>
            <a:ext cx="6248400" cy="45720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379360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utline: Version E1 (sing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a:lstStyle>
            <a:lvl1pPr marL="465138" indent="-465138">
              <a:buClr>
                <a:schemeClr val="accent2"/>
              </a:buClr>
              <a:buFont typeface="+mj-lt"/>
              <a:buAutoNum type="arabicPeriod"/>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1966725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utline: Version E2 (doub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3434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vl2pPr marL="1143000" indent="-292608">
              <a:buClr>
                <a:schemeClr val="accent2"/>
              </a:buClr>
              <a:defRPr sz="2400" b="0" i="0" baseline="0">
                <a:latin typeface="Times New Roman" charset="0"/>
                <a:ea typeface="Times New Roman" charset="0"/>
                <a:cs typeface="Times New Roman"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527444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utline: Version E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221448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utline: Version F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475968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utline: Version F2 (2 text boxes)">
    <p:spTree>
      <p:nvGrpSpPr>
        <p:cNvPr id="1" name=""/>
        <p:cNvGrpSpPr/>
        <p:nvPr/>
      </p:nvGrpSpPr>
      <p:grpSpPr>
        <a:xfrm>
          <a:off x="0" y="0"/>
          <a:ext cx="0" cy="0"/>
          <a:chOff x="0" y="0"/>
          <a:chExt cx="0" cy="0"/>
        </a:xfrm>
      </p:grpSpPr>
      <p:sp>
        <p:nvSpPr>
          <p:cNvPr id="8" name="Title"/>
          <p:cNvSpPr>
            <a:spLocks noGrp="1"/>
          </p:cNvSpPr>
          <p:nvPr>
            <p:ph type="title"/>
          </p:nvPr>
        </p:nvSpPr>
        <p:spPr>
          <a:xfrm>
            <a:off x="304800" y="465826"/>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1"/>
          <p:cNvSpPr>
            <a:spLocks noGrp="1"/>
          </p:cNvSpPr>
          <p:nvPr>
            <p:ph sz="quarter" idx="14" hasCustomPrompt="1"/>
          </p:nvPr>
        </p:nvSpPr>
        <p:spPr>
          <a:xfrm>
            <a:off x="304800"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(2 Boxes) and Double-numbered</a:t>
            </a:r>
          </a:p>
          <a:p>
            <a:pPr lvl="0"/>
            <a:r>
              <a:rPr lang="en-US" dirty="0"/>
              <a:t>1.2	It is Two-column </a:t>
            </a:r>
          </a:p>
          <a:p>
            <a:pPr lvl="0"/>
            <a:r>
              <a:rPr lang="en-US" dirty="0"/>
              <a:t>1.3	This Outline Has No Sub-lists</a:t>
            </a:r>
          </a:p>
          <a:p>
            <a:pPr lvl="0"/>
            <a:r>
              <a:rPr lang="en-US" dirty="0"/>
              <a:t>1.4	This List Is Double-numbered</a:t>
            </a:r>
          </a:p>
        </p:txBody>
      </p:sp>
      <p:sp>
        <p:nvSpPr>
          <p:cNvPr id="7" name="COBNL2"/>
          <p:cNvSpPr>
            <a:spLocks noGrp="1"/>
          </p:cNvSpPr>
          <p:nvPr>
            <p:ph sz="quarter" idx="15" hasCustomPrompt="1"/>
          </p:nvPr>
        </p:nvSpPr>
        <p:spPr>
          <a:xfrm>
            <a:off x="4767262"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1.9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13" name="Content Placeholder 17"/>
          <p:cNvSpPr>
            <a:spLocks noGrp="1"/>
          </p:cNvSpPr>
          <p:nvPr>
            <p:ph sz="quarter" idx="23"/>
          </p:nvPr>
        </p:nvSpPr>
        <p:spPr>
          <a:xfrm>
            <a:off x="291353" y="6438900"/>
            <a:ext cx="914400" cy="257175"/>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2864091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Outline: Version G">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7"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520700" indent="-508000">
              <a:spcBef>
                <a:spcPts val="2000"/>
              </a:spcBef>
              <a:buNone/>
              <a:tabLst/>
              <a:defRPr sz="2800" b="0" i="0" baseline="0">
                <a:solidFill>
                  <a:schemeClr val="accent2"/>
                </a:solidFill>
                <a:latin typeface="Times New Roman" charset="0"/>
                <a:ea typeface="Times New Roman" charset="0"/>
                <a:cs typeface="Times New Roman" charset="0"/>
              </a:defRPr>
            </a:lvl2pPr>
            <a:lvl3pPr marL="635000" marR="0" indent="-395288" algn="l" defTabSz="914400" rtl="0" eaLnBrk="1" fontAlgn="auto" latinLnBrk="0" hangingPunct="1">
              <a:lnSpc>
                <a:spcPct val="90000"/>
              </a:lnSpc>
              <a:spcBef>
                <a:spcPts val="1000"/>
              </a:spcBef>
              <a:spcAft>
                <a:spcPts val="0"/>
              </a:spcAft>
              <a:buClr>
                <a:schemeClr val="accent2"/>
              </a:buClr>
              <a:buSzTx/>
              <a:buFont typeface="+mj-lt"/>
              <a:buAutoNum type="arabicPeriod"/>
              <a:tabLst/>
              <a:defRPr sz="2800" b="0" i="0">
                <a:solidFill>
                  <a:schemeClr val="tx1"/>
                </a:solidFill>
                <a:latin typeface="Times New Roman" charset="0"/>
                <a:ea typeface="Times New Roman" charset="0"/>
                <a:cs typeface="Times New Roman" charset="0"/>
              </a:defRPr>
            </a:lvl3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149278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838200"/>
          </a:xfrm>
          <a:prstGeom prst="rect">
            <a:avLst/>
          </a:prstGeom>
        </p:spPr>
        <p:txBody>
          <a:bodyPr>
            <a:normAutofit/>
          </a:bodyPr>
          <a:lstStyle>
            <a:lvl1pPr>
              <a:defRPr sz="4000" b="0" i="0">
                <a:solidFill>
                  <a:srgbClr val="196E78"/>
                </a:solidFill>
                <a:latin typeface="Times New Roman" panose="02020603050405020304" pitchFamily="18" charset="0"/>
                <a:ea typeface="Times New Roman" panose="02020603050405020304" pitchFamily="18" charset="0"/>
                <a:cs typeface="Times New Roman" panose="02020603050405020304" pitchFamily="18" charset="0"/>
              </a:defRPr>
            </a:lvl1pPr>
          </a:lstStyle>
          <a:p>
            <a:endParaRPr lang="en-US" dirty="0"/>
          </a:p>
        </p:txBody>
      </p:sp>
      <p:sp>
        <p:nvSpPr>
          <p:cNvPr id="13" name="Content Placeholder"/>
          <p:cNvSpPr>
            <a:spLocks noGrp="1"/>
          </p:cNvSpPr>
          <p:nvPr>
            <p:ph sz="quarter" idx="10" hasCustomPrompt="1"/>
          </p:nvPr>
        </p:nvSpPr>
        <p:spPr>
          <a:xfrm>
            <a:off x="304800" y="1447800"/>
            <a:ext cx="8534400" cy="4800600"/>
          </a:xfrm>
          <a:prstGeom prst="rect">
            <a:avLst/>
          </a:prstGeom>
        </p:spPr>
        <p:txBody>
          <a:bodyPr/>
          <a:lstStyle>
            <a:lvl1pPr marL="457200" indent="-457200" algn="l">
              <a:lnSpc>
                <a:spcPct val="100000"/>
              </a:lnSpc>
              <a:spcBef>
                <a:spcPts val="624"/>
              </a:spcBef>
              <a:buClr>
                <a:schemeClr val="accent2"/>
              </a:buClr>
              <a:buFont typeface="Arial" panose="020B0604020202020204" pitchFamily="34" charset="0"/>
              <a:buChar char="•"/>
              <a:tabLst/>
              <a:defRPr sz="2800" b="0" i="0" baseline="0">
                <a:latin typeface="Times New Roman" panose="02020603050405020304" pitchFamily="18" charset="0"/>
                <a:ea typeface="Times New Roman" panose="02020603050405020304" pitchFamily="18" charset="0"/>
                <a:cs typeface="Times New Roman" panose="02020603050405020304" pitchFamily="18" charset="0"/>
              </a:defRPr>
            </a:lvl1pPr>
            <a:lvl2pPr marL="914400" indent="-457200">
              <a:lnSpc>
                <a:spcPct val="100000"/>
              </a:lnSpc>
              <a:spcBef>
                <a:spcPts val="624"/>
              </a:spcBef>
              <a:buClr>
                <a:schemeClr val="accent2"/>
              </a:buClr>
              <a:buSzPct val="80000"/>
              <a:buFont typeface="Courier New" panose="02070309020205020404" pitchFamily="49" charset="0"/>
              <a:buChar char="o"/>
              <a:defRPr sz="2600" b="0" i="0">
                <a:latin typeface="Times New Roman" panose="02020603050405020304" pitchFamily="18" charset="0"/>
                <a:ea typeface="Times New Roman" panose="02020603050405020304" pitchFamily="18" charset="0"/>
                <a:cs typeface="Times New Roman" panose="02020603050405020304" pitchFamily="18" charset="0"/>
              </a:defRPr>
            </a:lvl2pPr>
            <a:lvl3pPr>
              <a:lnSpc>
                <a:spcPct val="100000"/>
              </a:lnSpc>
              <a:spcBef>
                <a:spcPts val="624"/>
              </a:spcBef>
              <a:defRPr sz="2400" b="0" i="0">
                <a:latin typeface="Times New Roman" panose="02020603050405020304" pitchFamily="18" charset="0"/>
                <a:ea typeface="Source Sans Pro" charset="0"/>
                <a:cs typeface="Times New Roman" panose="02020603050405020304" pitchFamily="18"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712075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975360"/>
          </a:xfrm>
          <a:prstGeom prst="rect">
            <a:avLst/>
          </a:prstGeom>
        </p:spPr>
        <p:txBody>
          <a:bodyPr>
            <a:normAutofit/>
          </a:bodyPr>
          <a:lstStyle>
            <a:lvl1pPr>
              <a:defRPr sz="4000" b="0" i="0">
                <a:solidFill>
                  <a:srgbClr val="196E78"/>
                </a:solidFill>
                <a:latin typeface="+mn-lt"/>
                <a:ea typeface="Calibri" charset="0"/>
                <a:cs typeface="Calibri" charset="0"/>
              </a:defRPr>
            </a:lvl1pPr>
          </a:lstStyle>
          <a:p>
            <a:endParaRPr lang="en-US" dirty="0"/>
          </a:p>
        </p:txBody>
      </p:sp>
      <p:sp>
        <p:nvSpPr>
          <p:cNvPr id="13" name="Contents"/>
          <p:cNvSpPr>
            <a:spLocks noGrp="1"/>
          </p:cNvSpPr>
          <p:nvPr>
            <p:ph sz="quarter" idx="10" hasCustomPrompt="1"/>
          </p:nvPr>
        </p:nvSpPr>
        <p:spPr>
          <a:xfrm>
            <a:off x="304800" y="1752600"/>
            <a:ext cx="8534400" cy="5334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C00000"/>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©2018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4" name="Content Placeholder 3">
            <a:extLst>
              <a:ext uri="{FF2B5EF4-FFF2-40B4-BE49-F238E27FC236}">
                <a16:creationId xmlns:a16="http://schemas.microsoft.com/office/drawing/2014/main" id="{9C5F9957-1560-4A8E-98D3-0418F97BCE24}"/>
              </a:ext>
            </a:extLst>
          </p:cNvPr>
          <p:cNvSpPr>
            <a:spLocks noGrp="1"/>
          </p:cNvSpPr>
          <p:nvPr>
            <p:ph sz="quarter" idx="11"/>
          </p:nvPr>
        </p:nvSpPr>
        <p:spPr>
          <a:xfrm>
            <a:off x="295275" y="3886200"/>
            <a:ext cx="8526463" cy="1981200"/>
          </a:xfrm>
          <a:prstGeom prst="rect">
            <a:avLst/>
          </a:prstGeom>
        </p:spPr>
        <p:txBody>
          <a:bodyPr/>
          <a:lstStyle>
            <a:lvl1pPr marL="457200" indent="-457200">
              <a:buClr>
                <a:schemeClr val="accent2"/>
              </a:buClr>
              <a:defRPr/>
            </a:lvl1pPr>
            <a:lvl2pPr marL="914400" indent="-457200">
              <a:buClr>
                <a:schemeClr val="accent2"/>
              </a:buClr>
              <a:buSzPct val="80000"/>
              <a:buFont typeface="Courier New" panose="02070309020205020404" pitchFamily="49" charset="0"/>
              <a:buChar char="o"/>
              <a:defRPr/>
            </a:lvl2pPr>
            <a:lvl3pPr marL="1371600" indent="-457200">
              <a:buClr>
                <a:schemeClr val="accent2"/>
              </a:buClr>
              <a:buSzPct val="80000"/>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4676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plus image, figure title, caption, and source">
    <p:spTree>
      <p:nvGrpSpPr>
        <p:cNvPr id="1" name=""/>
        <p:cNvGrpSpPr/>
        <p:nvPr/>
      </p:nvGrpSpPr>
      <p:grpSpPr>
        <a:xfrm>
          <a:off x="0" y="0"/>
          <a:ext cx="0" cy="0"/>
          <a:chOff x="0" y="0"/>
          <a:chExt cx="0" cy="0"/>
        </a:xfrm>
      </p:grpSpPr>
      <p:sp>
        <p:nvSpPr>
          <p:cNvPr id="4" name="Title 3"/>
          <p:cNvSpPr>
            <a:spLocks noGrp="1"/>
          </p:cNvSpPr>
          <p:nvPr>
            <p:ph type="title"/>
          </p:nvPr>
        </p:nvSpPr>
        <p:spPr>
          <a:xfrm>
            <a:off x="281354" y="457200"/>
            <a:ext cx="8534400" cy="1141412"/>
          </a:xfrm>
        </p:spPr>
        <p:txBody>
          <a:bodyPr>
            <a:normAutofit/>
          </a:bodyPr>
          <a:lstStyle>
            <a:lvl1pPr>
              <a:defRPr sz="4000" b="0"/>
            </a:lvl1pPr>
          </a:lstStyle>
          <a:p>
            <a:r>
              <a:rPr lang="en-US" dirty="0"/>
              <a:t>Click to edit Master title style</a:t>
            </a:r>
          </a:p>
        </p:txBody>
      </p:sp>
      <p:sp>
        <p:nvSpPr>
          <p:cNvPr id="7" name="Content Placeholder 9"/>
          <p:cNvSpPr>
            <a:spLocks noGrp="1"/>
          </p:cNvSpPr>
          <p:nvPr>
            <p:ph sz="quarter" idx="15" hasCustomPrompt="1"/>
          </p:nvPr>
        </p:nvSpPr>
        <p:spPr>
          <a:xfrm>
            <a:off x="380060" y="1692275"/>
            <a:ext cx="8534400" cy="425450"/>
          </a:xfrm>
          <a:prstGeom prst="rect">
            <a:avLst/>
          </a:prstGeom>
        </p:spPr>
        <p:txBody>
          <a:bodyPr/>
          <a:lstStyle>
            <a:lvl1pPr marL="285750" indent="-285750" algn="l">
              <a:spcBef>
                <a:spcPts val="889"/>
              </a:spcBef>
              <a:buClr>
                <a:schemeClr val="accent2"/>
              </a:buClr>
              <a:buFont typeface="Arial" panose="020B0604020202020204" pitchFamily="34" charset="0"/>
              <a:buChar char="•"/>
              <a:defRPr sz="1778" b="0" i="0" baseline="0">
                <a:solidFill>
                  <a:schemeClr val="tx1"/>
                </a:solidFill>
                <a:latin typeface="+mn-lt"/>
                <a:ea typeface="Calibri" charset="0"/>
                <a:cs typeface="Calibri" charset="0"/>
              </a:defRPr>
            </a:lvl1pPr>
            <a:lvl2pPr marL="714031" indent="-400761">
              <a:spcBef>
                <a:spcPts val="889"/>
              </a:spcBef>
              <a:buFont typeface="+mj-lt"/>
              <a:buAutoNum type="alphaLcPeriod"/>
              <a:tabLst/>
              <a:defRPr sz="2489" b="0" i="0" baseline="0">
                <a:solidFill>
                  <a:schemeClr val="tx1"/>
                </a:solidFill>
                <a:latin typeface="Source Sans Pro" charset="0"/>
                <a:ea typeface="Source Sans Pro" charset="0"/>
                <a:cs typeface="Source Sans Pro" charset="0"/>
              </a:defRPr>
            </a:lvl2pPr>
          </a:lstStyle>
          <a:p>
            <a:pPr lvl="0"/>
            <a:r>
              <a:rPr lang="en-US" sz="1778" dirty="0"/>
              <a:t>Click to add figure title</a:t>
            </a:r>
          </a:p>
          <a:p>
            <a:pPr lvl="0"/>
            <a:endParaRPr lang="en-US" dirty="0"/>
          </a:p>
        </p:txBody>
      </p:sp>
      <p:sp>
        <p:nvSpPr>
          <p:cNvPr id="6" name="Content Placeholder 94"/>
          <p:cNvSpPr>
            <a:spLocks noGrp="1"/>
          </p:cNvSpPr>
          <p:nvPr>
            <p:ph sz="quarter" idx="16" hasCustomPrompt="1"/>
          </p:nvPr>
        </p:nvSpPr>
        <p:spPr>
          <a:xfrm>
            <a:off x="2965214" y="2362201"/>
            <a:ext cx="3058189" cy="1363133"/>
          </a:xfrm>
          <a:prstGeom prst="rect">
            <a:avLst/>
          </a:prstGeom>
        </p:spPr>
        <p:txBody>
          <a:bodyPr/>
          <a:lstStyle>
            <a:lvl1pPr marL="0" indent="0">
              <a:buNone/>
              <a:defRPr sz="2489" b="0" i="0">
                <a:latin typeface="+mn-lt"/>
                <a:ea typeface="Calibri" charset="0"/>
                <a:cs typeface="Calibri" charset="0"/>
              </a:defRPr>
            </a:lvl1pPr>
          </a:lstStyle>
          <a:p>
            <a:pPr lvl="0"/>
            <a:r>
              <a:rPr lang="en-US" dirty="0"/>
              <a:t>Click to add image</a:t>
            </a:r>
          </a:p>
        </p:txBody>
      </p:sp>
      <p:sp>
        <p:nvSpPr>
          <p:cNvPr id="11" name="Content Placeholder 10"/>
          <p:cNvSpPr>
            <a:spLocks noGrp="1"/>
          </p:cNvSpPr>
          <p:nvPr>
            <p:ph sz="quarter" idx="18" hasCustomPrompt="1"/>
          </p:nvPr>
        </p:nvSpPr>
        <p:spPr>
          <a:xfrm>
            <a:off x="380060" y="3820260"/>
            <a:ext cx="8334022" cy="648426"/>
          </a:xfrm>
          <a:prstGeom prst="rect">
            <a:avLst/>
          </a:prstGeom>
        </p:spPr>
        <p:txBody>
          <a:bodyPr/>
          <a:lstStyle>
            <a:lvl1pPr>
              <a:lnSpc>
                <a:spcPct val="100000"/>
              </a:lnSpc>
              <a:spcBef>
                <a:spcPts val="624"/>
              </a:spcBef>
              <a:buClr>
                <a:schemeClr val="accent2"/>
              </a:buClr>
              <a:defRPr sz="2400"/>
            </a:lvl1pPr>
          </a:lstStyle>
          <a:p>
            <a:pPr lvl="0"/>
            <a:r>
              <a:rPr lang="en-US" dirty="0"/>
              <a:t> </a:t>
            </a:r>
          </a:p>
        </p:txBody>
      </p:sp>
      <p:sp>
        <p:nvSpPr>
          <p:cNvPr id="5" name="Picture Placeholder 4"/>
          <p:cNvSpPr>
            <a:spLocks noGrp="1"/>
          </p:cNvSpPr>
          <p:nvPr>
            <p:ph type="pic" sz="quarter" idx="19"/>
          </p:nvPr>
        </p:nvSpPr>
        <p:spPr>
          <a:xfrm>
            <a:off x="300567" y="2298700"/>
            <a:ext cx="2548467" cy="1265238"/>
          </a:xfrm>
          <a:prstGeom prst="rect">
            <a:avLst/>
          </a:prstGeom>
        </p:spPr>
        <p:txBody>
          <a:bodyPr/>
          <a:lstStyle/>
          <a:p>
            <a:endParaRPr lang="en-US" dirty="0"/>
          </a:p>
        </p:txBody>
      </p:sp>
      <p:sp>
        <p:nvSpPr>
          <p:cNvPr id="12" name="Picture Placeholder 11"/>
          <p:cNvSpPr>
            <a:spLocks noGrp="1"/>
          </p:cNvSpPr>
          <p:nvPr>
            <p:ph type="pic" sz="quarter" idx="20"/>
          </p:nvPr>
        </p:nvSpPr>
        <p:spPr>
          <a:xfrm>
            <a:off x="478368" y="3657601"/>
            <a:ext cx="1854200" cy="631825"/>
          </a:xfrm>
          <a:prstGeom prst="rect">
            <a:avLst/>
          </a:prstGeom>
        </p:spPr>
        <p:txBody>
          <a:bodyPr/>
          <a:lstStyle/>
          <a:p>
            <a:endParaRPr lang="en-US" dirty="0"/>
          </a:p>
        </p:txBody>
      </p:sp>
      <p:sp>
        <p:nvSpPr>
          <p:cNvPr id="10" name="Content Placeholder 9"/>
          <p:cNvSpPr>
            <a:spLocks noGrp="1"/>
          </p:cNvSpPr>
          <p:nvPr>
            <p:ph sz="quarter" idx="21" hasCustomPrompt="1"/>
          </p:nvPr>
        </p:nvSpPr>
        <p:spPr>
          <a:xfrm>
            <a:off x="380060" y="4738565"/>
            <a:ext cx="8334022" cy="575856"/>
          </a:xfrm>
          <a:prstGeom prst="rect">
            <a:avLst/>
          </a:prstGeom>
        </p:spPr>
        <p:txBody>
          <a:bodyPr/>
          <a:lstStyle>
            <a:lvl1pPr>
              <a:buClr>
                <a:schemeClr val="accent2"/>
              </a:buClr>
              <a:defRPr sz="2400"/>
            </a:lvl1pPr>
          </a:lstStyle>
          <a:p>
            <a:pPr lvl="0"/>
            <a:r>
              <a:rPr lang="en-US" dirty="0"/>
              <a:t> </a:t>
            </a:r>
          </a:p>
        </p:txBody>
      </p:sp>
      <p:sp>
        <p:nvSpPr>
          <p:cNvPr id="13" name="Content Placeholder 12">
            <a:extLst>
              <a:ext uri="{FF2B5EF4-FFF2-40B4-BE49-F238E27FC236}">
                <a16:creationId xmlns:a16="http://schemas.microsoft.com/office/drawing/2014/main" id="{7B87F3B8-4D51-42A0-884F-DBA69811E018}"/>
              </a:ext>
            </a:extLst>
          </p:cNvPr>
          <p:cNvSpPr>
            <a:spLocks noGrp="1"/>
          </p:cNvSpPr>
          <p:nvPr>
            <p:ph sz="quarter" idx="22"/>
          </p:nvPr>
        </p:nvSpPr>
        <p:spPr>
          <a:xfrm>
            <a:off x="5867400" y="5407025"/>
            <a:ext cx="2895600" cy="6858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11">
            <a:extLst>
              <a:ext uri="{FF2B5EF4-FFF2-40B4-BE49-F238E27FC236}">
                <a16:creationId xmlns:a16="http://schemas.microsoft.com/office/drawing/2014/main" id="{FBA3E100-6354-4F60-B216-877F69A22A66}"/>
              </a:ext>
            </a:extLst>
          </p:cNvPr>
          <p:cNvSpPr>
            <a:spLocks noGrp="1"/>
          </p:cNvSpPr>
          <p:nvPr>
            <p:ph type="pic" sz="quarter" idx="24"/>
          </p:nvPr>
        </p:nvSpPr>
        <p:spPr>
          <a:xfrm>
            <a:off x="630768" y="3810001"/>
            <a:ext cx="1854200" cy="631825"/>
          </a:xfrm>
          <a:prstGeom prst="rect">
            <a:avLst/>
          </a:prstGeom>
        </p:spPr>
        <p:txBody>
          <a:bodyPr/>
          <a:lstStyle/>
          <a:p>
            <a:endParaRPr lang="en-US" dirty="0"/>
          </a:p>
        </p:txBody>
      </p:sp>
      <p:sp>
        <p:nvSpPr>
          <p:cNvPr id="15" name="Content Placeholder 14">
            <a:extLst>
              <a:ext uri="{FF2B5EF4-FFF2-40B4-BE49-F238E27FC236}">
                <a16:creationId xmlns:a16="http://schemas.microsoft.com/office/drawing/2014/main" id="{D1B15146-A80C-4E59-ADEC-269EC7423323}"/>
              </a:ext>
            </a:extLst>
          </p:cNvPr>
          <p:cNvSpPr>
            <a:spLocks noGrp="1"/>
          </p:cNvSpPr>
          <p:nvPr>
            <p:ph sz="quarter" idx="25" hasCustomPrompt="1"/>
          </p:nvPr>
        </p:nvSpPr>
        <p:spPr>
          <a:xfrm>
            <a:off x="380060" y="5458561"/>
            <a:ext cx="8200378" cy="685800"/>
          </a:xfrm>
          <a:prstGeom prst="rect">
            <a:avLst/>
          </a:prstGeom>
        </p:spPr>
        <p:txBody>
          <a:bodyPr/>
          <a:lstStyle>
            <a:lvl1pPr>
              <a:buClr>
                <a:schemeClr val="accent2"/>
              </a:buClr>
              <a:defRPr sz="2400"/>
            </a:lvl1pPr>
          </a:lstStyle>
          <a:p>
            <a:pPr lvl="0"/>
            <a:r>
              <a:rPr lang="en-US" dirty="0"/>
              <a:t> </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16">
            <a:extLst>
              <a:ext uri="{FF2B5EF4-FFF2-40B4-BE49-F238E27FC236}">
                <a16:creationId xmlns:a16="http://schemas.microsoft.com/office/drawing/2014/main" id="{0731A378-C1E8-40F7-984C-660BE0BA25DD}"/>
              </a:ext>
            </a:extLst>
          </p:cNvPr>
          <p:cNvSpPr>
            <a:spLocks noGrp="1"/>
          </p:cNvSpPr>
          <p:nvPr>
            <p:ph sz="quarter" idx="26"/>
          </p:nvPr>
        </p:nvSpPr>
        <p:spPr>
          <a:xfrm>
            <a:off x="8275638" y="54070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Table Placeholder 2"/>
          <p:cNvSpPr>
            <a:spLocks noGrp="1"/>
          </p:cNvSpPr>
          <p:nvPr>
            <p:ph type="tbl" sz="quarter" idx="17"/>
          </p:nvPr>
        </p:nvSpPr>
        <p:spPr>
          <a:xfrm>
            <a:off x="6728178" y="2497138"/>
            <a:ext cx="2106789" cy="1320800"/>
          </a:xfrm>
          <a:prstGeom prst="rect">
            <a:avLst/>
          </a:prstGeom>
        </p:spPr>
        <p:txBody>
          <a:bodyPr/>
          <a:lstStyle>
            <a:lvl1pPr marL="0" indent="0">
              <a:buNone/>
              <a:defRPr/>
            </a:lvl1pPr>
          </a:lstStyle>
          <a:p>
            <a:endParaRPr lang="en-US" dirty="0"/>
          </a:p>
        </p:txBody>
      </p:sp>
      <p:sp>
        <p:nvSpPr>
          <p:cNvPr id="19" name="Table Placeholder 2">
            <a:extLst>
              <a:ext uri="{FF2B5EF4-FFF2-40B4-BE49-F238E27FC236}">
                <a16:creationId xmlns:a16="http://schemas.microsoft.com/office/drawing/2014/main" id="{2219DD6E-B1FF-4B5E-979E-66564D9D6D23}"/>
              </a:ext>
            </a:extLst>
          </p:cNvPr>
          <p:cNvSpPr>
            <a:spLocks noGrp="1"/>
          </p:cNvSpPr>
          <p:nvPr>
            <p:ph type="tbl" sz="quarter" idx="27"/>
          </p:nvPr>
        </p:nvSpPr>
        <p:spPr>
          <a:xfrm>
            <a:off x="6880578" y="2649538"/>
            <a:ext cx="2106789" cy="1320800"/>
          </a:xfrm>
          <a:prstGeom prst="rect">
            <a:avLst/>
          </a:prstGeom>
        </p:spPr>
        <p:txBody>
          <a:bodyPr/>
          <a:lstStyle>
            <a:lvl1pPr marL="0" indent="0">
              <a:buNone/>
              <a:defRPr/>
            </a:lvl1pPr>
          </a:lstStyle>
          <a:p>
            <a:endParaRPr lang="en-US" dirty="0"/>
          </a:p>
        </p:txBody>
      </p:sp>
      <p:sp>
        <p:nvSpPr>
          <p:cNvPr id="20" name="Table Placeholder 2">
            <a:extLst>
              <a:ext uri="{FF2B5EF4-FFF2-40B4-BE49-F238E27FC236}">
                <a16:creationId xmlns:a16="http://schemas.microsoft.com/office/drawing/2014/main" id="{7F0B942C-BA51-48F2-A4DF-6B77FCD5655E}"/>
              </a:ext>
            </a:extLst>
          </p:cNvPr>
          <p:cNvSpPr>
            <a:spLocks noGrp="1"/>
          </p:cNvSpPr>
          <p:nvPr>
            <p:ph type="tbl" sz="quarter" idx="28"/>
          </p:nvPr>
        </p:nvSpPr>
        <p:spPr>
          <a:xfrm>
            <a:off x="7032978" y="2801938"/>
            <a:ext cx="2106789" cy="1320800"/>
          </a:xfrm>
          <a:prstGeom prst="rect">
            <a:avLst/>
          </a:prstGeom>
        </p:spPr>
        <p:txBody>
          <a:bodyPr/>
          <a:lstStyle>
            <a:lvl1pPr marL="0" indent="0">
              <a:buNone/>
              <a:defRPr/>
            </a:lvl1pPr>
          </a:lstStyle>
          <a:p>
            <a:endParaRPr lang="en-US" dirty="0"/>
          </a:p>
        </p:txBody>
      </p:sp>
      <p:sp>
        <p:nvSpPr>
          <p:cNvPr id="21" name="Content Placeholder 16">
            <a:extLst>
              <a:ext uri="{FF2B5EF4-FFF2-40B4-BE49-F238E27FC236}">
                <a16:creationId xmlns:a16="http://schemas.microsoft.com/office/drawing/2014/main" id="{C789B25C-62B8-4A2F-A664-6F982F31033E}"/>
              </a:ext>
            </a:extLst>
          </p:cNvPr>
          <p:cNvSpPr>
            <a:spLocks noGrp="1"/>
          </p:cNvSpPr>
          <p:nvPr>
            <p:ph sz="quarter" idx="29"/>
          </p:nvPr>
        </p:nvSpPr>
        <p:spPr>
          <a:xfrm>
            <a:off x="8428038" y="55594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2" name="Content Placeholder 16">
            <a:extLst>
              <a:ext uri="{FF2B5EF4-FFF2-40B4-BE49-F238E27FC236}">
                <a16:creationId xmlns:a16="http://schemas.microsoft.com/office/drawing/2014/main" id="{45FF1C84-C34F-4BA9-82D5-684501BD5A6F}"/>
              </a:ext>
            </a:extLst>
          </p:cNvPr>
          <p:cNvSpPr>
            <a:spLocks noGrp="1"/>
          </p:cNvSpPr>
          <p:nvPr>
            <p:ph sz="quarter" idx="30"/>
          </p:nvPr>
        </p:nvSpPr>
        <p:spPr>
          <a:xfrm>
            <a:off x="8580438" y="57118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16">
            <a:extLst>
              <a:ext uri="{FF2B5EF4-FFF2-40B4-BE49-F238E27FC236}">
                <a16:creationId xmlns:a16="http://schemas.microsoft.com/office/drawing/2014/main" id="{27B4A8D3-48D8-431A-A735-B8148B0F2578}"/>
              </a:ext>
            </a:extLst>
          </p:cNvPr>
          <p:cNvSpPr>
            <a:spLocks noGrp="1"/>
          </p:cNvSpPr>
          <p:nvPr>
            <p:ph sz="quarter" idx="31"/>
          </p:nvPr>
        </p:nvSpPr>
        <p:spPr>
          <a:xfrm>
            <a:off x="8732838" y="58642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TextBox 7"/>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9"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3059499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le plus image, figure title, caption, and source">
    <p:spTree>
      <p:nvGrpSpPr>
        <p:cNvPr id="1" name=""/>
        <p:cNvGrpSpPr/>
        <p:nvPr/>
      </p:nvGrpSpPr>
      <p:grpSpPr>
        <a:xfrm>
          <a:off x="0" y="0"/>
          <a:ext cx="0" cy="0"/>
          <a:chOff x="0" y="0"/>
          <a:chExt cx="0" cy="0"/>
        </a:xfrm>
      </p:grpSpPr>
      <p:sp>
        <p:nvSpPr>
          <p:cNvPr id="4" name="Title 3"/>
          <p:cNvSpPr>
            <a:spLocks noGrp="1"/>
          </p:cNvSpPr>
          <p:nvPr>
            <p:ph type="title"/>
          </p:nvPr>
        </p:nvSpPr>
        <p:spPr>
          <a:xfrm>
            <a:off x="281354" y="457200"/>
            <a:ext cx="8534400" cy="1141412"/>
          </a:xfrm>
        </p:spPr>
        <p:txBody>
          <a:bodyPr>
            <a:normAutofit/>
          </a:bodyPr>
          <a:lstStyle>
            <a:lvl1pPr>
              <a:defRPr sz="4000" b="0"/>
            </a:lvl1pPr>
          </a:lstStyle>
          <a:p>
            <a:r>
              <a:rPr lang="en-US" dirty="0"/>
              <a:t>Click to edit Master title style</a:t>
            </a:r>
          </a:p>
        </p:txBody>
      </p:sp>
      <p:sp>
        <p:nvSpPr>
          <p:cNvPr id="7" name="Content Placeholder 9"/>
          <p:cNvSpPr>
            <a:spLocks noGrp="1"/>
          </p:cNvSpPr>
          <p:nvPr>
            <p:ph sz="quarter" idx="15" hasCustomPrompt="1"/>
          </p:nvPr>
        </p:nvSpPr>
        <p:spPr>
          <a:xfrm>
            <a:off x="380060" y="1692275"/>
            <a:ext cx="8534400" cy="425450"/>
          </a:xfrm>
          <a:prstGeom prst="rect">
            <a:avLst/>
          </a:prstGeom>
        </p:spPr>
        <p:txBody>
          <a:bodyPr/>
          <a:lstStyle>
            <a:lvl1pPr marL="0" indent="0" algn="ctr">
              <a:spcBef>
                <a:spcPts val="889"/>
              </a:spcBef>
              <a:buClr>
                <a:srgbClr val="B11116"/>
              </a:buClr>
              <a:buFont typeface="Arial" panose="020B0604020202020204" pitchFamily="34" charset="0"/>
              <a:buNone/>
              <a:defRPr sz="1778" b="0" i="0" baseline="0">
                <a:solidFill>
                  <a:schemeClr val="tx1"/>
                </a:solidFill>
                <a:latin typeface="+mn-lt"/>
                <a:ea typeface="Calibri" charset="0"/>
                <a:cs typeface="Calibri" charset="0"/>
              </a:defRPr>
            </a:lvl1pPr>
            <a:lvl2pPr marL="714031" indent="-400761">
              <a:spcBef>
                <a:spcPts val="889"/>
              </a:spcBef>
              <a:buFont typeface="+mj-lt"/>
              <a:buAutoNum type="alphaLcPeriod"/>
              <a:tabLst/>
              <a:defRPr sz="2489" b="0" i="0" baseline="0">
                <a:solidFill>
                  <a:schemeClr val="tx1"/>
                </a:solidFill>
                <a:latin typeface="Source Sans Pro" charset="0"/>
                <a:ea typeface="Source Sans Pro" charset="0"/>
                <a:cs typeface="Source Sans Pro" charset="0"/>
              </a:defRPr>
            </a:lvl2pPr>
          </a:lstStyle>
          <a:p>
            <a:pPr lvl="0"/>
            <a:r>
              <a:rPr lang="en-US" sz="1778" dirty="0"/>
              <a:t>Click to add figure title</a:t>
            </a:r>
          </a:p>
          <a:p>
            <a:pPr lvl="0"/>
            <a:endParaRPr lang="en-US" dirty="0"/>
          </a:p>
        </p:txBody>
      </p:sp>
      <p:sp>
        <p:nvSpPr>
          <p:cNvPr id="6" name="Content Placeholder 94"/>
          <p:cNvSpPr>
            <a:spLocks noGrp="1"/>
          </p:cNvSpPr>
          <p:nvPr>
            <p:ph sz="quarter" idx="16" hasCustomPrompt="1"/>
          </p:nvPr>
        </p:nvSpPr>
        <p:spPr>
          <a:xfrm>
            <a:off x="2965214" y="2362201"/>
            <a:ext cx="3058189" cy="1363133"/>
          </a:xfrm>
          <a:prstGeom prst="rect">
            <a:avLst/>
          </a:prstGeom>
        </p:spPr>
        <p:txBody>
          <a:bodyPr/>
          <a:lstStyle>
            <a:lvl1pPr marL="0" indent="0">
              <a:buNone/>
              <a:defRPr sz="2489" b="0" i="0">
                <a:latin typeface="+mn-lt"/>
                <a:ea typeface="Calibri" charset="0"/>
                <a:cs typeface="Calibri" charset="0"/>
              </a:defRPr>
            </a:lvl1pPr>
          </a:lstStyle>
          <a:p>
            <a:pPr lvl="0"/>
            <a:r>
              <a:rPr lang="en-US" dirty="0"/>
              <a:t>Click to add image</a:t>
            </a:r>
          </a:p>
        </p:txBody>
      </p:sp>
      <p:sp>
        <p:nvSpPr>
          <p:cNvPr id="11" name="Content Placeholder 10"/>
          <p:cNvSpPr>
            <a:spLocks noGrp="1"/>
          </p:cNvSpPr>
          <p:nvPr>
            <p:ph sz="quarter" idx="18"/>
          </p:nvPr>
        </p:nvSpPr>
        <p:spPr>
          <a:xfrm>
            <a:off x="579968" y="4183063"/>
            <a:ext cx="8334022" cy="1041400"/>
          </a:xfrm>
          <a:prstGeom prst="rect">
            <a:avLst/>
          </a:prstGeom>
        </p:spPr>
        <p:txBody>
          <a:bodyPr/>
          <a:lstStyle>
            <a:lvl1pPr>
              <a:lnSpc>
                <a:spcPct val="100000"/>
              </a:lnSpc>
              <a:spcBef>
                <a:spcPts val="624"/>
              </a:spcBef>
              <a:buClr>
                <a:srgbClr val="B11116"/>
              </a:buClr>
              <a:defRPr/>
            </a:lvl1pPr>
          </a:lstStyle>
          <a:p>
            <a:pPr lvl="0"/>
            <a:endParaRPr lang="en-US" dirty="0"/>
          </a:p>
        </p:txBody>
      </p:sp>
      <p:sp>
        <p:nvSpPr>
          <p:cNvPr id="5" name="Picture Placeholder 4"/>
          <p:cNvSpPr>
            <a:spLocks noGrp="1"/>
          </p:cNvSpPr>
          <p:nvPr>
            <p:ph type="pic" sz="quarter" idx="19"/>
          </p:nvPr>
        </p:nvSpPr>
        <p:spPr>
          <a:xfrm>
            <a:off x="300567" y="2298700"/>
            <a:ext cx="2548467" cy="1265238"/>
          </a:xfrm>
          <a:prstGeom prst="rect">
            <a:avLst/>
          </a:prstGeom>
        </p:spPr>
        <p:txBody>
          <a:bodyPr/>
          <a:lstStyle/>
          <a:p>
            <a:endParaRPr lang="en-US" dirty="0"/>
          </a:p>
        </p:txBody>
      </p:sp>
      <p:sp>
        <p:nvSpPr>
          <p:cNvPr id="12" name="Picture Placeholder 11"/>
          <p:cNvSpPr>
            <a:spLocks noGrp="1"/>
          </p:cNvSpPr>
          <p:nvPr>
            <p:ph type="pic" sz="quarter" idx="20"/>
          </p:nvPr>
        </p:nvSpPr>
        <p:spPr>
          <a:xfrm>
            <a:off x="478368" y="3657601"/>
            <a:ext cx="1854200" cy="631825"/>
          </a:xfrm>
          <a:prstGeom prst="rect">
            <a:avLst/>
          </a:prstGeom>
        </p:spPr>
        <p:txBody>
          <a:bodyPr/>
          <a:lstStyle/>
          <a:p>
            <a:endParaRPr lang="en-US" dirty="0"/>
          </a:p>
        </p:txBody>
      </p:sp>
      <p:sp>
        <p:nvSpPr>
          <p:cNvPr id="10" name="Content Placeholder 9"/>
          <p:cNvSpPr>
            <a:spLocks noGrp="1"/>
          </p:cNvSpPr>
          <p:nvPr>
            <p:ph sz="quarter" idx="21"/>
          </p:nvPr>
        </p:nvSpPr>
        <p:spPr>
          <a:xfrm>
            <a:off x="579968" y="5407025"/>
            <a:ext cx="3810000" cy="685800"/>
          </a:xfrm>
          <a:prstGeom prst="rect">
            <a:avLst/>
          </a:prstGeom>
        </p:spPr>
        <p:txBody>
          <a:bodyPr/>
          <a:lstStyle/>
          <a:p>
            <a:pPr lvl="0"/>
            <a:endParaRPr lang="en-US" dirty="0"/>
          </a:p>
        </p:txBody>
      </p:sp>
      <p:sp>
        <p:nvSpPr>
          <p:cNvPr id="13" name="Content Placeholder 12">
            <a:extLst>
              <a:ext uri="{FF2B5EF4-FFF2-40B4-BE49-F238E27FC236}">
                <a16:creationId xmlns:a16="http://schemas.microsoft.com/office/drawing/2014/main" id="{7B87F3B8-4D51-42A0-884F-DBA69811E018}"/>
              </a:ext>
            </a:extLst>
          </p:cNvPr>
          <p:cNvSpPr>
            <a:spLocks noGrp="1"/>
          </p:cNvSpPr>
          <p:nvPr>
            <p:ph sz="quarter" idx="22"/>
          </p:nvPr>
        </p:nvSpPr>
        <p:spPr>
          <a:xfrm>
            <a:off x="5867400" y="5407025"/>
            <a:ext cx="2895600" cy="6858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7"/>
          <p:cNvSpPr>
            <a:spLocks noGrp="1"/>
          </p:cNvSpPr>
          <p:nvPr>
            <p:ph sz="quarter" idx="23"/>
          </p:nvPr>
        </p:nvSpPr>
        <p:spPr>
          <a:xfrm>
            <a:off x="291353" y="6438900"/>
            <a:ext cx="914400" cy="257175"/>
          </a:xfrm>
          <a:prstGeom prst="rect">
            <a:avLst/>
          </a:prstGeom>
        </p:spPr>
        <p:txBody>
          <a:bodyPr/>
          <a:lstStyle>
            <a:lvl1pPr marL="0" indent="0">
              <a:buNone/>
              <a:defRPr sz="1200"/>
            </a:lvl1pPr>
          </a:lstStyle>
          <a:p>
            <a:pPr lvl="0"/>
            <a:endParaRPr lang="en-US" dirty="0"/>
          </a:p>
        </p:txBody>
      </p:sp>
      <p:sp>
        <p:nvSpPr>
          <p:cNvPr id="14" name="Picture Placeholder 11">
            <a:extLst>
              <a:ext uri="{FF2B5EF4-FFF2-40B4-BE49-F238E27FC236}">
                <a16:creationId xmlns:a16="http://schemas.microsoft.com/office/drawing/2014/main" id="{FBA3E100-6354-4F60-B216-877F69A22A66}"/>
              </a:ext>
            </a:extLst>
          </p:cNvPr>
          <p:cNvSpPr>
            <a:spLocks noGrp="1"/>
          </p:cNvSpPr>
          <p:nvPr>
            <p:ph type="pic" sz="quarter" idx="24"/>
          </p:nvPr>
        </p:nvSpPr>
        <p:spPr>
          <a:xfrm>
            <a:off x="630768" y="3810001"/>
            <a:ext cx="1854200" cy="631825"/>
          </a:xfrm>
          <a:prstGeom prst="rect">
            <a:avLst/>
          </a:prstGeom>
        </p:spPr>
        <p:txBody>
          <a:bodyPr/>
          <a:lstStyle/>
          <a:p>
            <a:endParaRPr lang="en-US" dirty="0"/>
          </a:p>
        </p:txBody>
      </p:sp>
      <p:sp>
        <p:nvSpPr>
          <p:cNvPr id="15" name="Content Placeholder 14">
            <a:extLst>
              <a:ext uri="{FF2B5EF4-FFF2-40B4-BE49-F238E27FC236}">
                <a16:creationId xmlns:a16="http://schemas.microsoft.com/office/drawing/2014/main" id="{D1B15146-A80C-4E59-ADEC-269EC7423323}"/>
              </a:ext>
            </a:extLst>
          </p:cNvPr>
          <p:cNvSpPr>
            <a:spLocks noGrp="1"/>
          </p:cNvSpPr>
          <p:nvPr>
            <p:ph sz="quarter" idx="25"/>
          </p:nvPr>
        </p:nvSpPr>
        <p:spPr>
          <a:xfrm>
            <a:off x="4572000" y="5407025"/>
            <a:ext cx="1143000"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16">
            <a:extLst>
              <a:ext uri="{FF2B5EF4-FFF2-40B4-BE49-F238E27FC236}">
                <a16:creationId xmlns:a16="http://schemas.microsoft.com/office/drawing/2014/main" id="{0731A378-C1E8-40F7-984C-660BE0BA25DD}"/>
              </a:ext>
            </a:extLst>
          </p:cNvPr>
          <p:cNvSpPr>
            <a:spLocks noGrp="1"/>
          </p:cNvSpPr>
          <p:nvPr>
            <p:ph sz="quarter" idx="26"/>
          </p:nvPr>
        </p:nvSpPr>
        <p:spPr>
          <a:xfrm>
            <a:off x="8275638" y="54070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Table Placeholder 2"/>
          <p:cNvSpPr>
            <a:spLocks noGrp="1"/>
          </p:cNvSpPr>
          <p:nvPr>
            <p:ph type="tbl" sz="quarter" idx="17"/>
          </p:nvPr>
        </p:nvSpPr>
        <p:spPr>
          <a:xfrm>
            <a:off x="6728178" y="2497138"/>
            <a:ext cx="2106789" cy="1320800"/>
          </a:xfrm>
          <a:prstGeom prst="rect">
            <a:avLst/>
          </a:prstGeom>
        </p:spPr>
        <p:txBody>
          <a:bodyPr/>
          <a:lstStyle>
            <a:lvl1pPr marL="0" indent="0">
              <a:buNone/>
              <a:defRPr/>
            </a:lvl1pPr>
          </a:lstStyle>
          <a:p>
            <a:endParaRPr lang="en-US" dirty="0"/>
          </a:p>
        </p:txBody>
      </p:sp>
      <p:sp>
        <p:nvSpPr>
          <p:cNvPr id="19" name="Table Placeholder 2">
            <a:extLst>
              <a:ext uri="{FF2B5EF4-FFF2-40B4-BE49-F238E27FC236}">
                <a16:creationId xmlns:a16="http://schemas.microsoft.com/office/drawing/2014/main" id="{2219DD6E-B1FF-4B5E-979E-66564D9D6D23}"/>
              </a:ext>
            </a:extLst>
          </p:cNvPr>
          <p:cNvSpPr>
            <a:spLocks noGrp="1"/>
          </p:cNvSpPr>
          <p:nvPr>
            <p:ph type="tbl" sz="quarter" idx="27"/>
          </p:nvPr>
        </p:nvSpPr>
        <p:spPr>
          <a:xfrm>
            <a:off x="6880578" y="2649538"/>
            <a:ext cx="2106789" cy="1320800"/>
          </a:xfrm>
          <a:prstGeom prst="rect">
            <a:avLst/>
          </a:prstGeom>
        </p:spPr>
        <p:txBody>
          <a:bodyPr/>
          <a:lstStyle>
            <a:lvl1pPr marL="0" indent="0">
              <a:buNone/>
              <a:defRPr/>
            </a:lvl1pPr>
          </a:lstStyle>
          <a:p>
            <a:endParaRPr lang="en-US" dirty="0"/>
          </a:p>
        </p:txBody>
      </p:sp>
      <p:sp>
        <p:nvSpPr>
          <p:cNvPr id="20" name="Table Placeholder 2">
            <a:extLst>
              <a:ext uri="{FF2B5EF4-FFF2-40B4-BE49-F238E27FC236}">
                <a16:creationId xmlns:a16="http://schemas.microsoft.com/office/drawing/2014/main" id="{7F0B942C-BA51-48F2-A4DF-6B77FCD5655E}"/>
              </a:ext>
            </a:extLst>
          </p:cNvPr>
          <p:cNvSpPr>
            <a:spLocks noGrp="1"/>
          </p:cNvSpPr>
          <p:nvPr>
            <p:ph type="tbl" sz="quarter" idx="28"/>
          </p:nvPr>
        </p:nvSpPr>
        <p:spPr>
          <a:xfrm>
            <a:off x="7032978" y="2801938"/>
            <a:ext cx="2106789" cy="1320800"/>
          </a:xfrm>
          <a:prstGeom prst="rect">
            <a:avLst/>
          </a:prstGeom>
        </p:spPr>
        <p:txBody>
          <a:bodyPr/>
          <a:lstStyle>
            <a:lvl1pPr marL="0" indent="0">
              <a:buNone/>
              <a:defRPr/>
            </a:lvl1pPr>
          </a:lstStyle>
          <a:p>
            <a:endParaRPr lang="en-US" dirty="0"/>
          </a:p>
        </p:txBody>
      </p:sp>
      <p:sp>
        <p:nvSpPr>
          <p:cNvPr id="21" name="Content Placeholder 16">
            <a:extLst>
              <a:ext uri="{FF2B5EF4-FFF2-40B4-BE49-F238E27FC236}">
                <a16:creationId xmlns:a16="http://schemas.microsoft.com/office/drawing/2014/main" id="{C789B25C-62B8-4A2F-A664-6F982F31033E}"/>
              </a:ext>
            </a:extLst>
          </p:cNvPr>
          <p:cNvSpPr>
            <a:spLocks noGrp="1"/>
          </p:cNvSpPr>
          <p:nvPr>
            <p:ph sz="quarter" idx="29"/>
          </p:nvPr>
        </p:nvSpPr>
        <p:spPr>
          <a:xfrm>
            <a:off x="8428038" y="55594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2" name="Content Placeholder 16">
            <a:extLst>
              <a:ext uri="{FF2B5EF4-FFF2-40B4-BE49-F238E27FC236}">
                <a16:creationId xmlns:a16="http://schemas.microsoft.com/office/drawing/2014/main" id="{45FF1C84-C34F-4BA9-82D5-684501BD5A6F}"/>
              </a:ext>
            </a:extLst>
          </p:cNvPr>
          <p:cNvSpPr>
            <a:spLocks noGrp="1"/>
          </p:cNvSpPr>
          <p:nvPr>
            <p:ph sz="quarter" idx="30"/>
          </p:nvPr>
        </p:nvSpPr>
        <p:spPr>
          <a:xfrm>
            <a:off x="8580438" y="57118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16">
            <a:extLst>
              <a:ext uri="{FF2B5EF4-FFF2-40B4-BE49-F238E27FC236}">
                <a16:creationId xmlns:a16="http://schemas.microsoft.com/office/drawing/2014/main" id="{27B4A8D3-48D8-431A-A735-B8148B0F2578}"/>
              </a:ext>
            </a:extLst>
          </p:cNvPr>
          <p:cNvSpPr>
            <a:spLocks noGrp="1"/>
          </p:cNvSpPr>
          <p:nvPr>
            <p:ph sz="quarter" idx="31"/>
          </p:nvPr>
        </p:nvSpPr>
        <p:spPr>
          <a:xfrm>
            <a:off x="8732838" y="58642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TextBox 7"/>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9"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934923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152400" y="228600"/>
            <a:ext cx="8839200" cy="533400"/>
          </a:xfrm>
          <a:prstGeom prst="rect">
            <a:avLst/>
          </a:prstGeom>
        </p:spPr>
        <p:txBody>
          <a:bodyPr/>
          <a:lstStyle>
            <a:lvl1pPr marL="0" indent="0" algn="ctr">
              <a:buNone/>
              <a:defRPr sz="4000" b="1" i="0" baseline="0">
                <a:solidFill>
                  <a:schemeClr val="accent1"/>
                </a:solidFill>
                <a:latin typeface="Times New Roman" charset="0"/>
                <a:ea typeface="Times New Roman" charset="0"/>
                <a:cs typeface="Times New Roman" charset="0"/>
              </a:defRPr>
            </a:lvl1pPr>
          </a:lstStyle>
          <a:p>
            <a:pPr lvl="0"/>
            <a:r>
              <a:rPr lang="en-US" dirty="0"/>
              <a:t>Chapter 1</a:t>
            </a:r>
          </a:p>
        </p:txBody>
      </p:sp>
      <p:sp>
        <p:nvSpPr>
          <p:cNvPr id="14" name="CT"/>
          <p:cNvSpPr>
            <a:spLocks noGrp="1"/>
          </p:cNvSpPr>
          <p:nvPr>
            <p:ph sz="quarter" idx="20" hasCustomPrompt="1"/>
          </p:nvPr>
        </p:nvSpPr>
        <p:spPr>
          <a:xfrm>
            <a:off x="152400" y="762000"/>
            <a:ext cx="8839200" cy="22860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152400" y="3505200"/>
            <a:ext cx="8839200" cy="1524000"/>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15" name="Edition"/>
          <p:cNvSpPr>
            <a:spLocks noGrp="1"/>
          </p:cNvSpPr>
          <p:nvPr>
            <p:ph sz="quarter" idx="17" hasCustomPrompt="1"/>
          </p:nvPr>
        </p:nvSpPr>
        <p:spPr>
          <a:xfrm>
            <a:off x="152400" y="5029200"/>
            <a:ext cx="8839200" cy="762000"/>
          </a:xfrm>
          <a:prstGeom prst="rect">
            <a:avLst/>
          </a:prstGeom>
        </p:spPr>
        <p:txBody>
          <a:bodyPr/>
          <a:lstStyle>
            <a:lvl1pPr marL="0" indent="0" algn="ctr">
              <a:buNone/>
              <a:defRPr sz="2900" b="1" i="0" baseline="0">
                <a:latin typeface="Times New Roman" charset="0"/>
                <a:ea typeface="Times New Roman" charset="0"/>
                <a:cs typeface="Times New Roman" charset="0"/>
              </a:defRPr>
            </a:lvl1pPr>
          </a:lstStyle>
          <a:p>
            <a:pPr lvl="0"/>
            <a:r>
              <a:rPr lang="en-US" dirty="0"/>
              <a:t>Third Edition</a:t>
            </a:r>
          </a:p>
        </p:txBody>
      </p:sp>
      <p:sp>
        <p:nvSpPr>
          <p:cNvPr id="16" name="Author"/>
          <p:cNvSpPr>
            <a:spLocks noGrp="1"/>
          </p:cNvSpPr>
          <p:nvPr>
            <p:ph sz="quarter" idx="18" hasCustomPrompt="1"/>
          </p:nvPr>
        </p:nvSpPr>
        <p:spPr>
          <a:xfrm>
            <a:off x="152400" y="6096000"/>
            <a:ext cx="8839200" cy="533400"/>
          </a:xfrm>
          <a:prstGeom prst="rect">
            <a:avLst/>
          </a:prstGeom>
        </p:spPr>
        <p:txBody>
          <a:bodyPr/>
          <a:lstStyle>
            <a:lvl1pPr marL="0" indent="0" algn="ctr">
              <a:buNone/>
              <a:defRPr b="0" i="0" baseline="0">
                <a:solidFill>
                  <a:schemeClr val="accent2"/>
                </a:solidFill>
                <a:latin typeface="STIX" charset="0"/>
                <a:ea typeface="STIX" charset="0"/>
                <a:cs typeface="STIX" charset="0"/>
              </a:defRPr>
            </a:lvl1pPr>
          </a:lstStyle>
          <a:p>
            <a:pPr lvl="0"/>
            <a:r>
              <a:rPr lang="en-US" dirty="0"/>
              <a:t>David Klein</a:t>
            </a:r>
          </a:p>
        </p:txBody>
      </p:sp>
    </p:spTree>
    <p:extLst>
      <p:ext uri="{BB962C8B-B14F-4D97-AF65-F5344CB8AC3E}">
        <p14:creationId xmlns:p14="http://schemas.microsoft.com/office/powerpoint/2010/main" val="21903219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normAutofit/>
          </a:bodyPr>
          <a:lstStyle>
            <a:lvl1pPr>
              <a:defRPr sz="44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7" name="TextBox 6"/>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8"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24374038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earning Objectives: Version A">
    <p:spTree>
      <p:nvGrpSpPr>
        <p:cNvPr id="1" name=""/>
        <p:cNvGrpSpPr/>
        <p:nvPr/>
      </p:nvGrpSpPr>
      <p:grpSpPr>
        <a:xfrm>
          <a:off x="0" y="0"/>
          <a:ext cx="0" cy="0"/>
          <a:chOff x="0" y="0"/>
          <a:chExt cx="0" cy="0"/>
        </a:xfrm>
      </p:grpSpPr>
      <p:sp>
        <p:nvSpPr>
          <p:cNvPr id="2" name="Title "/>
          <p:cNvSpPr>
            <a:spLocks noGrp="1"/>
          </p:cNvSpPr>
          <p:nvPr>
            <p:ph type="title"/>
          </p:nvPr>
        </p:nvSpPr>
        <p:spPr>
          <a:xfrm>
            <a:off x="304800" y="762001"/>
            <a:ext cx="8534400" cy="9905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p>
            <a:fld id="{957104EA-F2AF-1046-9253-EE8D978719B5}" type="slidenum">
              <a:rPr lang="en-US" smtClean="0"/>
              <a:t>‹#›</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8114288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earning Objectives: Version B">
    <p:spTree>
      <p:nvGrpSpPr>
        <p:cNvPr id="1" name=""/>
        <p:cNvGrpSpPr/>
        <p:nvPr/>
      </p:nvGrpSpPr>
      <p:grpSpPr>
        <a:xfrm>
          <a:off x="0" y="0"/>
          <a:ext cx="0" cy="0"/>
          <a:chOff x="0" y="0"/>
          <a:chExt cx="0" cy="0"/>
        </a:xfrm>
      </p:grpSpPr>
      <p:sp>
        <p:nvSpPr>
          <p:cNvPr id="8" name="Title "/>
          <p:cNvSpPr>
            <a:spLocks noGrp="1"/>
          </p:cNvSpPr>
          <p:nvPr>
            <p:ph type="title"/>
          </p:nvPr>
        </p:nvSpPr>
        <p:spPr>
          <a:xfrm>
            <a:off x="304800" y="762001"/>
            <a:ext cx="8534400" cy="9905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7" name="LOBL"/>
          <p:cNvSpPr>
            <a:spLocks noGrp="1"/>
          </p:cNvSpPr>
          <p:nvPr>
            <p:ph sz="quarter" idx="16" hasCustomPrompt="1"/>
          </p:nvPr>
        </p:nvSpPr>
        <p:spPr>
          <a:xfrm>
            <a:off x="304800" y="1752600"/>
            <a:ext cx="8534400" cy="4495800"/>
          </a:xfrm>
          <a:prstGeom prst="rect">
            <a:avLst/>
          </a:prstGeom>
        </p:spPr>
        <p:txBody>
          <a:bodyPr/>
          <a:lstStyle>
            <a:lvl1pPr marL="292608" indent="-292608">
              <a:buClr>
                <a:schemeClr val="accent2"/>
              </a:buClr>
              <a:buFont typeface="Arial" charset="0"/>
              <a:buChar char="•"/>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40276762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pPr lvl="0"/>
            <a:r>
              <a:rPr lang="en-US" dirty="0"/>
              <a:t>1.1 Periodicity Assumption</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
        <p:nvSpPr>
          <p:cNvPr id="7" name="Content Placeholder 6"/>
          <p:cNvSpPr>
            <a:spLocks noGrp="1"/>
          </p:cNvSpPr>
          <p:nvPr>
            <p:ph sz="quarter" idx="16" hasCustomPrompt="1"/>
          </p:nvPr>
        </p:nvSpPr>
        <p:spPr>
          <a:xfrm>
            <a:off x="304800" y="1752600"/>
            <a:ext cx="8534400" cy="4603750"/>
          </a:xfrm>
          <a:prstGeom prst="rect">
            <a:avLst/>
          </a:prstGeom>
        </p:spPr>
        <p:txBody>
          <a:bodyPr/>
          <a:lstStyle>
            <a:lvl1pPr marL="0" indent="0">
              <a:spcBef>
                <a:spcPts val="1000"/>
              </a:spcBef>
              <a:buNone/>
              <a:defRPr sz="2800" baseline="0">
                <a:latin typeface="Times New Roman" charset="0"/>
                <a:ea typeface="Times New Roman" charset="0"/>
                <a:cs typeface="Times New Roman" charset="0"/>
              </a:defRPr>
            </a:lvl1pPr>
            <a:lvl2pPr marL="804672" indent="-448056">
              <a:spcBef>
                <a:spcPts val="1000"/>
              </a:spcBef>
              <a:buClr>
                <a:schemeClr val="accent2"/>
              </a:buClr>
              <a:buFont typeface="+mj-lt"/>
              <a:buAutoNum type="alphaLcPeriod"/>
              <a:defRPr sz="2800" baseline="0">
                <a:latin typeface="Times New Roman" charset="0"/>
                <a:ea typeface="Times New Roman" charset="0"/>
                <a:cs typeface="Times New Roman" charset="0"/>
              </a:defRPr>
            </a:lvl2pPr>
            <a:lvl3pPr marL="914400" indent="0">
              <a:buNone/>
              <a:defRPr sz="3000">
                <a:latin typeface="STIX" charset="0"/>
                <a:ea typeface="STIX" charset="0"/>
                <a:cs typeface="STIX" charset="0"/>
              </a:defRPr>
            </a:lvl3pPr>
            <a:lvl4pPr marL="1371600" indent="0">
              <a:buNone/>
              <a:defRPr sz="3000">
                <a:latin typeface="STIX" charset="0"/>
                <a:ea typeface="STIX" charset="0"/>
                <a:cs typeface="STIX" charset="0"/>
              </a:defRPr>
            </a:lvl4pPr>
            <a:lvl5pPr marL="1828800" indent="0">
              <a:buNone/>
              <a:defRPr sz="3000">
                <a:latin typeface="STIX" charset="0"/>
                <a:ea typeface="STIX" charset="0"/>
                <a:cs typeface="STIX" charset="0"/>
              </a:defRPr>
            </a:lvl5pPr>
          </a:lstStyle>
          <a:p>
            <a:pPr lvl="0"/>
            <a:r>
              <a:rPr lang="en-US" dirty="0"/>
              <a:t>Which one of these statements about the accrual basis of accounting is false?</a:t>
            </a:r>
          </a:p>
          <a:p>
            <a:pPr lvl="1"/>
            <a:r>
              <a:rPr lang="en-US" dirty="0"/>
              <a:t>Companies record events that change their financial statements in the period in which event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p:txBody>
      </p:sp>
    </p:spTree>
    <p:extLst>
      <p:ext uri="{BB962C8B-B14F-4D97-AF65-F5344CB8AC3E}">
        <p14:creationId xmlns:p14="http://schemas.microsoft.com/office/powerpoint/2010/main" val="33742024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990599"/>
          </a:xfrm>
        </p:spPr>
        <p:txBody>
          <a:bodyPr/>
          <a:lstStyle/>
          <a:p>
            <a:r>
              <a:rPr lang="en-US" dirty="0"/>
              <a:t>1.1 Periodicity Assumption</a:t>
            </a:r>
          </a:p>
        </p:txBody>
      </p:sp>
      <p:sp>
        <p:nvSpPr>
          <p:cNvPr id="12" name="Question"/>
          <p:cNvSpPr>
            <a:spLocks noGrp="1"/>
          </p:cNvSpPr>
          <p:nvPr>
            <p:ph sz="quarter" idx="15" hasCustomPrompt="1"/>
          </p:nvPr>
        </p:nvSpPr>
        <p:spPr>
          <a:xfrm>
            <a:off x="304800" y="1752600"/>
            <a:ext cx="8534400" cy="4419600"/>
          </a:xfrm>
          <a:prstGeom prst="rect">
            <a:avLst/>
          </a:prstGeom>
        </p:spPr>
        <p:txBody>
          <a:bodyPr/>
          <a:lstStyle>
            <a:lvl1pPr marL="12700" indent="0">
              <a:spcBef>
                <a:spcPts val="1000"/>
              </a:spcBef>
              <a:buNone/>
              <a:tabLst/>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None/>
              <a:tabLst/>
              <a:defRPr sz="2800" b="0" i="0" baseline="0">
                <a:solidFill>
                  <a:schemeClr val="tx1"/>
                </a:solidFill>
                <a:latin typeface="Times New Roman" charset="0"/>
                <a:ea typeface="Times New Roman" charset="0"/>
                <a:cs typeface="Times New Roman" charset="0"/>
              </a:defRPr>
            </a:lvl2pPr>
            <a:lvl3pPr marL="349250" indent="-336550">
              <a:buClr>
                <a:schemeClr val="accent1"/>
              </a:buClr>
              <a:buFont typeface="Wingdings" charset="2"/>
              <a:buChar char="ü"/>
              <a:tabLst>
                <a:tab pos="796925" algn="l"/>
              </a:tabLst>
              <a:defRPr sz="2800" b="0" i="0">
                <a:latin typeface="Times New Roman" charset="0"/>
                <a:ea typeface="Times New Roman" charset="0"/>
                <a:cs typeface="Times New Roman" charset="0"/>
              </a:defRPr>
            </a:lvl3pPr>
          </a:lstStyle>
          <a:p>
            <a:pPr lvl="0"/>
            <a:r>
              <a:rPr lang="en-US" dirty="0"/>
              <a:t>Which one of these statements about the accrual basis of accounting is false?</a:t>
            </a:r>
          </a:p>
          <a:p>
            <a:pPr lvl="1"/>
            <a:r>
              <a:rPr lang="en-US" dirty="0"/>
              <a:t>a.  Companies record events that change their financial statements in the period in which event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41694330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Key Term: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990599"/>
          </a:xfrm>
        </p:spPr>
        <p:txBody>
          <a:bodyPr/>
          <a:lstStyle/>
          <a:p>
            <a:r>
              <a:rPr lang="en-US" dirty="0"/>
              <a:t>Language</a:t>
            </a:r>
          </a:p>
        </p:txBody>
      </p:sp>
      <p:sp>
        <p:nvSpPr>
          <p:cNvPr id="7" name="Definition of Key Term"/>
          <p:cNvSpPr>
            <a:spLocks noGrp="1"/>
          </p:cNvSpPr>
          <p:nvPr>
            <p:ph sz="quarter" idx="15" hasCustomPrompt="1"/>
          </p:nvPr>
        </p:nvSpPr>
        <p:spPr>
          <a:xfrm>
            <a:off x="304800" y="1752600"/>
            <a:ext cx="8534400" cy="4114800"/>
          </a:xfrm>
          <a:prstGeom prst="rect">
            <a:avLst/>
          </a:prstGeom>
        </p:spPr>
        <p:txBody>
          <a:bodyPr/>
          <a:lstStyle>
            <a:lvl1pPr marL="292608" indent="-292608">
              <a:spcBef>
                <a:spcPts val="1000"/>
              </a:spcBef>
              <a:buClr>
                <a:schemeClr val="accent2"/>
              </a:buClr>
              <a:buFont typeface="Arial" charset="0"/>
              <a:buChar char="•"/>
              <a:defRPr sz="3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Form of communication using sounds and symbols combined according to specified rules</a:t>
            </a:r>
          </a:p>
        </p:txBody>
      </p:sp>
      <p:sp>
        <p:nvSpPr>
          <p:cNvPr id="9" name="Media LInk"/>
          <p:cNvSpPr>
            <a:spLocks noGrp="1"/>
          </p:cNvSpPr>
          <p:nvPr>
            <p:ph sz="quarter" idx="16" hasCustomPrompt="1"/>
          </p:nvPr>
        </p:nvSpPr>
        <p:spPr>
          <a:xfrm>
            <a:off x="304800" y="5867400"/>
            <a:ext cx="8534400" cy="609600"/>
          </a:xfrm>
          <a:prstGeom prst="rect">
            <a:avLst/>
          </a:prstGeom>
        </p:spPr>
        <p:txBody>
          <a:bodyPr/>
          <a:lstStyle>
            <a:lvl1pPr marL="0" indent="0" algn="r">
              <a:buNone/>
              <a:defRPr sz="2200" b="0" i="0" baseline="0">
                <a:latin typeface="Times New Roman" charset="0"/>
                <a:ea typeface="Times New Roman" charset="0"/>
                <a:cs typeface="Times New Roman" charset="0"/>
              </a:defRPr>
            </a:lvl1pPr>
            <a:lvl2pPr algn="r">
              <a:defRPr/>
            </a:lvl2pPr>
            <a:lvl3pPr algn="r">
              <a:defRPr/>
            </a:lvl3pPr>
            <a:lvl4pPr algn="r">
              <a:defRPr/>
            </a:lvl4pPr>
            <a:lvl5pPr algn="r">
              <a:defRPr/>
            </a:lvl5pPr>
          </a:lstStyle>
          <a:p>
            <a:pPr lvl="0"/>
            <a:r>
              <a:rPr lang="en-US" dirty="0"/>
              <a:t>Media link placeholder</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12387507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Key Term: Version 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1142999"/>
          </a:xfrm>
        </p:spPr>
        <p:txBody>
          <a:bodyPr/>
          <a:lstStyle/>
          <a:p>
            <a:r>
              <a:rPr lang="en-US" dirty="0"/>
              <a:t>Anatomy and Physiology Defined</a:t>
            </a:r>
          </a:p>
        </p:txBody>
      </p:sp>
      <p:sp>
        <p:nvSpPr>
          <p:cNvPr id="7" name="Definition of Key Term"/>
          <p:cNvSpPr>
            <a:spLocks noGrp="1"/>
          </p:cNvSpPr>
          <p:nvPr>
            <p:ph sz="quarter" idx="15" hasCustomPrompt="1"/>
          </p:nvPr>
        </p:nvSpPr>
        <p:spPr>
          <a:xfrm>
            <a:off x="304800" y="1905000"/>
            <a:ext cx="8534400" cy="3962400"/>
          </a:xfrm>
          <a:prstGeom prst="rect">
            <a:avLst/>
          </a:prstGeom>
        </p:spPr>
        <p:txBody>
          <a:bodyPr/>
          <a:lstStyle>
            <a:lvl1pPr marL="292608" indent="-292608">
              <a:spcBef>
                <a:spcPts val="1000"/>
              </a:spcBef>
              <a:buClr>
                <a:schemeClr val="accent2"/>
              </a:buClr>
              <a:buFont typeface="Arial" charset="0"/>
              <a:buChar char="•"/>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Anatomy is the science of structure and the relationships among structures.</a:t>
            </a:r>
          </a:p>
          <a:p>
            <a:pPr lvl="0"/>
            <a:r>
              <a:rPr lang="en-US" dirty="0"/>
              <a:t>Physiology is the science of body functions, that is, how the body parts work.</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7115458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for Figure">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11" name="Content Placeholder 10"/>
          <p:cNvSpPr>
            <a:spLocks noGrp="1"/>
          </p:cNvSpPr>
          <p:nvPr>
            <p:ph sz="quarter" idx="16"/>
          </p:nvPr>
        </p:nvSpPr>
        <p:spPr>
          <a:xfrm>
            <a:off x="304800" y="1752600"/>
            <a:ext cx="8534400" cy="32766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cNvSpPr>
            <a:spLocks noGrp="1"/>
          </p:cNvSpPr>
          <p:nvPr>
            <p:ph sz="quarter" idx="15" hasCustomPrompt="1"/>
          </p:nvPr>
        </p:nvSpPr>
        <p:spPr>
          <a:xfrm>
            <a:off x="304800" y="5029200"/>
            <a:ext cx="8534400" cy="1143000"/>
          </a:xfrm>
          <a:prstGeom prst="rect">
            <a:avLst/>
          </a:prstGeom>
        </p:spPr>
        <p:txBody>
          <a:bodyPr/>
          <a:lstStyle>
            <a:lvl1pPr marL="0" indent="0">
              <a:spcBef>
                <a:spcPts val="1000"/>
              </a:spcBef>
              <a:buFont typeface="Arial" charset="0"/>
              <a:buNone/>
              <a:defRPr sz="2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3624029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lvl1pPr marL="0" algn="ctr" defTabSz="914400" rtl="0" eaLnBrk="1" latinLnBrk="0" hangingPunct="1">
              <a:defRPr lang="en-US" sz="1200" b="0" i="0" kern="1200" smtClean="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17906686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65834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a:xfrm>
            <a:off x="332508" y="745068"/>
            <a:ext cx="8470670" cy="849312"/>
          </a:xfrm>
          <a:prstGeom prst="rect">
            <a:avLst/>
          </a:prstGeom>
        </p:spPr>
        <p:txBody>
          <a:body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332508" y="1594379"/>
            <a:ext cx="8470180" cy="4611158"/>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3" name="Slide Number Placeholder">
            <a:extLst>
              <a:ext uri="{FF2B5EF4-FFF2-40B4-BE49-F238E27FC236}">
                <a16:creationId xmlns:a16="http://schemas.microsoft.com/office/drawing/2014/main" id="{866F2D1A-EA5C-184A-BE9A-2DC2ECFCA0F5}"/>
              </a:ext>
            </a:extLst>
          </p:cNvPr>
          <p:cNvSpPr>
            <a:spLocks noGrp="1"/>
          </p:cNvSpPr>
          <p:nvPr>
            <p:ph type="sldNum" sz="quarter" idx="10"/>
          </p:nvPr>
        </p:nvSpPr>
        <p:spPr>
          <a:xfrm>
            <a:off x="6457950" y="6356351"/>
            <a:ext cx="2345228" cy="365125"/>
          </a:xfrm>
          <a:prstGeom prst="rect">
            <a:avLst/>
          </a:prstGeom>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1881AF98-9E5D-F047-9DF1-095D423DA87D}"/>
              </a:ext>
            </a:extLst>
          </p:cNvPr>
          <p:cNvSpPr>
            <a:spLocks noGrp="1"/>
          </p:cNvSpPr>
          <p:nvPr>
            <p:ph type="ftr" sz="quarter" idx="11"/>
          </p:nvPr>
        </p:nvSpPr>
        <p:spPr>
          <a:xfrm>
            <a:off x="3028950" y="6356351"/>
            <a:ext cx="3086100" cy="365125"/>
          </a:xfrm>
          <a:prstGeom prst="rect">
            <a:avLst/>
          </a:prstGeom>
        </p:spPr>
        <p:txBody>
          <a:bodyPr/>
          <a:lstStyle/>
          <a:p>
            <a:r>
              <a:rPr lang="en-US"/>
              <a:t>Copyright ©2018 John Wiley &amp; Sons, Inc. </a:t>
            </a:r>
            <a:endParaRPr lang="en-US" dirty="0"/>
          </a:p>
        </p:txBody>
      </p:sp>
    </p:spTree>
    <p:extLst>
      <p:ext uri="{BB962C8B-B14F-4D97-AF65-F5344CB8AC3E}">
        <p14:creationId xmlns:p14="http://schemas.microsoft.com/office/powerpoint/2010/main" val="23482900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2"/>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
        <p:nvSpPr>
          <p:cNvPr id="9" name="Content Placeholder 8"/>
          <p:cNvSpPr>
            <a:spLocks noGrp="1"/>
          </p:cNvSpPr>
          <p:nvPr>
            <p:ph sz="quarter" idx="18"/>
          </p:nvPr>
        </p:nvSpPr>
        <p:spPr>
          <a:xfrm>
            <a:off x="2286000" y="4724400"/>
            <a:ext cx="4572000" cy="1489075"/>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Tree>
    <p:extLst>
      <p:ext uri="{BB962C8B-B14F-4D97-AF65-F5344CB8AC3E}">
        <p14:creationId xmlns:p14="http://schemas.microsoft.com/office/powerpoint/2010/main" val="16232675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Slide: Version A">
    <p:spTree>
      <p:nvGrpSpPr>
        <p:cNvPr id="1" name=""/>
        <p:cNvGrpSpPr/>
        <p:nvPr/>
      </p:nvGrpSpPr>
      <p:grpSpPr>
        <a:xfrm>
          <a:off x="0" y="0"/>
          <a:ext cx="0" cy="0"/>
          <a:chOff x="0" y="0"/>
          <a:chExt cx="0" cy="0"/>
        </a:xfrm>
      </p:grpSpPr>
      <p:sp>
        <p:nvSpPr>
          <p:cNvPr id="6" name="Title 1"/>
          <p:cNvSpPr>
            <a:spLocks noGrp="1"/>
          </p:cNvSpPr>
          <p:nvPr>
            <p:ph type="title"/>
          </p:nvPr>
        </p:nvSpPr>
        <p:spPr>
          <a:xfrm>
            <a:off x="304800" y="5410201"/>
            <a:ext cx="8534400" cy="380999"/>
          </a:xfrm>
          <a:prstGeom prst="rect">
            <a:avLst/>
          </a:prstGeom>
        </p:spPr>
        <p:txBody>
          <a:bodyPr/>
          <a:lstStyle>
            <a:lvl1pPr>
              <a:defRPr sz="2000">
                <a:latin typeface="Times New Roman" charset="0"/>
                <a:ea typeface="Times New Roman" charset="0"/>
                <a:cs typeface="Times New Roman" charset="0"/>
              </a:defRPr>
            </a:lvl1pPr>
          </a:lstStyle>
          <a:p>
            <a:r>
              <a:rPr lang="en-US" dirty="0"/>
              <a:t>Click to edit Master title style</a:t>
            </a:r>
          </a:p>
        </p:txBody>
      </p:sp>
      <p:sp>
        <p:nvSpPr>
          <p:cNvPr id="5" name="Content Placeholder 2"/>
          <p:cNvSpPr>
            <a:spLocks noGrp="1"/>
          </p:cNvSpPr>
          <p:nvPr>
            <p:ph idx="1"/>
          </p:nvPr>
        </p:nvSpPr>
        <p:spPr>
          <a:xfrm>
            <a:off x="304800" y="609601"/>
            <a:ext cx="8534400" cy="4726179"/>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8" name="Content Placeholder 7"/>
          <p:cNvSpPr>
            <a:spLocks noGrp="1"/>
          </p:cNvSpPr>
          <p:nvPr>
            <p:ph sz="quarter" idx="12"/>
          </p:nvPr>
        </p:nvSpPr>
        <p:spPr>
          <a:xfrm>
            <a:off x="304800" y="5791200"/>
            <a:ext cx="8534400" cy="565150"/>
          </a:xfrm>
          <a:prstGeom prst="rect">
            <a:avLst/>
          </a:prstGeom>
        </p:spPr>
        <p:txBody>
          <a:bodyPr/>
          <a:lstStyle>
            <a:lvl1pPr marL="0" indent="0">
              <a:buNone/>
              <a:defRPr sz="2000" b="0" i="0">
                <a:latin typeface="Times New Roman" charset="0"/>
                <a:ea typeface="Times New Roman" charset="0"/>
                <a:cs typeface="Times New Roman" charset="0"/>
              </a:defRPr>
            </a:lvl1pPr>
          </a:lstStyle>
          <a:p>
            <a:pPr lvl="0"/>
            <a:endParaRPr lang="en-US" dirty="0"/>
          </a:p>
        </p:txBody>
      </p:sp>
      <p:sp>
        <p:nvSpPr>
          <p:cNvPr id="4" name="Slide Number Placeholder 3"/>
          <p:cNvSpPr>
            <a:spLocks noGrp="1"/>
          </p:cNvSpPr>
          <p:nvPr>
            <p:ph type="sldNum" sz="quarter" idx="11"/>
          </p:nvPr>
        </p:nvSpPr>
        <p:spPr>
          <a:xfrm>
            <a:off x="6457950" y="6356350"/>
            <a:ext cx="2381250" cy="365125"/>
          </a:xfrm>
        </p:spPr>
        <p:txBody>
          <a:bodyPr/>
          <a:lstStyle/>
          <a:p>
            <a:fld id="{43DD970A-8A59-5645-997B-8F1EF841716D}" type="slidenum">
              <a:rPr lang="en-US" smtClean="0"/>
              <a:t>‹#›</a:t>
            </a:fld>
            <a:endParaRPr lang="en-US"/>
          </a:p>
        </p:txBody>
      </p:sp>
      <p:sp>
        <p:nvSpPr>
          <p:cNvPr id="3" name="Footer Placeholder 2"/>
          <p:cNvSpPr>
            <a:spLocks noGrp="1"/>
          </p:cNvSpPr>
          <p:nvPr>
            <p:ph type="ftr" sz="quarter" idx="10"/>
          </p:nvPr>
        </p:nvSpPr>
        <p:spPr/>
        <p:txBody>
          <a:bodyPr/>
          <a:lstStyle/>
          <a:p>
            <a:r>
              <a:rPr lang="en-US" dirty="0"/>
              <a:t>Copyright ©2018 John Wiley &amp; Sons, Inc. </a:t>
            </a:r>
          </a:p>
        </p:txBody>
      </p:sp>
    </p:spTree>
    <p:extLst>
      <p:ext uri="{BB962C8B-B14F-4D97-AF65-F5344CB8AC3E}">
        <p14:creationId xmlns:p14="http://schemas.microsoft.com/office/powerpoint/2010/main" val="5571499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Image Slide: Version B">
    <p:spTree>
      <p:nvGrpSpPr>
        <p:cNvPr id="1" name=""/>
        <p:cNvGrpSpPr/>
        <p:nvPr/>
      </p:nvGrpSpPr>
      <p:grpSpPr>
        <a:xfrm>
          <a:off x="0" y="0"/>
          <a:ext cx="0" cy="0"/>
          <a:chOff x="0" y="0"/>
          <a:chExt cx="0" cy="0"/>
        </a:xfrm>
      </p:grpSpPr>
      <p:sp>
        <p:nvSpPr>
          <p:cNvPr id="2" name="Title 1"/>
          <p:cNvSpPr>
            <a:spLocks noGrp="1"/>
          </p:cNvSpPr>
          <p:nvPr>
            <p:ph type="title"/>
          </p:nvPr>
        </p:nvSpPr>
        <p:spPr>
          <a:xfrm>
            <a:off x="304800" y="5961253"/>
            <a:ext cx="8534400" cy="320675"/>
          </a:xfrm>
          <a:prstGeom prst="rect">
            <a:avLst/>
          </a:prstGeom>
        </p:spPr>
        <p:txBody>
          <a:bodyPr/>
          <a:lstStyle>
            <a:lvl1pPr algn="ctr">
              <a:defRPr>
                <a:latin typeface="Times New Roman" charset="0"/>
                <a:ea typeface="Times New Roman" charset="0"/>
                <a:cs typeface="Times New Roman" charset="0"/>
              </a:defRPr>
            </a:lvl1pPr>
          </a:lstStyle>
          <a:p>
            <a:r>
              <a:rPr lang="en-US" dirty="0"/>
              <a:t>Click to edit Master title style</a:t>
            </a:r>
          </a:p>
        </p:txBody>
      </p:sp>
      <p:sp>
        <p:nvSpPr>
          <p:cNvPr id="3" name="Content Placeholder 2"/>
          <p:cNvSpPr>
            <a:spLocks noGrp="1"/>
          </p:cNvSpPr>
          <p:nvPr>
            <p:ph idx="1"/>
          </p:nvPr>
        </p:nvSpPr>
        <p:spPr>
          <a:xfrm>
            <a:off x="304800" y="609601"/>
            <a:ext cx="8534400" cy="5277230"/>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6" name="Slide Number Placeholder 5"/>
          <p:cNvSpPr>
            <a:spLocks noGrp="1"/>
          </p:cNvSpPr>
          <p:nvPr>
            <p:ph type="sldNum" sz="quarter" idx="12"/>
          </p:nvPr>
        </p:nvSpPr>
        <p:spPr>
          <a:xfrm>
            <a:off x="6457950" y="6356350"/>
            <a:ext cx="2381250" cy="365125"/>
          </a:xfrm>
        </p:spPr>
        <p:txBody>
          <a:bodyPr/>
          <a:lstStyle/>
          <a:p>
            <a:fld id="{43DD970A-8A59-5645-997B-8F1EF841716D}" type="slidenum">
              <a:rPr lang="en-US" smtClean="0"/>
              <a:t>‹#›</a:t>
            </a:fld>
            <a:endParaRPr lang="en-US"/>
          </a:p>
        </p:txBody>
      </p:sp>
      <p:sp>
        <p:nvSpPr>
          <p:cNvPr id="5" name="Footer Placeholder 4"/>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2854489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267200"/>
            <a:ext cx="8839200" cy="24384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hasCustomPrompt="1"/>
          </p:nvPr>
        </p:nvSpPr>
        <p:spPr>
          <a:xfrm>
            <a:off x="1568918" y="6248400"/>
            <a:ext cx="6584482" cy="457200"/>
          </a:xfrm>
          <a:prstGeom prst="rect">
            <a:avLst/>
          </a:prstGeom>
        </p:spPr>
        <p:txBody>
          <a:bodyPr/>
          <a:lstStyle>
            <a:lvl1pPr marL="0" indent="0">
              <a:buNone/>
              <a:defRPr/>
            </a:lvl1pPr>
          </a:lstStyle>
          <a:p>
            <a:pPr lvl="0"/>
            <a:r>
              <a:rPr lang="en-US" dirty="0"/>
              <a:t>Copyright ©2019 John Wiley &amp; Sons, Inc.</a:t>
            </a:r>
          </a:p>
        </p:txBody>
      </p:sp>
      <p:sp>
        <p:nvSpPr>
          <p:cNvPr id="6" name="Content Placeholder 5"/>
          <p:cNvSpPr>
            <a:spLocks noGrp="1"/>
          </p:cNvSpPr>
          <p:nvPr>
            <p:ph sz="quarter" idx="24"/>
          </p:nvPr>
        </p:nvSpPr>
        <p:spPr>
          <a:xfrm>
            <a:off x="152400" y="6092825"/>
            <a:ext cx="8839200" cy="27305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437005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utline: Version A">
    <p:spTree>
      <p:nvGrpSpPr>
        <p:cNvPr id="1" name=""/>
        <p:cNvGrpSpPr/>
        <p:nvPr/>
      </p:nvGrpSpPr>
      <p:grpSpPr>
        <a:xfrm>
          <a:off x="0" y="0"/>
          <a:ext cx="0" cy="0"/>
          <a:chOff x="0" y="0"/>
          <a:chExt cx="0" cy="0"/>
        </a:xfrm>
      </p:grpSpPr>
      <p:sp>
        <p:nvSpPr>
          <p:cNvPr id="2"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3" name="COBBL"/>
          <p:cNvSpPr>
            <a:spLocks noGrp="1"/>
          </p:cNvSpPr>
          <p:nvPr>
            <p:ph sz="quarter" idx="10" hasCustomPrompt="1"/>
          </p:nvPr>
        </p:nvSpPr>
        <p:spPr>
          <a:xfrm>
            <a:off x="304800" y="1752600"/>
            <a:ext cx="8534400" cy="4495800"/>
          </a:xfrm>
          <a:prstGeom prst="rect">
            <a:avLst/>
          </a:prstGeom>
        </p:spPr>
        <p:txBody>
          <a:bodyPr/>
          <a:lstStyle>
            <a:lvl1pPr marL="295275" indent="-295275">
              <a:buClr>
                <a:schemeClr val="accent2"/>
              </a:buCl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1"/>
          </p:nvPr>
        </p:nvSpPr>
        <p:spPr/>
        <p:txBody>
          <a:bodyPr/>
          <a:lstStyle>
            <a:lvl1pPr algn="ctr">
              <a:defRPr>
                <a:latin typeface="Times New Roman" charset="0"/>
                <a:ea typeface="Times New Roman" charset="0"/>
                <a:cs typeface="Times New Roman" charset="0"/>
              </a:defRPr>
            </a:lvl1pPr>
          </a:lstStyle>
          <a:p>
            <a:r>
              <a:rPr lang="en-US" sz="1200" dirty="0">
                <a:solidFill>
                  <a:schemeClr val="tx1">
                    <a:tint val="75000"/>
                  </a:schemeClr>
                </a:solidFill>
                <a:latin typeface="Times New Roman" panose="02020603050405020304" pitchFamily="18" charset="0"/>
                <a:cs typeface="Times New Roman" panose="02020603050405020304" pitchFamily="18" charset="0"/>
              </a:rPr>
              <a:t>Copyright ©2021 John Wiley &amp; Sons, Inc.</a:t>
            </a:r>
          </a:p>
        </p:txBody>
      </p:sp>
    </p:spTree>
    <p:extLst>
      <p:ext uri="{BB962C8B-B14F-4D97-AF65-F5344CB8AC3E}">
        <p14:creationId xmlns:p14="http://schemas.microsoft.com/office/powerpoint/2010/main" val="3832767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Outline: Version B">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BL 2-col"/>
          <p:cNvSpPr>
            <a:spLocks noGrp="1"/>
          </p:cNvSpPr>
          <p:nvPr>
            <p:ph sz="quarter" idx="12" hasCustomPrompt="1"/>
          </p:nvPr>
        </p:nvSpPr>
        <p:spPr>
          <a:xfrm>
            <a:off x="304800" y="1752600"/>
            <a:ext cx="8534400" cy="460375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r>
              <a:rPr lang="en-US" dirty="0"/>
              <a:t>Outline Items Usually Have No Ending Punctuation</a:t>
            </a:r>
          </a:p>
          <a:p>
            <a:pPr lvl="0"/>
            <a:r>
              <a:rPr lang="en-US" dirty="0"/>
              <a:t>This is Another Heading</a:t>
            </a:r>
          </a:p>
          <a:p>
            <a:pPr lvl="0"/>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2344243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Outline: Version C1 (single#)">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2"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246037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Outline: Version C2 (double#)">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0" name="COBNL"/>
          <p:cNvSpPr>
            <a:spLocks noGrp="1"/>
          </p:cNvSpPr>
          <p:nvPr>
            <p:ph sz="quarter" idx="14" hasCustomPrompt="1"/>
          </p:nvPr>
        </p:nvSpPr>
        <p:spPr>
          <a:xfrm>
            <a:off x="304800" y="1752600"/>
            <a:ext cx="8534400" cy="41148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Tree>
    <p:extLst>
      <p:ext uri="{BB962C8B-B14F-4D97-AF65-F5344CB8AC3E}">
        <p14:creationId xmlns:p14="http://schemas.microsoft.com/office/powerpoint/2010/main" val="4099831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utline: Version D">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8" name="COBBL"/>
          <p:cNvSpPr>
            <a:spLocks noGrp="1"/>
          </p:cNvSpPr>
          <p:nvPr>
            <p:ph sz="quarter" idx="12" hasCustomPrompt="1"/>
          </p:nvPr>
        </p:nvSpPr>
        <p:spPr>
          <a:xfrm>
            <a:off x="304800" y="1752600"/>
            <a:ext cx="8534400" cy="4495800"/>
          </a:xfrm>
          <a:prstGeom prst="rect">
            <a:avLst/>
          </a:prstGeom>
        </p:spPr>
        <p:txBody>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baseline="0">
                <a:latin typeface="Times New Roman" charset="0"/>
                <a:ea typeface="Times New Roman" charset="0"/>
                <a:cs typeface="Times New Roman"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H2s</a:t>
            </a:r>
          </a:p>
          <a:p>
            <a:pPr lvl="0"/>
            <a:r>
              <a:rPr lang="en-US" dirty="0"/>
              <a:t>It Is One-column Only</a:t>
            </a:r>
          </a:p>
          <a:p>
            <a:pPr lvl="1"/>
            <a:r>
              <a:rPr lang="en-US" dirty="0"/>
              <a:t>It Will Probably Not Have Art</a:t>
            </a:r>
          </a:p>
          <a:p>
            <a:pPr lvl="0"/>
            <a:r>
              <a:rPr lang="en-US" dirty="0"/>
              <a:t>This 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6799500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theme" Target="../theme/theme2.xml"/><Relationship Id="rId2" Type="http://schemas.openxmlformats.org/officeDocument/2006/relationships/slideLayout" Target="../slideLayouts/slideLayout6.xml"/><Relationship Id="rId16" Type="http://schemas.openxmlformats.org/officeDocument/2006/relationships/slideLayout" Target="../slideLayouts/slideLayout20.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6.xml"/><Relationship Id="rId1" Type="http://schemas.openxmlformats.org/officeDocument/2006/relationships/slideLayout" Target="../slideLayouts/slideLayout2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5" Type="http://schemas.openxmlformats.org/officeDocument/2006/relationships/theme" Target="../theme/theme6.xml"/><Relationship Id="rId4" Type="http://schemas.openxmlformats.org/officeDocument/2006/relationships/slideLayout" Target="../slideLayouts/slideLayout30.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5619401"/>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71" r:id="rId3"/>
    <p:sldLayoutId id="2147483975" r:id="rId4"/>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0"/>
            <a:ext cx="8534400" cy="990600"/>
          </a:xfrm>
          <a:prstGeom prst="rect">
            <a:avLst/>
          </a:prstGeom>
        </p:spPr>
        <p:txBody>
          <a:bodyPr vert="horz" lIns="91440" tIns="45720" rIns="91440" bIns="45720" rtlCol="0" anchor="t">
            <a:normAutofit/>
          </a:bodyPr>
          <a:lstStyle/>
          <a:p>
            <a:r>
              <a:rPr lang="en-US" dirty="0"/>
              <a:t>Click to edit Master title style</a:t>
            </a:r>
          </a:p>
        </p:txBody>
      </p:sp>
      <p:sp>
        <p:nvSpPr>
          <p:cNvPr id="16" name="Rectangle 15"/>
          <p:cNvSpPr/>
          <p:nvPr userDrawn="1"/>
        </p:nvSpPr>
        <p:spPr>
          <a:xfrm>
            <a:off x="0" y="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4204204284"/>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951" r:id="rId12"/>
    <p:sldLayoutId id="2147483973" r:id="rId13"/>
    <p:sldLayoutId id="2147483952" r:id="rId14"/>
    <p:sldLayoutId id="2147483977" r:id="rId15"/>
    <p:sldLayoutId id="2147483976" r:id="rId16"/>
  </p:sldLayoutIdLst>
  <p:hf hdr="0" dt="0"/>
  <p:txStyles>
    <p:titleStyle>
      <a:lvl1pPr algn="l" defTabSz="914400" rtl="0" eaLnBrk="1" latinLnBrk="0" hangingPunct="1">
        <a:lnSpc>
          <a:spcPct val="90000"/>
        </a:lnSpc>
        <a:spcBef>
          <a:spcPct val="0"/>
        </a:spcBef>
        <a:buNone/>
        <a:defRPr sz="4000" b="0" i="0" kern="1200">
          <a:solidFill>
            <a:srgbClr val="007787"/>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8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©2015 John Wiley &amp; Sons, Inc. </a:t>
            </a:r>
          </a:p>
        </p:txBody>
      </p:sp>
    </p:spTree>
    <p:extLst>
      <p:ext uri="{BB962C8B-B14F-4D97-AF65-F5344CB8AC3E}">
        <p14:creationId xmlns:p14="http://schemas.microsoft.com/office/powerpoint/2010/main" val="1664903694"/>
      </p:ext>
    </p:extLst>
  </p:cSld>
  <p:clrMap bg1="lt1" tx1="dk1" bg2="lt2" tx2="dk2" accent1="accent1" accent2="accent2" accent3="accent3" accent4="accent4" accent5="accent5" accent6="accent6" hlink="hlink" folHlink="folHlink"/>
  <p:sldLayoutIdLst>
    <p:sldLayoutId id="2147483954" r:id="rId1"/>
    <p:sldLayoutId id="2147483955" r:id="rId2"/>
  </p:sldLayoutIdLst>
  <p:hf hdr="0" dt="0"/>
  <p:txStyles>
    <p:titleStyle>
      <a:lvl1pPr algn="l" defTabSz="914400" rtl="0" eaLnBrk="1" latinLnBrk="0" hangingPunct="1">
        <a:lnSpc>
          <a:spcPct val="90000"/>
        </a:lnSpc>
        <a:spcBef>
          <a:spcPct val="0"/>
        </a:spcBef>
        <a:buNone/>
        <a:defRPr sz="4000" b="0" i="0" kern="1200">
          <a:solidFill>
            <a:schemeClr val="accent2"/>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8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604463431"/>
      </p:ext>
    </p:extLst>
  </p:cSld>
  <p:clrMap bg1="lt1" tx1="dk1" bg2="lt2" tx2="dk2" accent1="accent1" accent2="accent2" accent3="accent3" accent4="accent4" accent5="accent5" accent6="accent6" hlink="hlink" folHlink="folHlink"/>
  <p:sldLayoutIdLst>
    <p:sldLayoutId id="2147483957" r:id="rId1"/>
    <p:sldLayoutId id="2147483958" r:id="rId2"/>
  </p:sldLayoutIdLst>
  <p:hf hdr="0" dt="0"/>
  <p:txStyles>
    <p:titleStyle>
      <a:lvl1pPr algn="l" defTabSz="914400" rtl="0" eaLnBrk="1" latinLnBrk="0" hangingPunct="1">
        <a:lnSpc>
          <a:spcPct val="90000"/>
        </a:lnSpc>
        <a:spcBef>
          <a:spcPct val="0"/>
        </a:spcBef>
        <a:buNone/>
        <a:defRPr sz="4000" b="0"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7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686380510"/>
      </p:ext>
    </p:extLst>
  </p:cSld>
  <p:clrMap bg1="lt1" tx1="dk1" bg2="lt2" tx2="dk2" accent1="accent1" accent2="accent2" accent3="accent3" accent4="accent4" accent5="accent5" accent6="accent6" hlink="hlink" folHlink="folHlink"/>
  <p:sldLayoutIdLst>
    <p:sldLayoutId id="2147483960" r:id="rId1"/>
    <p:sldLayoutId id="2147483961" r:id="rId2"/>
  </p:sldLayoutIdLst>
  <p:hf hdr="0" dt="0"/>
  <p:txStyles>
    <p:titleStyle>
      <a:lvl1pPr algn="l" defTabSz="914400" rtl="0" eaLnBrk="1" latinLnBrk="0" hangingPunct="1">
        <a:lnSpc>
          <a:spcPct val="90000"/>
        </a:lnSpc>
        <a:spcBef>
          <a:spcPct val="0"/>
        </a:spcBef>
        <a:buNone/>
        <a:defRPr sz="4000" b="0"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9906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©2015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320700190"/>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Lst>
  <p:hf hdr="0" dt="0"/>
  <p:txStyles>
    <p:titleStyle>
      <a:lvl1pPr algn="l" defTabSz="914400" rtl="0" eaLnBrk="1" latinLnBrk="0" hangingPunct="1">
        <a:lnSpc>
          <a:spcPct val="90000"/>
        </a:lnSpc>
        <a:spcBef>
          <a:spcPct val="0"/>
        </a:spcBef>
        <a:buNone/>
        <a:defRPr sz="4000" b="0" i="0" kern="1200">
          <a:solidFill>
            <a:srgbClr val="007787"/>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
        <p:nvSpPr>
          <p:cNvPr id="6" name="Slide Number Placeholder 5"/>
          <p:cNvSpPr>
            <a:spLocks noGrp="1"/>
          </p:cNvSpPr>
          <p:nvPr>
            <p:ph type="sldNum" sz="quarter" idx="4"/>
          </p:nvPr>
        </p:nvSpPr>
        <p:spPr>
          <a:xfrm>
            <a:off x="6457950" y="6356350"/>
            <a:ext cx="2457450" cy="365125"/>
          </a:xfrm>
          <a:prstGeom prst="rect">
            <a:avLst/>
          </a:prstGeom>
        </p:spPr>
        <p:txBody>
          <a:bodyPr vert="horz" lIns="91440" tIns="45720" rIns="91440" bIns="45720" rtlCol="0" anchor="ctr"/>
          <a:lstStyle>
            <a:lvl1pPr algn="r">
              <a:defRPr sz="1200">
                <a:solidFill>
                  <a:schemeClr val="tx1">
                    <a:tint val="75000"/>
                  </a:schemeClr>
                </a:solidFill>
                <a:latin typeface="Times New Roman" charset="0"/>
                <a:ea typeface="Times New Roman" charset="0"/>
                <a:cs typeface="Times New Roman" charset="0"/>
              </a:defRPr>
            </a:lvl1pPr>
          </a:lstStyle>
          <a:p>
            <a:fld id="{43DD970A-8A59-5645-997B-8F1EF841716D}" type="slidenum">
              <a:rPr lang="en-US" smtClean="0"/>
              <a:pPr/>
              <a:t>‹#›</a:t>
            </a:fld>
            <a:endParaRPr lang="en-US" dirty="0"/>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0964483"/>
      </p:ext>
    </p:extLst>
  </p:cSld>
  <p:clrMap bg1="lt1" tx1="dk1" bg2="lt2" tx2="dk2" accent1="accent1" accent2="accent2" accent3="accent3" accent4="accent4" accent5="accent5" accent6="accent6" hlink="hlink" folHlink="folHlink"/>
  <p:sldLayoutIdLst>
    <p:sldLayoutId id="2147483968" r:id="rId1"/>
    <p:sldLayoutId id="2147483969" r:id="rId2"/>
  </p:sldLayoutIdLst>
  <p:hf hdr="0" dt="0"/>
  <p:txStyles>
    <p:titleStyle>
      <a:lvl1pPr algn="l" defTabSz="914400" rtl="0" eaLnBrk="1" latinLnBrk="0" hangingPunct="1">
        <a:lnSpc>
          <a:spcPct val="90000"/>
        </a:lnSpc>
        <a:spcBef>
          <a:spcPct val="0"/>
        </a:spcBef>
        <a:buNone/>
        <a:defRPr sz="1600" b="0" i="0" kern="1200">
          <a:solidFill>
            <a:schemeClr val="tx1"/>
          </a:solidFill>
          <a:latin typeface="STIX" charset="0"/>
          <a:ea typeface="STIX" charset="0"/>
          <a:cs typeface="STIX"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18.wmf"/><Relationship Id="rId3" Type="http://schemas.openxmlformats.org/officeDocument/2006/relationships/image" Target="../media/image19.png"/><Relationship Id="rId7" Type="http://schemas.openxmlformats.org/officeDocument/2006/relationships/image" Target="../media/image15.wmf"/><Relationship Id="rId12" Type="http://schemas.openxmlformats.org/officeDocument/2006/relationships/oleObject" Target="../embeddings/oleObject18.bin"/><Relationship Id="rId2" Type="http://schemas.openxmlformats.org/officeDocument/2006/relationships/slideLayout" Target="../slideLayouts/slideLayout18.xml"/><Relationship Id="rId1" Type="http://schemas.openxmlformats.org/officeDocument/2006/relationships/vmlDrawing" Target="../drawings/vmlDrawing8.vml"/><Relationship Id="rId6" Type="http://schemas.openxmlformats.org/officeDocument/2006/relationships/oleObject" Target="../embeddings/oleObject15.bin"/><Relationship Id="rId11" Type="http://schemas.openxmlformats.org/officeDocument/2006/relationships/image" Target="../media/image17.wmf"/><Relationship Id="rId5" Type="http://schemas.openxmlformats.org/officeDocument/2006/relationships/image" Target="../media/image14.w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16.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8.xml"/><Relationship Id="rId1" Type="http://schemas.openxmlformats.org/officeDocument/2006/relationships/vmlDrawing" Target="../drawings/vmlDrawing9.vml"/><Relationship Id="rId6" Type="http://schemas.openxmlformats.org/officeDocument/2006/relationships/image" Target="../media/image20.wmf"/><Relationship Id="rId5" Type="http://schemas.openxmlformats.org/officeDocument/2006/relationships/oleObject" Target="../embeddings/oleObject20.bin"/><Relationship Id="rId4" Type="http://schemas.openxmlformats.org/officeDocument/2006/relationships/image" Target="../media/image19.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2.xml"/><Relationship Id="rId7" Type="http://schemas.openxmlformats.org/officeDocument/2006/relationships/image" Target="../media/image22.wmf"/><Relationship Id="rId2" Type="http://schemas.openxmlformats.org/officeDocument/2006/relationships/slideLayout" Target="../slideLayouts/slideLayout18.xml"/><Relationship Id="rId1" Type="http://schemas.openxmlformats.org/officeDocument/2006/relationships/vmlDrawing" Target="../drawings/vmlDrawing10.vml"/><Relationship Id="rId6" Type="http://schemas.openxmlformats.org/officeDocument/2006/relationships/oleObject" Target="../embeddings/oleObject22.bin"/><Relationship Id="rId11" Type="http://schemas.openxmlformats.org/officeDocument/2006/relationships/image" Target="../media/image24.wmf"/><Relationship Id="rId5" Type="http://schemas.openxmlformats.org/officeDocument/2006/relationships/image" Target="../media/image21.e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23.wmf"/></Relationships>
</file>

<file path=ppt/slides/_rels/slide13.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18.xml"/><Relationship Id="rId1" Type="http://schemas.openxmlformats.org/officeDocument/2006/relationships/vmlDrawing" Target="../drawings/vmlDrawing11.vml"/><Relationship Id="rId6" Type="http://schemas.openxmlformats.org/officeDocument/2006/relationships/image" Target="../media/image26.wmf"/><Relationship Id="rId5" Type="http://schemas.openxmlformats.org/officeDocument/2006/relationships/oleObject" Target="../embeddings/oleObject26.bin"/><Relationship Id="rId4" Type="http://schemas.openxmlformats.org/officeDocument/2006/relationships/image" Target="../media/image25.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18.xml"/><Relationship Id="rId1" Type="http://schemas.openxmlformats.org/officeDocument/2006/relationships/vmlDrawing" Target="../drawings/vmlDrawing12.v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18.xml"/><Relationship Id="rId1" Type="http://schemas.openxmlformats.org/officeDocument/2006/relationships/vmlDrawing" Target="../drawings/vmlDrawing13.vml"/><Relationship Id="rId6" Type="http://schemas.openxmlformats.org/officeDocument/2006/relationships/image" Target="../media/image30.wmf"/><Relationship Id="rId5" Type="http://schemas.openxmlformats.org/officeDocument/2006/relationships/oleObject" Target="../embeddings/oleObject30.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32.bin"/></Relationships>
</file>

<file path=ppt/slides/_rels/slide16.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18.xml"/><Relationship Id="rId1" Type="http://schemas.openxmlformats.org/officeDocument/2006/relationships/vmlDrawing" Target="../drawings/vmlDrawing14.vml"/><Relationship Id="rId6" Type="http://schemas.openxmlformats.org/officeDocument/2006/relationships/image" Target="../media/image34.wmf"/><Relationship Id="rId5" Type="http://schemas.openxmlformats.org/officeDocument/2006/relationships/oleObject" Target="../embeddings/oleObject34.bin"/><Relationship Id="rId10" Type="http://schemas.openxmlformats.org/officeDocument/2006/relationships/image" Target="../media/image36.wmf"/><Relationship Id="rId4" Type="http://schemas.openxmlformats.org/officeDocument/2006/relationships/image" Target="../media/image33.emf"/><Relationship Id="rId9" Type="http://schemas.openxmlformats.org/officeDocument/2006/relationships/oleObject" Target="../embeddings/oleObject36.bin"/></Relationships>
</file>

<file path=ppt/slides/_rels/slide17.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18.xml"/><Relationship Id="rId1" Type="http://schemas.openxmlformats.org/officeDocument/2006/relationships/vmlDrawing" Target="../drawings/vmlDrawing15.vml"/><Relationship Id="rId6" Type="http://schemas.openxmlformats.org/officeDocument/2006/relationships/image" Target="../media/image37.emf"/><Relationship Id="rId5" Type="http://schemas.openxmlformats.org/officeDocument/2006/relationships/oleObject" Target="../embeddings/oleObject38.bin"/><Relationship Id="rId4" Type="http://schemas.openxmlformats.org/officeDocument/2006/relationships/image" Target="../media/image34.wmf"/></Relationships>
</file>

<file path=ppt/slides/_rels/slide18.xml.rels><?xml version="1.0" encoding="UTF-8" standalone="yes"?>
<Relationships xmlns="http://schemas.openxmlformats.org/package/2006/relationships"><Relationship Id="rId8" Type="http://schemas.openxmlformats.org/officeDocument/2006/relationships/image" Target="../media/image41.e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18.xml"/><Relationship Id="rId1" Type="http://schemas.openxmlformats.org/officeDocument/2006/relationships/vmlDrawing" Target="../drawings/vmlDrawing16.vml"/><Relationship Id="rId6" Type="http://schemas.openxmlformats.org/officeDocument/2006/relationships/image" Target="../media/image40.emf"/><Relationship Id="rId5" Type="http://schemas.openxmlformats.org/officeDocument/2006/relationships/oleObject" Target="../embeddings/oleObject41.bin"/><Relationship Id="rId4" Type="http://schemas.openxmlformats.org/officeDocument/2006/relationships/image" Target="../media/image39.emf"/></Relationships>
</file>

<file path=ppt/slides/_rels/slide19.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18.xml"/><Relationship Id="rId1" Type="http://schemas.openxmlformats.org/officeDocument/2006/relationships/vmlDrawing" Target="../drawings/vmlDrawing17.vml"/><Relationship Id="rId6" Type="http://schemas.openxmlformats.org/officeDocument/2006/relationships/image" Target="../media/image43.wmf"/><Relationship Id="rId5" Type="http://schemas.openxmlformats.org/officeDocument/2006/relationships/oleObject" Target="../embeddings/oleObject44.bin"/><Relationship Id="rId4" Type="http://schemas.openxmlformats.org/officeDocument/2006/relationships/image" Target="../media/image4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18.xml"/><Relationship Id="rId1" Type="http://schemas.openxmlformats.org/officeDocument/2006/relationships/vmlDrawing" Target="../drawings/vmlDrawing18.vml"/><Relationship Id="rId6" Type="http://schemas.openxmlformats.org/officeDocument/2006/relationships/image" Target="../media/image46.wmf"/><Relationship Id="rId5" Type="http://schemas.openxmlformats.org/officeDocument/2006/relationships/oleObject" Target="../embeddings/oleObject47.bin"/><Relationship Id="rId10" Type="http://schemas.openxmlformats.org/officeDocument/2006/relationships/image" Target="../media/image48.wmf"/><Relationship Id="rId4" Type="http://schemas.openxmlformats.org/officeDocument/2006/relationships/image" Target="../media/image45.wmf"/><Relationship Id="rId9" Type="http://schemas.openxmlformats.org/officeDocument/2006/relationships/oleObject" Target="../embeddings/oleObject49.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18.xml"/><Relationship Id="rId1" Type="http://schemas.openxmlformats.org/officeDocument/2006/relationships/vmlDrawing" Target="../drawings/vmlDrawing19.vml"/><Relationship Id="rId6" Type="http://schemas.openxmlformats.org/officeDocument/2006/relationships/image" Target="../media/image50.emf"/><Relationship Id="rId5" Type="http://schemas.openxmlformats.org/officeDocument/2006/relationships/oleObject" Target="../embeddings/oleObject51.bin"/><Relationship Id="rId4" Type="http://schemas.openxmlformats.org/officeDocument/2006/relationships/image" Target="../media/image49.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18.xml"/><Relationship Id="rId1" Type="http://schemas.openxmlformats.org/officeDocument/2006/relationships/vmlDrawing" Target="../drawings/vmlDrawing20.vml"/><Relationship Id="rId4" Type="http://schemas.openxmlformats.org/officeDocument/2006/relationships/image" Target="../media/image51.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18.xml"/><Relationship Id="rId1" Type="http://schemas.openxmlformats.org/officeDocument/2006/relationships/vmlDrawing" Target="../drawings/vmlDrawing21.vml"/><Relationship Id="rId6" Type="http://schemas.openxmlformats.org/officeDocument/2006/relationships/image" Target="../media/image53.emf"/><Relationship Id="rId5" Type="http://schemas.openxmlformats.org/officeDocument/2006/relationships/oleObject" Target="../embeddings/oleObject54.bin"/><Relationship Id="rId4" Type="http://schemas.openxmlformats.org/officeDocument/2006/relationships/image" Target="../media/image52.emf"/></Relationships>
</file>

<file path=ppt/slides/_rels/slide24.xml.rels><?xml version="1.0" encoding="UTF-8" standalone="yes"?>
<Relationships xmlns="http://schemas.openxmlformats.org/package/2006/relationships"><Relationship Id="rId8" Type="http://schemas.openxmlformats.org/officeDocument/2006/relationships/image" Target="../media/image55.emf"/><Relationship Id="rId13" Type="http://schemas.openxmlformats.org/officeDocument/2006/relationships/oleObject" Target="../embeddings/oleObject60.bin"/><Relationship Id="rId3" Type="http://schemas.openxmlformats.org/officeDocument/2006/relationships/oleObject" Target="../embeddings/oleObject55.bin"/><Relationship Id="rId7" Type="http://schemas.openxmlformats.org/officeDocument/2006/relationships/oleObject" Target="../embeddings/oleObject57.bin"/><Relationship Id="rId12" Type="http://schemas.openxmlformats.org/officeDocument/2006/relationships/image" Target="../media/image57.emf"/><Relationship Id="rId2" Type="http://schemas.openxmlformats.org/officeDocument/2006/relationships/slideLayout" Target="../slideLayouts/slideLayout18.xml"/><Relationship Id="rId16" Type="http://schemas.openxmlformats.org/officeDocument/2006/relationships/image" Target="../media/image59.wmf"/><Relationship Id="rId1" Type="http://schemas.openxmlformats.org/officeDocument/2006/relationships/vmlDrawing" Target="../drawings/vmlDrawing22.vml"/><Relationship Id="rId6" Type="http://schemas.openxmlformats.org/officeDocument/2006/relationships/image" Target="../media/image34.wmf"/><Relationship Id="rId11" Type="http://schemas.openxmlformats.org/officeDocument/2006/relationships/oleObject" Target="../embeddings/oleObject59.bin"/><Relationship Id="rId5" Type="http://schemas.openxmlformats.org/officeDocument/2006/relationships/oleObject" Target="../embeddings/oleObject56.bin"/><Relationship Id="rId15" Type="http://schemas.openxmlformats.org/officeDocument/2006/relationships/oleObject" Target="../embeddings/oleObject61.bin"/><Relationship Id="rId10" Type="http://schemas.openxmlformats.org/officeDocument/2006/relationships/image" Target="../media/image56.emf"/><Relationship Id="rId4" Type="http://schemas.openxmlformats.org/officeDocument/2006/relationships/image" Target="../media/image54.emf"/><Relationship Id="rId9" Type="http://schemas.openxmlformats.org/officeDocument/2006/relationships/oleObject" Target="../embeddings/oleObject58.bin"/><Relationship Id="rId14" Type="http://schemas.openxmlformats.org/officeDocument/2006/relationships/image" Target="../media/image5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18.xml"/><Relationship Id="rId1" Type="http://schemas.openxmlformats.org/officeDocument/2006/relationships/vmlDrawing" Target="../drawings/vmlDrawing23.vml"/><Relationship Id="rId4" Type="http://schemas.openxmlformats.org/officeDocument/2006/relationships/image" Target="../media/image60.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8.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8.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18.xml"/><Relationship Id="rId1" Type="http://schemas.openxmlformats.org/officeDocument/2006/relationships/vmlDrawing" Target="../drawings/vmlDrawing4.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8.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8.xml"/><Relationship Id="rId1" Type="http://schemas.openxmlformats.org/officeDocument/2006/relationships/vmlDrawing" Target="../drawings/vmlDrawing6.vml"/><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18.xml"/><Relationship Id="rId1" Type="http://schemas.openxmlformats.org/officeDocument/2006/relationships/vmlDrawing" Target="../drawings/vmlDrawing7.vml"/><Relationship Id="rId6" Type="http://schemas.openxmlformats.org/officeDocument/2006/relationships/image" Target="../media/image12.emf"/><Relationship Id="rId5" Type="http://schemas.openxmlformats.org/officeDocument/2006/relationships/oleObject" Target="../embeddings/oleObject12.bin"/><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nchor="ctr"/>
          <a:lstStyle/>
          <a:p>
            <a:r>
              <a:rPr lang="en-US" sz="4200" dirty="0">
                <a:latin typeface="Times New Roman" panose="02020603050405020304" pitchFamily="18" charset="0"/>
                <a:cs typeface="Times New Roman" panose="02020603050405020304" pitchFamily="18" charset="0"/>
              </a:rPr>
              <a:t>Elementary Differential Equations and Boundary Value Problems</a:t>
            </a:r>
          </a:p>
        </p:txBody>
      </p:sp>
      <p:sp>
        <p:nvSpPr>
          <p:cNvPr id="4" name="Author"/>
          <p:cNvSpPr>
            <a:spLocks noGrp="1"/>
          </p:cNvSpPr>
          <p:nvPr>
            <p:ph sz="quarter" idx="21"/>
          </p:nvPr>
        </p:nvSpPr>
        <p:spPr>
          <a:prstGeom prst="rect">
            <a:avLst/>
          </a:prstGeom>
        </p:spPr>
        <p:txBody>
          <a:bodyPr/>
          <a:lstStyle/>
          <a:p>
            <a:r>
              <a:rPr lang="en-US" dirty="0">
                <a:latin typeface="Times New Roman" panose="02020603050405020304" pitchFamily="18" charset="0"/>
                <a:cs typeface="Times New Roman" panose="02020603050405020304" pitchFamily="18" charset="0"/>
              </a:rPr>
              <a:t>Twelfth Edition</a:t>
            </a:r>
          </a:p>
        </p:txBody>
      </p:sp>
      <p:sp>
        <p:nvSpPr>
          <p:cNvPr id="3" name="Edition"/>
          <p:cNvSpPr>
            <a:spLocks noGrp="1"/>
          </p:cNvSpPr>
          <p:nvPr>
            <p:ph sz="quarter" idx="22"/>
          </p:nvPr>
        </p:nvSpPr>
        <p:spPr>
          <a:xfrm>
            <a:off x="228600" y="2363724"/>
            <a:ext cx="8686800" cy="685800"/>
          </a:xfrm>
          <a:prstGeom prst="rect">
            <a:avLst/>
          </a:prstGeom>
        </p:spPr>
        <p:txBody>
          <a:bodyPr anchor="ctr"/>
          <a:lstStyle/>
          <a:p>
            <a:pPr>
              <a:lnSpc>
                <a:spcPct val="100000"/>
              </a:lnSpc>
            </a:pPr>
            <a:r>
              <a:rPr lang="sv-SE" sz="2000" b="1" dirty="0">
                <a:solidFill>
                  <a:srgbClr val="990000"/>
                </a:solidFill>
                <a:latin typeface="Times New Roman" panose="02020603050405020304" pitchFamily="18" charset="0"/>
                <a:cs typeface="Times New Roman" panose="02020603050405020304" pitchFamily="18" charset="0"/>
              </a:rPr>
              <a:t>Boyce</a:t>
            </a:r>
          </a:p>
        </p:txBody>
      </p:sp>
      <p:sp>
        <p:nvSpPr>
          <p:cNvPr id="5" name="CN"/>
          <p:cNvSpPr>
            <a:spLocks noGrp="1"/>
          </p:cNvSpPr>
          <p:nvPr>
            <p:ph sz="quarter" idx="19"/>
          </p:nvPr>
        </p:nvSpPr>
        <p:spPr>
          <a:xfrm>
            <a:off x="152400" y="3657600"/>
            <a:ext cx="8839200" cy="533400"/>
          </a:xfrm>
        </p:spPr>
        <p:txBody>
          <a:bodyPr anchor="ctr"/>
          <a:lstStyle/>
          <a:p>
            <a:r>
              <a:rPr lang="en-US" dirty="0">
                <a:latin typeface="Times New Roman" panose="02020603050405020304" pitchFamily="18" charset="0"/>
                <a:cs typeface="Times New Roman" panose="02020603050405020304" pitchFamily="18" charset="0"/>
              </a:rPr>
              <a:t>Chapter 3</a:t>
            </a:r>
          </a:p>
        </p:txBody>
      </p:sp>
      <p:sp>
        <p:nvSpPr>
          <p:cNvPr id="6" name="CT"/>
          <p:cNvSpPr>
            <a:spLocks noGrp="1"/>
          </p:cNvSpPr>
          <p:nvPr>
            <p:ph sz="quarter" idx="20"/>
          </p:nvPr>
        </p:nvSpPr>
        <p:spPr>
          <a:xfrm>
            <a:off x="152400" y="4572000"/>
            <a:ext cx="8839200" cy="1215874"/>
          </a:xfrm>
        </p:spPr>
        <p:txBody>
          <a:bodyPr anchor="t"/>
          <a:lstStyle/>
          <a:p>
            <a:pPr>
              <a:spcBef>
                <a:spcPts val="0"/>
              </a:spcBef>
            </a:pPr>
            <a:r>
              <a:rPr lang="en-US" sz="4000" dirty="0">
                <a:latin typeface="Times New Roman" panose="02020603050405020304" pitchFamily="18" charset="0"/>
                <a:cs typeface="Times New Roman" panose="02020603050405020304" pitchFamily="18" charset="0"/>
              </a:rPr>
              <a:t>Second-Order Linear Differential Equations</a:t>
            </a:r>
          </a:p>
        </p:txBody>
      </p:sp>
      <p:sp>
        <p:nvSpPr>
          <p:cNvPr id="10" name="Content Placeholder 9"/>
          <p:cNvSpPr>
            <a:spLocks noGrp="1"/>
          </p:cNvSpPr>
          <p:nvPr>
            <p:ph sz="quarter" idx="23"/>
          </p:nvPr>
        </p:nvSpPr>
        <p:spPr>
          <a:xfrm>
            <a:off x="1291735" y="6340626"/>
            <a:ext cx="6584482" cy="457200"/>
          </a:xfrm>
          <a:prstGeom prst="rect">
            <a:avLst/>
          </a:prstGeom>
        </p:spPr>
        <p:txBody>
          <a:bodyPr anchor="ct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Tree>
    <p:extLst>
      <p:ext uri="{BB962C8B-B14F-4D97-AF65-F5344CB8AC3E}">
        <p14:creationId xmlns:p14="http://schemas.microsoft.com/office/powerpoint/2010/main" val="1261288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0A5CF-688C-4AA7-9C09-1F1CCFB80156}"/>
              </a:ext>
            </a:extLst>
          </p:cNvPr>
          <p:cNvSpPr>
            <a:spLocks noGrp="1"/>
          </p:cNvSpPr>
          <p:nvPr>
            <p:ph type="title"/>
          </p:nvPr>
        </p:nvSpPr>
        <p:spPr/>
        <p:txBody>
          <a:bodyPr>
            <a:normAutofit/>
          </a:bodyPr>
          <a:lstStyle/>
          <a:p>
            <a:r>
              <a:rPr lang="en-US" dirty="0"/>
              <a:t>The Wronskian Determinant (part two)</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777FAF-6957-4589-AEE8-7FDDFA26DE0F}"/>
                  </a:ext>
                </a:extLst>
              </p:cNvPr>
              <p:cNvSpPr>
                <a:spLocks noGrp="1"/>
              </p:cNvSpPr>
              <p:nvPr>
                <p:ph sz="quarter" idx="15"/>
              </p:nvPr>
            </p:nvSpPr>
            <p:spPr>
              <a:xfrm>
                <a:off x="270844" y="1438052"/>
                <a:ext cx="8534400" cy="779908"/>
              </a:xfrm>
            </p:spPr>
            <p:txBody>
              <a:bodyPr/>
              <a:lstStyle/>
              <a:p>
                <a:pPr marL="461963" indent="-461963"/>
                <a:r>
                  <a:rPr lang="en-US" sz="2200" dirty="0"/>
                  <a:t>The determinant of coefficients of the equations for initial conditions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𝑐</m:t>
                        </m:r>
                      </m:e>
                      <m:sub>
                        <m:r>
                          <a:rPr lang="en-US" sz="2200" i="1">
                            <a:latin typeface="Cambria Math" panose="02040503050406030204" pitchFamily="18" charset="0"/>
                          </a:rPr>
                          <m:t>1</m:t>
                        </m:r>
                      </m:sub>
                    </m:sSub>
                  </m:oMath>
                </a14:m>
                <a:r>
                  <a:rPr lang="en-US" sz="2200" dirty="0"/>
                  <a:t> and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𝑐</m:t>
                        </m:r>
                      </m:e>
                      <m:sub>
                        <m:r>
                          <a:rPr lang="en-US" sz="2200" i="1">
                            <a:latin typeface="Cambria Math" panose="02040503050406030204" pitchFamily="18" charset="0"/>
                          </a:rPr>
                          <m:t>2</m:t>
                        </m:r>
                      </m:sub>
                    </m:sSub>
                  </m:oMath>
                </a14:m>
                <a:r>
                  <a:rPr lang="en-US" sz="2200" dirty="0"/>
                  <a:t> is known as the </a:t>
                </a:r>
                <a:r>
                  <a:rPr lang="en-US" sz="2200" dirty="0" err="1"/>
                  <a:t>Wronskian</a:t>
                </a:r>
                <a:r>
                  <a:rPr lang="en-US" sz="2200" dirty="0"/>
                  <a:t>:</a:t>
                </a:r>
              </a:p>
            </p:txBody>
          </p:sp>
        </mc:Choice>
        <mc:Fallback xmlns="">
          <p:sp>
            <p:nvSpPr>
              <p:cNvPr id="3" name="Content Placeholder 2">
                <a:extLst>
                  <a:ext uri="{FF2B5EF4-FFF2-40B4-BE49-F238E27FC236}">
                    <a16:creationId xmlns:a16="http://schemas.microsoft.com/office/drawing/2014/main" id="{58777FAF-6957-4589-AEE8-7FDDFA26DE0F}"/>
                  </a:ext>
                </a:extLst>
              </p:cNvPr>
              <p:cNvSpPr>
                <a:spLocks noGrp="1" noRot="1" noChangeAspect="1" noMove="1" noResize="1" noEditPoints="1" noAdjustHandles="1" noChangeArrowheads="1" noChangeShapeType="1" noTextEdit="1"/>
              </p:cNvSpPr>
              <p:nvPr>
                <p:ph sz="quarter" idx="15"/>
              </p:nvPr>
            </p:nvSpPr>
            <p:spPr>
              <a:xfrm>
                <a:off x="270844" y="1438052"/>
                <a:ext cx="8534400" cy="779908"/>
              </a:xfrm>
              <a:blipFill>
                <a:blip r:embed="rId3"/>
                <a:stretch>
                  <a:fillRect l="-786" t="-9375" b="-4688"/>
                </a:stretch>
              </a:blipFill>
            </p:spPr>
            <p:txBody>
              <a:bodyPr/>
              <a:lstStyle/>
              <a:p>
                <a:r>
                  <a:rPr lang="en-US">
                    <a:noFill/>
                  </a:rPr>
                  <a:t> </a:t>
                </a:r>
              </a:p>
            </p:txBody>
          </p:sp>
        </mc:Fallback>
      </mc:AlternateContent>
      <p:graphicFrame>
        <p:nvGraphicFramePr>
          <p:cNvPr id="9" name="Object 8" descr="equation sequence part 1 cap w equals part 2 matrix row 1column 1 of yy one left parenthesis right parenthesis t zero of yy two left parenthesis right parenthesis t zero row 2column 1 of yy prime one left parenthesis right parenthesis t zero of yy prime two left parenthesis right parenthesis t zero equals part 3 y sub one of t sub zero times y super prime sub two of t sub zero minus y super prime sub one of t sub zero times y sub two of t sub zero">
            <a:extLst>
              <a:ext uri="{FF2B5EF4-FFF2-40B4-BE49-F238E27FC236}">
                <a16:creationId xmlns:a16="http://schemas.microsoft.com/office/drawing/2014/main" id="{66D88C92-0584-4CC1-A3A6-DFA5D666428B}"/>
              </a:ext>
            </a:extLst>
          </p:cNvPr>
          <p:cNvGraphicFramePr>
            <a:graphicFrameLocks noChangeAspect="1"/>
          </p:cNvGraphicFramePr>
          <p:nvPr>
            <p:extLst>
              <p:ext uri="{D42A27DB-BD31-4B8C-83A1-F6EECF244321}">
                <p14:modId xmlns:p14="http://schemas.microsoft.com/office/powerpoint/2010/main" val="3688374150"/>
              </p:ext>
            </p:extLst>
          </p:nvPr>
        </p:nvGraphicFramePr>
        <p:xfrm>
          <a:off x="2116405" y="2170395"/>
          <a:ext cx="4970195" cy="818139"/>
        </p:xfrm>
        <a:graphic>
          <a:graphicData uri="http://schemas.openxmlformats.org/presentationml/2006/ole">
            <mc:AlternateContent xmlns:mc="http://schemas.openxmlformats.org/markup-compatibility/2006">
              <mc:Choice xmlns:v="urn:schemas-microsoft-com:vml" Requires="v">
                <p:oleObj spid="_x0000_s7433" name="Equation" r:id="rId4" imgW="3085920" imgH="507960" progId="Equation.DSMT4">
                  <p:embed/>
                </p:oleObj>
              </mc:Choice>
              <mc:Fallback>
                <p:oleObj name="Equation" r:id="rId4" imgW="3085920" imgH="507960" progId="Equation.DSMT4">
                  <p:embed/>
                  <p:pic>
                    <p:nvPicPr>
                      <p:cNvPr id="3" name="Object 2"/>
                      <p:cNvPicPr/>
                      <p:nvPr/>
                    </p:nvPicPr>
                    <p:blipFill>
                      <a:blip r:embed="rId5"/>
                      <a:stretch>
                        <a:fillRect/>
                      </a:stretch>
                    </p:blipFill>
                    <p:spPr>
                      <a:xfrm>
                        <a:off x="2116405" y="2170395"/>
                        <a:ext cx="4970195" cy="818139"/>
                      </a:xfrm>
                      <a:prstGeom prst="rect">
                        <a:avLst/>
                      </a:prstGeom>
                    </p:spPr>
                  </p:pic>
                </p:oleObj>
              </mc:Fallback>
            </mc:AlternateContent>
          </a:graphicData>
        </a:graphic>
      </p:graphicFrame>
      <p:sp>
        <p:nvSpPr>
          <p:cNvPr id="10" name="Content Placeholder 2">
            <a:extLst>
              <a:ext uri="{FF2B5EF4-FFF2-40B4-BE49-F238E27FC236}">
                <a16:creationId xmlns:a16="http://schemas.microsoft.com/office/drawing/2014/main" id="{58777FAF-6957-4589-AEE8-7FDDFA26DE0F}"/>
              </a:ext>
            </a:extLst>
          </p:cNvPr>
          <p:cNvSpPr>
            <a:spLocks noGrp="1"/>
          </p:cNvSpPr>
          <p:nvPr>
            <p:ph sz="quarter" idx="15"/>
          </p:nvPr>
        </p:nvSpPr>
        <p:spPr>
          <a:xfrm>
            <a:off x="304800" y="3108881"/>
            <a:ext cx="8534400" cy="760585"/>
          </a:xfrm>
        </p:spPr>
        <p:txBody>
          <a:bodyPr/>
          <a:lstStyle/>
          <a:p>
            <a:pPr marL="461963" indent="-461963"/>
            <a:r>
              <a:rPr lang="en-US" sz="2200" dirty="0"/>
              <a:t>If 𝑊 ≠ 0, then unique solution for 𝑐</a:t>
            </a:r>
            <a:r>
              <a:rPr lang="en-US" sz="2200" baseline="-25000" dirty="0"/>
              <a:t>1</a:t>
            </a:r>
            <a:r>
              <a:rPr lang="en-US" sz="2200" dirty="0"/>
              <a:t> and 𝑐</a:t>
            </a:r>
            <a:r>
              <a:rPr lang="en-US" sz="2200" baseline="-25000" dirty="0"/>
              <a:t>2</a:t>
            </a:r>
            <a:r>
              <a:rPr lang="en-US" sz="2200" dirty="0"/>
              <a:t> can be obtained for all values of 𝑦</a:t>
            </a:r>
            <a:r>
              <a:rPr lang="en-US" sz="2200" baseline="-25000" dirty="0"/>
              <a:t>0</a:t>
            </a:r>
            <a:r>
              <a:rPr lang="en-US" sz="2200" dirty="0"/>
              <a:t> and</a:t>
            </a:r>
          </a:p>
        </p:txBody>
      </p:sp>
      <p:graphicFrame>
        <p:nvGraphicFramePr>
          <p:cNvPr id="4" name="Object 3" descr="y super prime sub zero colon">
            <a:extLst>
              <a:ext uri="{FF2B5EF4-FFF2-40B4-BE49-F238E27FC236}">
                <a16:creationId xmlns:a16="http://schemas.microsoft.com/office/drawing/2014/main" id="{BBA6B107-9B4B-41F4-BBE4-DA95248AC4EF}"/>
              </a:ext>
            </a:extLst>
          </p:cNvPr>
          <p:cNvGraphicFramePr>
            <a:graphicFrameLocks noChangeAspect="1"/>
          </p:cNvGraphicFramePr>
          <p:nvPr>
            <p:extLst>
              <p:ext uri="{D42A27DB-BD31-4B8C-83A1-F6EECF244321}">
                <p14:modId xmlns:p14="http://schemas.microsoft.com/office/powerpoint/2010/main" val="295716642"/>
              </p:ext>
            </p:extLst>
          </p:nvPr>
        </p:nvGraphicFramePr>
        <p:xfrm>
          <a:off x="2745432" y="3442004"/>
          <a:ext cx="427478" cy="404979"/>
        </p:xfrm>
        <a:graphic>
          <a:graphicData uri="http://schemas.openxmlformats.org/presentationml/2006/ole">
            <mc:AlternateContent xmlns:mc="http://schemas.openxmlformats.org/markup-compatibility/2006">
              <mc:Choice xmlns:v="urn:schemas-microsoft-com:vml" Requires="v">
                <p:oleObj spid="_x0000_s7434" name="Equation" r:id="rId6" imgW="241200" imgH="228600" progId="Equation.DSMT4">
                  <p:embed/>
                </p:oleObj>
              </mc:Choice>
              <mc:Fallback>
                <p:oleObj name="Equation" r:id="rId6" imgW="241200" imgH="228600" progId="Equation.DSMT4">
                  <p:embed/>
                  <p:pic>
                    <p:nvPicPr>
                      <p:cNvPr id="0" name=""/>
                      <p:cNvPicPr/>
                      <p:nvPr/>
                    </p:nvPicPr>
                    <p:blipFill>
                      <a:blip r:embed="rId7"/>
                      <a:stretch>
                        <a:fillRect/>
                      </a:stretch>
                    </p:blipFill>
                    <p:spPr>
                      <a:xfrm>
                        <a:off x="2745432" y="3442004"/>
                        <a:ext cx="427478" cy="404979"/>
                      </a:xfrm>
                      <a:prstGeom prst="rect">
                        <a:avLst/>
                      </a:prstGeom>
                    </p:spPr>
                  </p:pic>
                </p:oleObj>
              </mc:Fallback>
            </mc:AlternateContent>
          </a:graphicData>
        </a:graphic>
      </p:graphicFrame>
      <p:graphicFrame>
        <p:nvGraphicFramePr>
          <p:cNvPr id="11" name="Object 10" descr="equation left hand side c sub one equals right hand side y sub zero times y super prime sub two of t sub zero minus y super prime sub zero times y sub two of t sub zero divided by y sub one of t sub zero times y super prime sub two of t sub zero minus y super prime sub one of t sub zero times y sub two of t sub zero comma">
            <a:extLst>
              <a:ext uri="{FF2B5EF4-FFF2-40B4-BE49-F238E27FC236}">
                <a16:creationId xmlns:a16="http://schemas.microsoft.com/office/drawing/2014/main" id="{FCA02A33-BC84-47C9-BD50-5F27D9C71A49}"/>
              </a:ext>
            </a:extLst>
          </p:cNvPr>
          <p:cNvGraphicFramePr>
            <a:graphicFrameLocks noChangeAspect="1"/>
          </p:cNvGraphicFramePr>
          <p:nvPr>
            <p:extLst>
              <p:ext uri="{D42A27DB-BD31-4B8C-83A1-F6EECF244321}">
                <p14:modId xmlns:p14="http://schemas.microsoft.com/office/powerpoint/2010/main" val="2203638387"/>
              </p:ext>
            </p:extLst>
          </p:nvPr>
        </p:nvGraphicFramePr>
        <p:xfrm>
          <a:off x="1114339" y="3867232"/>
          <a:ext cx="3293011" cy="756779"/>
        </p:xfrm>
        <a:graphic>
          <a:graphicData uri="http://schemas.openxmlformats.org/presentationml/2006/ole">
            <mc:AlternateContent xmlns:mc="http://schemas.openxmlformats.org/markup-compatibility/2006">
              <mc:Choice xmlns:v="urn:schemas-microsoft-com:vml" Requires="v">
                <p:oleObj spid="_x0000_s7435" name="Equation" r:id="rId8" imgW="2044440" imgH="469800" progId="Equation.DSMT4">
                  <p:embed/>
                </p:oleObj>
              </mc:Choice>
              <mc:Fallback>
                <p:oleObj name="Equation" r:id="rId8" imgW="2044440" imgH="469800" progId="Equation.DSMT4">
                  <p:embed/>
                  <p:pic>
                    <p:nvPicPr>
                      <p:cNvPr id="5" name="Object 4"/>
                      <p:cNvPicPr/>
                      <p:nvPr/>
                    </p:nvPicPr>
                    <p:blipFill>
                      <a:blip r:embed="rId9"/>
                      <a:stretch>
                        <a:fillRect/>
                      </a:stretch>
                    </p:blipFill>
                    <p:spPr>
                      <a:xfrm>
                        <a:off x="1114339" y="3867232"/>
                        <a:ext cx="3293011" cy="756779"/>
                      </a:xfrm>
                      <a:prstGeom prst="rect">
                        <a:avLst/>
                      </a:prstGeom>
                    </p:spPr>
                  </p:pic>
                </p:oleObj>
              </mc:Fallback>
            </mc:AlternateContent>
          </a:graphicData>
        </a:graphic>
      </p:graphicFrame>
      <p:graphicFrame>
        <p:nvGraphicFramePr>
          <p:cNvPr id="12" name="Object 11" descr="equation left hand side c sub two equals right hand side negative y sub zero times y super prime sub one of t sub zero plus y super prime sub zero times y sub one of t sub zero divided by y sub one of t sub zero times y super prime sub two of t sub zero minus y super prime sub one of t sub zero times y sub two of t sub zero comma">
            <a:extLst>
              <a:ext uri="{FF2B5EF4-FFF2-40B4-BE49-F238E27FC236}">
                <a16:creationId xmlns:a16="http://schemas.microsoft.com/office/drawing/2014/main" id="{14665A1F-0F77-4270-9FAF-9F7820CA8A17}"/>
              </a:ext>
            </a:extLst>
          </p:cNvPr>
          <p:cNvGraphicFramePr>
            <a:graphicFrameLocks noChangeAspect="1"/>
          </p:cNvGraphicFramePr>
          <p:nvPr>
            <p:extLst>
              <p:ext uri="{D42A27DB-BD31-4B8C-83A1-F6EECF244321}">
                <p14:modId xmlns:p14="http://schemas.microsoft.com/office/powerpoint/2010/main" val="1047198749"/>
              </p:ext>
            </p:extLst>
          </p:nvPr>
        </p:nvGraphicFramePr>
        <p:xfrm>
          <a:off x="4660991" y="3830510"/>
          <a:ext cx="3644809" cy="832457"/>
        </p:xfrm>
        <a:graphic>
          <a:graphicData uri="http://schemas.openxmlformats.org/presentationml/2006/ole">
            <mc:AlternateContent xmlns:mc="http://schemas.openxmlformats.org/markup-compatibility/2006">
              <mc:Choice xmlns:v="urn:schemas-microsoft-com:vml" Requires="v">
                <p:oleObj spid="_x0000_s7436" name="Equation" r:id="rId10" imgW="2057400" imgH="469800" progId="Equation.DSMT4">
                  <p:embed/>
                </p:oleObj>
              </mc:Choice>
              <mc:Fallback>
                <p:oleObj name="Equation" r:id="rId10" imgW="2057400" imgH="469800" progId="Equation.DSMT4">
                  <p:embed/>
                  <p:pic>
                    <p:nvPicPr>
                      <p:cNvPr id="6" name="Object 5"/>
                      <p:cNvPicPr/>
                      <p:nvPr/>
                    </p:nvPicPr>
                    <p:blipFill>
                      <a:blip r:embed="rId11"/>
                      <a:stretch>
                        <a:fillRect/>
                      </a:stretch>
                    </p:blipFill>
                    <p:spPr>
                      <a:xfrm>
                        <a:off x="4660991" y="3830510"/>
                        <a:ext cx="3644809" cy="832457"/>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BE33990A-B779-471B-9387-3740EA331E2C}"/>
              </a:ext>
            </a:extLst>
          </p:cNvPr>
          <p:cNvSpPr>
            <a:spLocks noGrp="1"/>
          </p:cNvSpPr>
          <p:nvPr>
            <p:ph sz="quarter" idx="18"/>
          </p:nvPr>
        </p:nvSpPr>
        <p:spPr>
          <a:xfrm>
            <a:off x="152399" y="5193868"/>
            <a:ext cx="3581401" cy="442052"/>
          </a:xfrm>
        </p:spPr>
        <p:txBody>
          <a:bodyPr/>
          <a:lstStyle/>
          <a:p>
            <a:pPr marL="461963" indent="-461963"/>
            <a:r>
              <a:rPr lang="en-IN" sz="2200" dirty="0"/>
              <a:t>In terms of determinants:</a:t>
            </a:r>
          </a:p>
        </p:txBody>
      </p:sp>
      <p:graphicFrame>
        <p:nvGraphicFramePr>
          <p:cNvPr id="23" name="Object 1026" descr="equation left hand side c sub one equals right hand side matrix row 1column 1 y zero of yy two left parenthesis right parenthesis t zero row 2column 1 y prime zero of yy prime two left parenthesis right parenthesis t zero divided by matrix row 1column 1 of yy one left parenthesis right parenthesis t zero of yy two left parenthesis right parenthesis t zero row 2column 1 of yy prime one left parenthesis right parenthesis t zero of yy prime two left parenthesis right parenthesis t zero comma equation left hand side c sub two equals right hand side matrix row 1column 1 of yy one left parenthesis right parenthesis t zero y zero row 2column 1 of yy prime one left parenthesis right parenthesis t zero y prime zero divided by matrix row 1column 1 of yy one left parenthesis right parenthesis t zero of yy two left parenthesis right parenthesis t zero row 2column 1 of yy prime one left parenthesis right parenthesis t zero of yy prime two left parenthesis right parenthesis t zero">
            <a:extLst>
              <a:ext uri="{FF2B5EF4-FFF2-40B4-BE49-F238E27FC236}">
                <a16:creationId xmlns:a16="http://schemas.microsoft.com/office/drawing/2014/main" id="{C9040C85-04AB-437D-AC06-A8B460D5A0BC}"/>
              </a:ext>
            </a:extLst>
          </p:cNvPr>
          <p:cNvGraphicFramePr>
            <a:graphicFrameLocks noGrp="1" noChangeAspect="1"/>
          </p:cNvGraphicFramePr>
          <p:nvPr>
            <p:ph type="pic" sz="quarter" idx="24"/>
            <p:extLst>
              <p:ext uri="{D42A27DB-BD31-4B8C-83A1-F6EECF244321}">
                <p14:modId xmlns:p14="http://schemas.microsoft.com/office/powerpoint/2010/main" val="1044394054"/>
              </p:ext>
            </p:extLst>
          </p:nvPr>
        </p:nvGraphicFramePr>
        <p:xfrm>
          <a:off x="3733800" y="4876800"/>
          <a:ext cx="3759518" cy="1340029"/>
        </p:xfrm>
        <a:graphic>
          <a:graphicData uri="http://schemas.openxmlformats.org/presentationml/2006/ole">
            <mc:AlternateContent xmlns:mc="http://schemas.openxmlformats.org/markup-compatibility/2006">
              <mc:Choice xmlns:v="urn:schemas-microsoft-com:vml" Requires="v">
                <p:oleObj spid="_x0000_s7437" name="Equation" r:id="rId12" imgW="2565360" imgH="914400" progId="Equation.DSMT4">
                  <p:embed/>
                </p:oleObj>
              </mc:Choice>
              <mc:Fallback>
                <p:oleObj name="Equation" r:id="rId12" imgW="2565360" imgH="914400" progId="Equation.DSMT4">
                  <p:embed/>
                  <p:pic>
                    <p:nvPicPr>
                      <p:cNvPr id="150530" name="Object 10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33800" y="4876800"/>
                        <a:ext cx="3759518" cy="1340029"/>
                      </a:xfrm>
                      <a:prstGeom prst="rect">
                        <a:avLst/>
                      </a:prstGeom>
                      <a:noFill/>
                    </p:spPr>
                  </p:pic>
                </p:oleObj>
              </mc:Fallback>
            </mc:AlternateContent>
          </a:graphicData>
        </a:graphic>
      </p:graphicFrame>
    </p:spTree>
    <p:extLst>
      <p:ext uri="{BB962C8B-B14F-4D97-AF65-F5344CB8AC3E}">
        <p14:creationId xmlns:p14="http://schemas.microsoft.com/office/powerpoint/2010/main" val="2095338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5AFFA-AB0F-4B3D-B5BE-54355A63674F}"/>
              </a:ext>
            </a:extLst>
          </p:cNvPr>
          <p:cNvSpPr>
            <a:spLocks noGrp="1"/>
          </p:cNvSpPr>
          <p:nvPr>
            <p:ph type="title"/>
          </p:nvPr>
        </p:nvSpPr>
        <p:spPr>
          <a:xfrm>
            <a:off x="281354" y="457200"/>
            <a:ext cx="8534400" cy="1034170"/>
          </a:xfrm>
        </p:spPr>
        <p:txBody>
          <a:bodyPr>
            <a:noAutofit/>
          </a:bodyPr>
          <a:lstStyle/>
          <a:p>
            <a:r>
              <a:rPr lang="en-US" dirty="0"/>
              <a:t>The Wronskian Determinant (part three)</a:t>
            </a:r>
            <a:endParaRPr lang="en-IN" dirty="0"/>
          </a:p>
        </p:txBody>
      </p:sp>
      <p:sp>
        <p:nvSpPr>
          <p:cNvPr id="3" name="Content Placeholder 2">
            <a:extLst>
              <a:ext uri="{FF2B5EF4-FFF2-40B4-BE49-F238E27FC236}">
                <a16:creationId xmlns:a16="http://schemas.microsoft.com/office/drawing/2014/main" id="{CB0EAE60-BF44-417B-8A2E-6F1439E2B974}"/>
              </a:ext>
            </a:extLst>
          </p:cNvPr>
          <p:cNvSpPr>
            <a:spLocks noGrp="1"/>
          </p:cNvSpPr>
          <p:nvPr>
            <p:ph sz="quarter" idx="15"/>
          </p:nvPr>
        </p:nvSpPr>
        <p:spPr>
          <a:xfrm>
            <a:off x="380060" y="1752600"/>
            <a:ext cx="8534400" cy="716483"/>
          </a:xfrm>
        </p:spPr>
        <p:txBody>
          <a:bodyPr/>
          <a:lstStyle/>
          <a:p>
            <a:pPr marL="461963" indent="-461963"/>
            <a:r>
              <a:rPr lang="en-US" sz="2200" dirty="0"/>
              <a:t>In order for these formulas to be valid, the determinant </a:t>
            </a:r>
            <a:r>
              <a:rPr lang="en-US" sz="2200" i="1" dirty="0"/>
              <a:t>W</a:t>
            </a:r>
            <a:r>
              <a:rPr lang="en-US" sz="2200" dirty="0"/>
              <a:t> in the denominator cannot be zero:</a:t>
            </a:r>
          </a:p>
        </p:txBody>
      </p:sp>
      <p:graphicFrame>
        <p:nvGraphicFramePr>
          <p:cNvPr id="19" name="Object 1025" descr="equation left hand side c sub one equals right hand side matrix row 1column 1 y zero of yy two left parenthesis right parenthesis t zero row 2column 1 y prime zero of yy prime two left parenthesis right parenthesis t zero zero width space zero width space zero width space divided by cap w comma equation left hand side c sub two equals right hand side matrix row 1column 1 of yy one left parenthesis right parenthesis t zero y zero row 2column 1 of yy prime one left parenthesis right parenthesis t zero y prime zero divided by cap w">
            <a:extLst>
              <a:ext uri="{FF2B5EF4-FFF2-40B4-BE49-F238E27FC236}">
                <a16:creationId xmlns:a16="http://schemas.microsoft.com/office/drawing/2014/main" id="{B6D1E406-ADAA-4E94-B222-FB0C7EC332C2}"/>
              </a:ext>
            </a:extLst>
          </p:cNvPr>
          <p:cNvGraphicFramePr>
            <a:graphicFrameLocks noGrp="1" noChangeAspect="1"/>
          </p:cNvGraphicFramePr>
          <p:nvPr>
            <p:ph type="pic" sz="quarter" idx="19"/>
            <p:extLst>
              <p:ext uri="{D42A27DB-BD31-4B8C-83A1-F6EECF244321}">
                <p14:modId xmlns:p14="http://schemas.microsoft.com/office/powerpoint/2010/main" val="566599767"/>
              </p:ext>
            </p:extLst>
          </p:nvPr>
        </p:nvGraphicFramePr>
        <p:xfrm>
          <a:off x="2217272" y="2514800"/>
          <a:ext cx="4709456" cy="1219200"/>
        </p:xfrm>
        <a:graphic>
          <a:graphicData uri="http://schemas.openxmlformats.org/presentationml/2006/ole">
            <mc:AlternateContent xmlns:mc="http://schemas.openxmlformats.org/markup-compatibility/2006">
              <mc:Choice xmlns:v="urn:schemas-microsoft-com:vml" Requires="v">
                <p:oleObj spid="_x0000_s8334" name="Equation" r:id="rId3" imgW="2501640" imgH="647640" progId="Equation.DSMT4">
                  <p:embed/>
                </p:oleObj>
              </mc:Choice>
              <mc:Fallback>
                <p:oleObj name="Equation" r:id="rId3" imgW="2501640" imgH="647640" progId="Equation.DSMT4">
                  <p:embed/>
                  <p:pic>
                    <p:nvPicPr>
                      <p:cNvPr id="151553" name="Object 10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7272" y="2514800"/>
                        <a:ext cx="4709456" cy="1219200"/>
                      </a:xfrm>
                      <a:prstGeom prst="rect">
                        <a:avLst/>
                      </a:prstGeom>
                      <a:noFill/>
                    </p:spPr>
                  </p:pic>
                </p:oleObj>
              </mc:Fallback>
            </mc:AlternateContent>
          </a:graphicData>
        </a:graphic>
      </p:graphicFrame>
      <p:sp>
        <p:nvSpPr>
          <p:cNvPr id="5" name="Content Placeholder 4">
            <a:extLst>
              <a:ext uri="{FF2B5EF4-FFF2-40B4-BE49-F238E27FC236}">
                <a16:creationId xmlns:a16="http://schemas.microsoft.com/office/drawing/2014/main" id="{831F5631-2609-4F83-A021-260D16E8D750}"/>
              </a:ext>
            </a:extLst>
          </p:cNvPr>
          <p:cNvSpPr>
            <a:spLocks noGrp="1"/>
          </p:cNvSpPr>
          <p:nvPr>
            <p:ph sz="quarter" idx="18"/>
          </p:nvPr>
        </p:nvSpPr>
        <p:spPr>
          <a:xfrm>
            <a:off x="380060" y="3917047"/>
            <a:ext cx="8334022" cy="883553"/>
          </a:xfrm>
        </p:spPr>
        <p:txBody>
          <a:bodyPr/>
          <a:lstStyle/>
          <a:p>
            <a:pPr marL="461963" indent="-461963"/>
            <a:r>
              <a:rPr lang="en-US" sz="2200" dirty="0"/>
              <a:t>The </a:t>
            </a:r>
            <a:r>
              <a:rPr lang="en-US" sz="2200" b="1" dirty="0"/>
              <a:t>Wronskian determinant</a:t>
            </a:r>
            <a:r>
              <a:rPr lang="en-US" sz="2200" dirty="0"/>
              <a:t>, or more simply, the Wronskian of the solutions </a:t>
            </a:r>
            <a:r>
              <a:rPr lang="en-US" sz="2200" i="1" dirty="0"/>
              <a:t>y</a:t>
            </a:r>
            <a:r>
              <a:rPr lang="en-US" sz="2200" baseline="-25000" dirty="0"/>
              <a:t>1</a:t>
            </a:r>
            <a:r>
              <a:rPr lang="en-US" sz="2200" dirty="0"/>
              <a:t>and </a:t>
            </a:r>
            <a:r>
              <a:rPr lang="en-US" sz="2200" i="1" dirty="0"/>
              <a:t>y</a:t>
            </a:r>
            <a:r>
              <a:rPr lang="en-US" sz="2200" baseline="-25000" dirty="0"/>
              <a:t>2</a:t>
            </a:r>
            <a:r>
              <a:rPr lang="en-US" sz="2200" dirty="0"/>
              <a:t> is sometimes referred to with the notation:</a:t>
            </a:r>
          </a:p>
        </p:txBody>
      </p:sp>
      <p:graphicFrame>
        <p:nvGraphicFramePr>
          <p:cNvPr id="7" name="Object 6" descr="cap w of y sub one comma y sub two open left parenthesis t sub zero close">
            <a:extLst>
              <a:ext uri="{FF2B5EF4-FFF2-40B4-BE49-F238E27FC236}">
                <a16:creationId xmlns:a16="http://schemas.microsoft.com/office/drawing/2014/main" id="{857823EF-4D0D-4305-8F6F-FD58F03543DA}"/>
              </a:ext>
            </a:extLst>
          </p:cNvPr>
          <p:cNvGraphicFramePr>
            <a:graphicFrameLocks noChangeAspect="1"/>
          </p:cNvGraphicFramePr>
          <p:nvPr>
            <p:extLst>
              <p:ext uri="{D42A27DB-BD31-4B8C-83A1-F6EECF244321}">
                <p14:modId xmlns:p14="http://schemas.microsoft.com/office/powerpoint/2010/main" val="2526433558"/>
              </p:ext>
            </p:extLst>
          </p:nvPr>
        </p:nvGraphicFramePr>
        <p:xfrm>
          <a:off x="3657600" y="4991426"/>
          <a:ext cx="1682913" cy="494974"/>
        </p:xfrm>
        <a:graphic>
          <a:graphicData uri="http://schemas.openxmlformats.org/presentationml/2006/ole">
            <mc:AlternateContent xmlns:mc="http://schemas.openxmlformats.org/markup-compatibility/2006">
              <mc:Choice xmlns:v="urn:schemas-microsoft-com:vml" Requires="v">
                <p:oleObj spid="_x0000_s8335" name="Equation" r:id="rId5" imgW="863280" imgH="253800" progId="Equation.DSMT4">
                  <p:embed/>
                </p:oleObj>
              </mc:Choice>
              <mc:Fallback>
                <p:oleObj name="Equation" r:id="rId5" imgW="863280" imgH="253800" progId="Equation.DSMT4">
                  <p:embed/>
                  <p:pic>
                    <p:nvPicPr>
                      <p:cNvPr id="4" name="Object 3"/>
                      <p:cNvPicPr/>
                      <p:nvPr/>
                    </p:nvPicPr>
                    <p:blipFill>
                      <a:blip r:embed="rId6"/>
                      <a:stretch>
                        <a:fillRect/>
                      </a:stretch>
                    </p:blipFill>
                    <p:spPr>
                      <a:xfrm>
                        <a:off x="3657600" y="4991426"/>
                        <a:ext cx="1682913" cy="494974"/>
                      </a:xfrm>
                      <a:prstGeom prst="rect">
                        <a:avLst/>
                      </a:prstGeom>
                    </p:spPr>
                  </p:pic>
                </p:oleObj>
              </mc:Fallback>
            </mc:AlternateContent>
          </a:graphicData>
        </a:graphic>
      </p:graphicFrame>
    </p:spTree>
    <p:extLst>
      <p:ext uri="{BB962C8B-B14F-4D97-AF65-F5344CB8AC3E}">
        <p14:creationId xmlns:p14="http://schemas.microsoft.com/office/powerpoint/2010/main" val="575517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64A2B-44E4-4CE2-AAA7-24BF2A4C06AC}"/>
              </a:ext>
            </a:extLst>
          </p:cNvPr>
          <p:cNvSpPr>
            <a:spLocks noGrp="1"/>
          </p:cNvSpPr>
          <p:nvPr>
            <p:ph type="title"/>
          </p:nvPr>
        </p:nvSpPr>
        <p:spPr/>
        <p:txBody>
          <a:bodyPr/>
          <a:lstStyle/>
          <a:p>
            <a:r>
              <a:rPr lang="en-IN" dirty="0"/>
              <a:t>Theorem 3.2.3</a:t>
            </a:r>
          </a:p>
        </p:txBody>
      </p:sp>
      <p:sp>
        <p:nvSpPr>
          <p:cNvPr id="3" name="Content Placeholder 2">
            <a:extLst>
              <a:ext uri="{FF2B5EF4-FFF2-40B4-BE49-F238E27FC236}">
                <a16:creationId xmlns:a16="http://schemas.microsoft.com/office/drawing/2014/main" id="{53DBD1E3-83D9-46F7-87F2-2B54B718078E}"/>
              </a:ext>
            </a:extLst>
          </p:cNvPr>
          <p:cNvSpPr>
            <a:spLocks noGrp="1"/>
          </p:cNvSpPr>
          <p:nvPr>
            <p:ph sz="quarter" idx="15"/>
          </p:nvPr>
        </p:nvSpPr>
        <p:spPr/>
        <p:txBody>
          <a:bodyPr/>
          <a:lstStyle/>
          <a:p>
            <a:pPr marL="461963" indent="-461963"/>
            <a:r>
              <a:rPr lang="en-US" sz="2200" dirty="0"/>
              <a:t>Suppose </a:t>
            </a:r>
            <a:r>
              <a:rPr lang="en-US" sz="2200" i="1" dirty="0"/>
              <a:t>y</a:t>
            </a:r>
            <a:r>
              <a:rPr lang="en-US" sz="2200" baseline="-25000" dirty="0"/>
              <a:t>1</a:t>
            </a:r>
            <a:r>
              <a:rPr lang="en-US" sz="2200" dirty="0"/>
              <a:t> and </a:t>
            </a:r>
            <a:r>
              <a:rPr lang="en-US" sz="2200" i="1" dirty="0"/>
              <a:t>y</a:t>
            </a:r>
            <a:r>
              <a:rPr lang="en-US" sz="2200" baseline="-25000" dirty="0"/>
              <a:t>2</a:t>
            </a:r>
            <a:r>
              <a:rPr lang="en-US" sz="2200" dirty="0"/>
              <a:t> are solutions to the equation</a:t>
            </a:r>
          </a:p>
        </p:txBody>
      </p:sp>
      <p:graphicFrame>
        <p:nvGraphicFramePr>
          <p:cNvPr id="19" name="Object 1024" descr="cap l of y equals y apostrophe apostrophe prefix plus of p of t y apostrophe prefix plus of q of t y equals zero">
            <a:extLst>
              <a:ext uri="{FF2B5EF4-FFF2-40B4-BE49-F238E27FC236}">
                <a16:creationId xmlns:a16="http://schemas.microsoft.com/office/drawing/2014/main" id="{433E20C0-7CF0-4C9B-AE91-24F7BE530196}"/>
              </a:ext>
            </a:extLst>
          </p:cNvPr>
          <p:cNvGraphicFramePr>
            <a:graphicFrameLocks noGrp="1" noChangeAspect="1"/>
          </p:cNvGraphicFramePr>
          <p:nvPr>
            <p:ph type="pic" sz="quarter" idx="19"/>
            <p:extLst>
              <p:ext uri="{D42A27DB-BD31-4B8C-83A1-F6EECF244321}">
                <p14:modId xmlns:p14="http://schemas.microsoft.com/office/powerpoint/2010/main" val="2158074001"/>
              </p:ext>
            </p:extLst>
          </p:nvPr>
        </p:nvGraphicFramePr>
        <p:xfrm>
          <a:off x="2827217" y="2209800"/>
          <a:ext cx="3489567" cy="371231"/>
        </p:xfrm>
        <a:graphic>
          <a:graphicData uri="http://schemas.openxmlformats.org/presentationml/2006/ole">
            <mc:AlternateContent xmlns:mc="http://schemas.openxmlformats.org/markup-compatibility/2006">
              <mc:Choice xmlns:v="urn:schemas-microsoft-com:vml" Requires="v">
                <p:oleObj spid="_x0000_s9561" name="Equation" r:id="rId4" imgW="1790700" imgH="190500" progId="Equation.DSMT4">
                  <p:embed/>
                </p:oleObj>
              </mc:Choice>
              <mc:Fallback>
                <p:oleObj name="Equation" r:id="rId4" imgW="1790700" imgH="190500" progId="Equation.DSMT4">
                  <p:embed/>
                  <p:pic>
                    <p:nvPicPr>
                      <p:cNvPr id="152576" name="Object 1024"/>
                      <p:cNvPicPr>
                        <a:picLocks noChangeAspect="1" noChangeArrowheads="1"/>
                      </p:cNvPicPr>
                      <p:nvPr/>
                    </p:nvPicPr>
                    <p:blipFill>
                      <a:blip r:embed="rId5"/>
                      <a:srcRect/>
                      <a:stretch>
                        <a:fillRect/>
                      </a:stretch>
                    </p:blipFill>
                    <p:spPr bwMode="auto">
                      <a:xfrm>
                        <a:off x="2827217" y="2209800"/>
                        <a:ext cx="3489567" cy="371231"/>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1658B24C-FA3B-43A9-8EAA-B4C191EED7BF}"/>
              </a:ext>
            </a:extLst>
          </p:cNvPr>
          <p:cNvSpPr>
            <a:spLocks noGrp="1"/>
          </p:cNvSpPr>
          <p:nvPr>
            <p:ph sz="quarter" idx="18"/>
          </p:nvPr>
        </p:nvSpPr>
        <p:spPr>
          <a:xfrm>
            <a:off x="838200" y="2574748"/>
            <a:ext cx="3200400" cy="425450"/>
          </a:xfrm>
        </p:spPr>
        <p:txBody>
          <a:bodyPr/>
          <a:lstStyle/>
          <a:p>
            <a:pPr marL="0" indent="0">
              <a:buNone/>
            </a:pPr>
            <a:r>
              <a:rPr lang="en-IN" sz="2200" dirty="0"/>
              <a:t>with the initial conditions</a:t>
            </a:r>
          </a:p>
        </p:txBody>
      </p:sp>
      <p:graphicFrame>
        <p:nvGraphicFramePr>
          <p:cNvPr id="20" name="Object 1027" descr="y of t sub zero equals y sub zero comma y super prime of t sub zero equals y super prime sub zero">
            <a:extLst>
              <a:ext uri="{FF2B5EF4-FFF2-40B4-BE49-F238E27FC236}">
                <a16:creationId xmlns:a16="http://schemas.microsoft.com/office/drawing/2014/main" id="{C4D5E133-E8D2-415F-B48F-586E55A56662}"/>
              </a:ext>
            </a:extLst>
          </p:cNvPr>
          <p:cNvGraphicFramePr>
            <a:graphicFrameLocks noGrp="1" noChangeAspect="1"/>
          </p:cNvGraphicFramePr>
          <p:nvPr>
            <p:ph type="pic" sz="quarter" idx="20"/>
            <p:extLst>
              <p:ext uri="{D42A27DB-BD31-4B8C-83A1-F6EECF244321}">
                <p14:modId xmlns:p14="http://schemas.microsoft.com/office/powerpoint/2010/main" val="2573596578"/>
              </p:ext>
            </p:extLst>
          </p:nvPr>
        </p:nvGraphicFramePr>
        <p:xfrm>
          <a:off x="3300817" y="2971800"/>
          <a:ext cx="2542367" cy="404979"/>
        </p:xfrm>
        <a:graphic>
          <a:graphicData uri="http://schemas.openxmlformats.org/presentationml/2006/ole">
            <mc:AlternateContent xmlns:mc="http://schemas.openxmlformats.org/markup-compatibility/2006">
              <mc:Choice xmlns:v="urn:schemas-microsoft-com:vml" Requires="v">
                <p:oleObj spid="_x0000_s9562" name="Equation" r:id="rId6" imgW="1434960" imgH="228600" progId="Equation.DSMT4">
                  <p:embed/>
                </p:oleObj>
              </mc:Choice>
              <mc:Fallback>
                <p:oleObj name="Equation" r:id="rId6" imgW="1434960" imgH="228600" progId="Equation.DSMT4">
                  <p:embed/>
                  <p:pic>
                    <p:nvPicPr>
                      <p:cNvPr id="152579" name="Object 10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00817" y="2971800"/>
                        <a:ext cx="2542367" cy="40497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Content Placeholder 7">
            <a:extLst>
              <a:ext uri="{FF2B5EF4-FFF2-40B4-BE49-F238E27FC236}">
                <a16:creationId xmlns:a16="http://schemas.microsoft.com/office/drawing/2014/main" id="{F8E8D7F9-6524-4F43-BF5A-D4C21D3EFDA4}"/>
              </a:ext>
            </a:extLst>
          </p:cNvPr>
          <p:cNvSpPr>
            <a:spLocks noGrp="1"/>
          </p:cNvSpPr>
          <p:nvPr>
            <p:ph sz="quarter" idx="21"/>
          </p:nvPr>
        </p:nvSpPr>
        <p:spPr>
          <a:xfrm>
            <a:off x="809978" y="3429000"/>
            <a:ext cx="6962422" cy="425450"/>
          </a:xfrm>
        </p:spPr>
        <p:txBody>
          <a:bodyPr/>
          <a:lstStyle/>
          <a:p>
            <a:pPr marL="0" indent="0">
              <a:buNone/>
            </a:pPr>
            <a:r>
              <a:rPr lang="en-US" sz="2200" dirty="0"/>
              <a:t>Then it is always possible to choose constants </a:t>
            </a:r>
            <a:r>
              <a:rPr lang="en-US" sz="2200" i="1" dirty="0"/>
              <a:t>c</a:t>
            </a:r>
            <a:r>
              <a:rPr lang="en-US" sz="2200" baseline="-25000" dirty="0"/>
              <a:t>1</a:t>
            </a:r>
            <a:r>
              <a:rPr lang="en-US" sz="2200" dirty="0"/>
              <a:t>, </a:t>
            </a:r>
            <a:r>
              <a:rPr lang="en-US" sz="2200" i="1" dirty="0"/>
              <a:t>c</a:t>
            </a:r>
            <a:r>
              <a:rPr lang="en-US" sz="2200" baseline="-25000" dirty="0"/>
              <a:t>2</a:t>
            </a:r>
            <a:r>
              <a:rPr lang="en-US" sz="2200" dirty="0"/>
              <a:t> so that</a:t>
            </a:r>
            <a:endParaRPr lang="en-IN" sz="2200" dirty="0"/>
          </a:p>
        </p:txBody>
      </p:sp>
      <p:graphicFrame>
        <p:nvGraphicFramePr>
          <p:cNvPr id="21" name="Object 1028" descr="y equals c times one times y sub one of t plus c times two times y sub two of t">
            <a:extLst>
              <a:ext uri="{FF2B5EF4-FFF2-40B4-BE49-F238E27FC236}">
                <a16:creationId xmlns:a16="http://schemas.microsoft.com/office/drawing/2014/main" id="{E59B8829-CE2E-405A-88AE-5E951F2233F2}"/>
              </a:ext>
            </a:extLst>
          </p:cNvPr>
          <p:cNvGraphicFramePr>
            <a:graphicFrameLocks noGrp="1" noChangeAspect="1"/>
          </p:cNvGraphicFramePr>
          <p:nvPr>
            <p:ph sz="quarter" idx="16"/>
            <p:extLst>
              <p:ext uri="{D42A27DB-BD31-4B8C-83A1-F6EECF244321}">
                <p14:modId xmlns:p14="http://schemas.microsoft.com/office/powerpoint/2010/main" val="1402745691"/>
              </p:ext>
            </p:extLst>
          </p:nvPr>
        </p:nvGraphicFramePr>
        <p:xfrm>
          <a:off x="3285067" y="3936186"/>
          <a:ext cx="2573866" cy="420728"/>
        </p:xfrm>
        <a:graphic>
          <a:graphicData uri="http://schemas.openxmlformats.org/presentationml/2006/ole">
            <mc:AlternateContent xmlns:mc="http://schemas.openxmlformats.org/markup-compatibility/2006">
              <mc:Choice xmlns:v="urn:schemas-microsoft-com:vml" Requires="v">
                <p:oleObj spid="_x0000_s9563" name="Equation" r:id="rId8" imgW="1320480" imgH="215640" progId="Equation.DSMT4">
                  <p:embed/>
                </p:oleObj>
              </mc:Choice>
              <mc:Fallback>
                <p:oleObj name="Equation" r:id="rId8" imgW="1320480" imgH="215640" progId="Equation.DSMT4">
                  <p:embed/>
                  <p:pic>
                    <p:nvPicPr>
                      <p:cNvPr id="152580" name="Object 10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85067" y="3936186"/>
                        <a:ext cx="2573866" cy="42072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9" name="Content Placeholder 8">
            <a:extLst>
              <a:ext uri="{FF2B5EF4-FFF2-40B4-BE49-F238E27FC236}">
                <a16:creationId xmlns:a16="http://schemas.microsoft.com/office/drawing/2014/main" id="{D110A9ED-B6F5-4424-8BAB-62BC6DAC0334}"/>
              </a:ext>
            </a:extLst>
          </p:cNvPr>
          <p:cNvSpPr>
            <a:spLocks noGrp="1"/>
          </p:cNvSpPr>
          <p:nvPr>
            <p:ph sz="quarter" idx="22"/>
          </p:nvPr>
        </p:nvSpPr>
        <p:spPr>
          <a:xfrm>
            <a:off x="809978" y="4455682"/>
            <a:ext cx="7724422" cy="685800"/>
          </a:xfrm>
        </p:spPr>
        <p:txBody>
          <a:bodyPr/>
          <a:lstStyle/>
          <a:p>
            <a:pPr marL="0" indent="0">
              <a:lnSpc>
                <a:spcPct val="100000"/>
              </a:lnSpc>
              <a:buNone/>
            </a:pPr>
            <a:r>
              <a:rPr lang="en-US" sz="2200" dirty="0"/>
              <a:t>satisfies the differential equation and initial conditions if and only if the Wronskian</a:t>
            </a:r>
          </a:p>
        </p:txBody>
      </p:sp>
      <p:graphicFrame>
        <p:nvGraphicFramePr>
          <p:cNvPr id="22" name="Object 1025" descr="cap w equals y sub one times y super prime sub two minus y super prime sub one times y sub two">
            <a:extLst>
              <a:ext uri="{FF2B5EF4-FFF2-40B4-BE49-F238E27FC236}">
                <a16:creationId xmlns:a16="http://schemas.microsoft.com/office/drawing/2014/main" id="{4A701E7A-3B12-4CBB-AD3B-D6F7F29F62C9}"/>
              </a:ext>
            </a:extLst>
          </p:cNvPr>
          <p:cNvGraphicFramePr>
            <a:graphicFrameLocks noGrp="1" noChangeAspect="1"/>
          </p:cNvGraphicFramePr>
          <p:nvPr>
            <p:ph type="pic" sz="quarter" idx="24"/>
            <p:extLst>
              <p:ext uri="{D42A27DB-BD31-4B8C-83A1-F6EECF244321}">
                <p14:modId xmlns:p14="http://schemas.microsoft.com/office/powerpoint/2010/main" val="2597317382"/>
              </p:ext>
            </p:extLst>
          </p:nvPr>
        </p:nvGraphicFramePr>
        <p:xfrm>
          <a:off x="3606800" y="5207562"/>
          <a:ext cx="1930400" cy="420728"/>
        </p:xfrm>
        <a:graphic>
          <a:graphicData uri="http://schemas.openxmlformats.org/presentationml/2006/ole">
            <mc:AlternateContent xmlns:mc="http://schemas.openxmlformats.org/markup-compatibility/2006">
              <mc:Choice xmlns:v="urn:schemas-microsoft-com:vml" Requires="v">
                <p:oleObj spid="_x0000_s9564" name="Equation" r:id="rId10" imgW="990360" imgH="215640" progId="Equation.3">
                  <p:embed/>
                </p:oleObj>
              </mc:Choice>
              <mc:Fallback>
                <p:oleObj name="Equation" r:id="rId10" imgW="990360" imgH="215640" progId="Equation.3">
                  <p:embed/>
                  <p:pic>
                    <p:nvPicPr>
                      <p:cNvPr id="152577" name="Object 10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06800" y="5207562"/>
                        <a:ext cx="1930400" cy="42072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1" name="Content Placeholder 10">
            <a:extLst>
              <a:ext uri="{FF2B5EF4-FFF2-40B4-BE49-F238E27FC236}">
                <a16:creationId xmlns:a16="http://schemas.microsoft.com/office/drawing/2014/main" id="{257CCF7F-4FB7-4184-BFAD-3C788FA6A554}"/>
              </a:ext>
            </a:extLst>
          </p:cNvPr>
          <p:cNvSpPr>
            <a:spLocks noGrp="1"/>
          </p:cNvSpPr>
          <p:nvPr>
            <p:ph sz="quarter" idx="25"/>
          </p:nvPr>
        </p:nvSpPr>
        <p:spPr>
          <a:xfrm>
            <a:off x="809978" y="5643946"/>
            <a:ext cx="7895578" cy="548461"/>
          </a:xfrm>
        </p:spPr>
        <p:txBody>
          <a:bodyPr/>
          <a:lstStyle/>
          <a:p>
            <a:pPr marL="0" indent="0">
              <a:buNone/>
            </a:pPr>
            <a:r>
              <a:rPr lang="en-US" sz="2200" dirty="0"/>
              <a:t>is not zero at the point </a:t>
            </a:r>
            <a:r>
              <a:rPr lang="en-US" sz="2200" i="1" dirty="0"/>
              <a:t>t</a:t>
            </a:r>
            <a:r>
              <a:rPr lang="en-US" sz="2200" baseline="-25000" dirty="0"/>
              <a:t>0</a:t>
            </a:r>
          </a:p>
        </p:txBody>
      </p:sp>
    </p:spTree>
    <p:extLst>
      <p:ext uri="{BB962C8B-B14F-4D97-AF65-F5344CB8AC3E}">
        <p14:creationId xmlns:p14="http://schemas.microsoft.com/office/powerpoint/2010/main" val="4293131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C857B-E6B4-4511-8AC7-582559561B97}"/>
              </a:ext>
            </a:extLst>
          </p:cNvPr>
          <p:cNvSpPr>
            <a:spLocks noGrp="1"/>
          </p:cNvSpPr>
          <p:nvPr>
            <p:ph type="title"/>
          </p:nvPr>
        </p:nvSpPr>
        <p:spPr>
          <a:xfrm>
            <a:off x="281354" y="457200"/>
            <a:ext cx="8534400" cy="685800"/>
          </a:xfrm>
        </p:spPr>
        <p:txBody>
          <a:bodyPr>
            <a:normAutofit/>
          </a:bodyPr>
          <a:lstStyle/>
          <a:p>
            <a:r>
              <a:rPr lang="en-IN" dirty="0"/>
              <a:t>Example 3.2.3</a:t>
            </a:r>
          </a:p>
        </p:txBody>
      </p:sp>
      <p:sp>
        <p:nvSpPr>
          <p:cNvPr id="3" name="Content Placeholder 2">
            <a:extLst>
              <a:ext uri="{FF2B5EF4-FFF2-40B4-BE49-F238E27FC236}">
                <a16:creationId xmlns:a16="http://schemas.microsoft.com/office/drawing/2014/main" id="{102A237E-4267-4FC6-9F0D-EF552E607AE1}"/>
              </a:ext>
            </a:extLst>
          </p:cNvPr>
          <p:cNvSpPr>
            <a:spLocks noGrp="1"/>
          </p:cNvSpPr>
          <p:nvPr>
            <p:ph sz="quarter" idx="15"/>
          </p:nvPr>
        </p:nvSpPr>
        <p:spPr>
          <a:xfrm>
            <a:off x="380060" y="1327150"/>
            <a:ext cx="8534400" cy="425450"/>
          </a:xfrm>
        </p:spPr>
        <p:txBody>
          <a:bodyPr/>
          <a:lstStyle/>
          <a:p>
            <a:pPr marL="461963" indent="-461963"/>
            <a:r>
              <a:rPr lang="en-US" sz="2200" dirty="0"/>
              <a:t>In Example 2 of Section 3.1, we found that</a:t>
            </a:r>
            <a:endParaRPr lang="en-IN" sz="2200" dirty="0"/>
          </a:p>
        </p:txBody>
      </p:sp>
      <p:graphicFrame>
        <p:nvGraphicFramePr>
          <p:cNvPr id="19" name="Object 9" descr="equation left hand side y times one times open left parenthesis t close equals right hand side e super negative two t times a times n times d equation left hand side y times two times open left parenthesis t close equals right hand side e super negative three t">
            <a:extLst>
              <a:ext uri="{FF2B5EF4-FFF2-40B4-BE49-F238E27FC236}">
                <a16:creationId xmlns:a16="http://schemas.microsoft.com/office/drawing/2014/main" id="{19E57E82-7CC9-4408-BC49-F2582BA8315B}"/>
              </a:ext>
            </a:extLst>
          </p:cNvPr>
          <p:cNvGraphicFramePr>
            <a:graphicFrameLocks noGrp="1" noChangeAspect="1"/>
          </p:cNvGraphicFramePr>
          <p:nvPr>
            <p:ph type="pic" sz="quarter" idx="19"/>
            <p:extLst>
              <p:ext uri="{D42A27DB-BD31-4B8C-83A1-F6EECF244321}">
                <p14:modId xmlns:p14="http://schemas.microsoft.com/office/powerpoint/2010/main" val="747509485"/>
              </p:ext>
            </p:extLst>
          </p:nvPr>
        </p:nvGraphicFramePr>
        <p:xfrm>
          <a:off x="2895600" y="1752600"/>
          <a:ext cx="2834852" cy="404979"/>
        </p:xfrm>
        <a:graphic>
          <a:graphicData uri="http://schemas.openxmlformats.org/presentationml/2006/ole">
            <mc:AlternateContent xmlns:mc="http://schemas.openxmlformats.org/markup-compatibility/2006">
              <mc:Choice xmlns:v="urn:schemas-microsoft-com:vml" Requires="v">
                <p:oleObj spid="_x0000_s10449" name="Equation" r:id="rId3" imgW="1600200" imgH="228600" progId="Equation.3">
                  <p:embed/>
                </p:oleObj>
              </mc:Choice>
              <mc:Fallback>
                <p:oleObj name="Equation" r:id="rId3" imgW="1600200" imgH="228600" progId="Equation.3">
                  <p:embed/>
                  <p:pic>
                    <p:nvPicPr>
                      <p:cNvPr id="164873"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752600"/>
                        <a:ext cx="2834852" cy="40497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2EDD6054-A686-47EB-AA3A-4D1DF6ADA6CC}"/>
              </a:ext>
            </a:extLst>
          </p:cNvPr>
          <p:cNvSpPr>
            <a:spLocks noGrp="1"/>
          </p:cNvSpPr>
          <p:nvPr>
            <p:ph sz="quarter" idx="18"/>
          </p:nvPr>
        </p:nvSpPr>
        <p:spPr>
          <a:xfrm>
            <a:off x="657578" y="2271712"/>
            <a:ext cx="8334022" cy="471488"/>
          </a:xfrm>
        </p:spPr>
        <p:txBody>
          <a:bodyPr/>
          <a:lstStyle/>
          <a:p>
            <a:pPr marL="0" indent="0">
              <a:buNone/>
            </a:pPr>
            <a:r>
              <a:rPr lang="en-US" sz="2200" dirty="0"/>
              <a:t>were solutions to the differential equation</a:t>
            </a:r>
          </a:p>
        </p:txBody>
      </p:sp>
      <p:graphicFrame>
        <p:nvGraphicFramePr>
          <p:cNvPr id="20" name="Object 7" descr="sum with 3 summands y super double prime plus five times y super prime plus six times y equals zero">
            <a:extLst>
              <a:ext uri="{FF2B5EF4-FFF2-40B4-BE49-F238E27FC236}">
                <a16:creationId xmlns:a16="http://schemas.microsoft.com/office/drawing/2014/main" id="{877C31BC-1BE4-4C24-9E19-6390F80B2FE8}"/>
              </a:ext>
            </a:extLst>
          </p:cNvPr>
          <p:cNvGraphicFramePr>
            <a:graphicFrameLocks noGrp="1" noChangeAspect="1"/>
          </p:cNvGraphicFramePr>
          <p:nvPr>
            <p:ph sz="quarter" idx="16"/>
            <p:extLst>
              <p:ext uri="{D42A27DB-BD31-4B8C-83A1-F6EECF244321}">
                <p14:modId xmlns:p14="http://schemas.microsoft.com/office/powerpoint/2010/main" val="2583916920"/>
              </p:ext>
            </p:extLst>
          </p:nvPr>
        </p:nvGraphicFramePr>
        <p:xfrm>
          <a:off x="3429000" y="2804420"/>
          <a:ext cx="2029392" cy="395980"/>
        </p:xfrm>
        <a:graphic>
          <a:graphicData uri="http://schemas.openxmlformats.org/presentationml/2006/ole">
            <mc:AlternateContent xmlns:mc="http://schemas.openxmlformats.org/markup-compatibility/2006">
              <mc:Choice xmlns:v="urn:schemas-microsoft-com:vml" Requires="v">
                <p:oleObj spid="_x0000_s10450" name="Equation" r:id="rId5" imgW="1041120" imgH="203040" progId="Equation.DSMT4">
                  <p:embed/>
                </p:oleObj>
              </mc:Choice>
              <mc:Fallback>
                <p:oleObj name="Equation" r:id="rId5" imgW="1041120" imgH="203040" progId="Equation.DSMT4">
                  <p:embed/>
                  <p:pic>
                    <p:nvPicPr>
                      <p:cNvPr id="164871"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2804420"/>
                        <a:ext cx="2029392" cy="39598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2" name="Content Placeholder 7">
            <a:extLst>
              <a:ext uri="{FF2B5EF4-FFF2-40B4-BE49-F238E27FC236}">
                <a16:creationId xmlns:a16="http://schemas.microsoft.com/office/drawing/2014/main" id="{3DC1F7C6-20CD-429A-B17C-00FF50F291FA}"/>
              </a:ext>
            </a:extLst>
          </p:cNvPr>
          <p:cNvSpPr>
            <a:spLocks noGrp="1"/>
          </p:cNvSpPr>
          <p:nvPr>
            <p:ph sz="quarter" idx="21"/>
          </p:nvPr>
        </p:nvSpPr>
        <p:spPr>
          <a:xfrm>
            <a:off x="381000" y="3276600"/>
            <a:ext cx="8334022" cy="884892"/>
          </a:xfrm>
        </p:spPr>
        <p:txBody>
          <a:bodyPr/>
          <a:lstStyle/>
          <a:p>
            <a:pPr marL="461963" indent="-461963"/>
            <a:r>
              <a:rPr lang="en-US" sz="2200" dirty="0"/>
              <a:t>Find the Wronskian of </a:t>
            </a:r>
            <a:r>
              <a:rPr lang="en-US" sz="2200" i="1" dirty="0"/>
              <a:t>y</a:t>
            </a:r>
            <a:r>
              <a:rPr lang="en-US" sz="2200" baseline="-25000" dirty="0"/>
              <a:t>1</a:t>
            </a:r>
            <a:r>
              <a:rPr lang="en-US" sz="2200" dirty="0"/>
              <a:t> and </a:t>
            </a:r>
            <a:r>
              <a:rPr lang="en-US" sz="2200" i="1" dirty="0"/>
              <a:t>y</a:t>
            </a:r>
            <a:r>
              <a:rPr lang="en-US" sz="2200" baseline="-25000" dirty="0"/>
              <a:t>2.</a:t>
            </a:r>
          </a:p>
          <a:p>
            <a:pPr marL="461963" indent="-461963"/>
            <a:r>
              <a:rPr lang="en-US" sz="2200" dirty="0"/>
              <a:t>The Wronskian of these two functions is</a:t>
            </a:r>
          </a:p>
        </p:txBody>
      </p:sp>
      <p:graphicFrame>
        <p:nvGraphicFramePr>
          <p:cNvPr id="13" name="Object 12" descr="cap w equation sequence part 1  open left square bracket e super negative two times t comma e super negative three times t close equals part 2 matrix row 1column 1 e minus minus times times two te minus minus times times three t row 2column 1 minus minus times times two e minus minus times times two t minus minus times times three e minus minus times times three t equals part 3 negative e super negative five times t">
            <a:extLst>
              <a:ext uri="{FF2B5EF4-FFF2-40B4-BE49-F238E27FC236}">
                <a16:creationId xmlns:a16="http://schemas.microsoft.com/office/drawing/2014/main" id="{61FD935D-4C49-4AB2-88F1-58B79EA27A26}"/>
              </a:ext>
            </a:extLst>
          </p:cNvPr>
          <p:cNvGraphicFramePr>
            <a:graphicFrameLocks noChangeAspect="1"/>
          </p:cNvGraphicFramePr>
          <p:nvPr>
            <p:extLst>
              <p:ext uri="{D42A27DB-BD31-4B8C-83A1-F6EECF244321}">
                <p14:modId xmlns:p14="http://schemas.microsoft.com/office/powerpoint/2010/main" val="1313003572"/>
              </p:ext>
            </p:extLst>
          </p:nvPr>
        </p:nvGraphicFramePr>
        <p:xfrm>
          <a:off x="2664566" y="4267200"/>
          <a:ext cx="3763440" cy="777233"/>
        </p:xfrm>
        <a:graphic>
          <a:graphicData uri="http://schemas.openxmlformats.org/presentationml/2006/ole">
            <mc:AlternateContent xmlns:mc="http://schemas.openxmlformats.org/markup-compatibility/2006">
              <mc:Choice xmlns:v="urn:schemas-microsoft-com:vml" Requires="v">
                <p:oleObj spid="_x0000_s10451" name="Equation" r:id="rId7" imgW="2336760" imgH="482400" progId="Equation.DSMT4">
                  <p:embed/>
                </p:oleObj>
              </mc:Choice>
              <mc:Fallback>
                <p:oleObj name="Equation" r:id="rId7" imgW="2336760" imgH="482400" progId="Equation.DSMT4">
                  <p:embed/>
                  <p:pic>
                    <p:nvPicPr>
                      <p:cNvPr id="5" name="Object 4"/>
                      <p:cNvPicPr/>
                      <p:nvPr/>
                    </p:nvPicPr>
                    <p:blipFill>
                      <a:blip r:embed="rId8"/>
                      <a:stretch>
                        <a:fillRect/>
                      </a:stretch>
                    </p:blipFill>
                    <p:spPr>
                      <a:xfrm>
                        <a:off x="2664566" y="4267200"/>
                        <a:ext cx="3763440" cy="777233"/>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2E77F654-1752-4993-9815-ED24E5503742}"/>
              </a:ext>
            </a:extLst>
          </p:cNvPr>
          <p:cNvSpPr>
            <a:spLocks noGrp="1"/>
          </p:cNvSpPr>
          <p:nvPr>
            <p:ph sz="quarter" idx="25"/>
          </p:nvPr>
        </p:nvSpPr>
        <p:spPr>
          <a:xfrm>
            <a:off x="405373" y="5152092"/>
            <a:ext cx="8200378" cy="1020108"/>
          </a:xfrm>
        </p:spPr>
        <p:txBody>
          <a:bodyPr/>
          <a:lstStyle/>
          <a:p>
            <a:pPr marL="461963" indent="-461963"/>
            <a:r>
              <a:rPr lang="en-US" sz="2200" dirty="0"/>
              <a:t>Since </a:t>
            </a:r>
            <a:r>
              <a:rPr lang="en-US" sz="2200" i="1" dirty="0"/>
              <a:t>W</a:t>
            </a:r>
            <a:r>
              <a:rPr lang="en-US" sz="2200" dirty="0"/>
              <a:t> is nonzero for all values of </a:t>
            </a:r>
            <a:r>
              <a:rPr lang="en-US" sz="2200" i="1" dirty="0"/>
              <a:t>t</a:t>
            </a:r>
            <a:r>
              <a:rPr lang="en-US" sz="2200" dirty="0"/>
              <a:t>, the functions can be used to construct solutions of the differential </a:t>
            </a:r>
            <a:r>
              <a:rPr lang="en-US" sz="2200" i="1" dirty="0"/>
              <a:t>y</a:t>
            </a:r>
            <a:r>
              <a:rPr lang="en-US" sz="2200" baseline="-25000" dirty="0"/>
              <a:t>1</a:t>
            </a:r>
            <a:r>
              <a:rPr lang="en-US" sz="2200" dirty="0"/>
              <a:t> and </a:t>
            </a:r>
            <a:r>
              <a:rPr lang="en-US" sz="2200" i="1" dirty="0"/>
              <a:t>y</a:t>
            </a:r>
            <a:r>
              <a:rPr lang="en-US" sz="2200" baseline="-25000" dirty="0"/>
              <a:t>2</a:t>
            </a:r>
            <a:r>
              <a:rPr lang="en-US" sz="2200" dirty="0"/>
              <a:t> equation with initial conditions at any value of </a:t>
            </a:r>
            <a:r>
              <a:rPr lang="en-US" sz="2200" i="1" dirty="0"/>
              <a:t>t</a:t>
            </a:r>
            <a:r>
              <a:rPr lang="en-US" sz="2200" dirty="0"/>
              <a:t>.</a:t>
            </a:r>
          </a:p>
        </p:txBody>
      </p:sp>
    </p:spTree>
    <p:extLst>
      <p:ext uri="{BB962C8B-B14F-4D97-AF65-F5344CB8AC3E}">
        <p14:creationId xmlns:p14="http://schemas.microsoft.com/office/powerpoint/2010/main" val="3339785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C8A8E-CA90-44C3-9EB1-F7177058033E}"/>
              </a:ext>
            </a:extLst>
          </p:cNvPr>
          <p:cNvSpPr>
            <a:spLocks noGrp="1"/>
          </p:cNvSpPr>
          <p:nvPr>
            <p:ph type="title"/>
          </p:nvPr>
        </p:nvSpPr>
        <p:spPr>
          <a:xfrm>
            <a:off x="281354" y="457200"/>
            <a:ext cx="8534400" cy="685800"/>
          </a:xfrm>
        </p:spPr>
        <p:txBody>
          <a:bodyPr>
            <a:normAutofit/>
          </a:bodyPr>
          <a:lstStyle/>
          <a:p>
            <a:r>
              <a:rPr lang="en-IN" dirty="0"/>
              <a:t>Theorem 3.2.4: Fundamental Solutions</a:t>
            </a:r>
          </a:p>
        </p:txBody>
      </p:sp>
      <p:sp>
        <p:nvSpPr>
          <p:cNvPr id="3" name="Content Placeholder 2">
            <a:extLst>
              <a:ext uri="{FF2B5EF4-FFF2-40B4-BE49-F238E27FC236}">
                <a16:creationId xmlns:a16="http://schemas.microsoft.com/office/drawing/2014/main" id="{5F1C1CCE-8C2F-4413-AD33-AE5521C81361}"/>
              </a:ext>
            </a:extLst>
          </p:cNvPr>
          <p:cNvSpPr>
            <a:spLocks noGrp="1"/>
          </p:cNvSpPr>
          <p:nvPr>
            <p:ph sz="quarter" idx="15"/>
          </p:nvPr>
        </p:nvSpPr>
        <p:spPr>
          <a:xfrm>
            <a:off x="380060" y="1600200"/>
            <a:ext cx="8534400" cy="425450"/>
          </a:xfrm>
        </p:spPr>
        <p:txBody>
          <a:bodyPr/>
          <a:lstStyle/>
          <a:p>
            <a:pPr marL="461963" indent="-461963"/>
            <a:r>
              <a:rPr lang="en-US" sz="2400" dirty="0"/>
              <a:t>Suppose </a:t>
            </a:r>
            <a:r>
              <a:rPr lang="en-US" sz="2400" i="1" dirty="0"/>
              <a:t>y</a:t>
            </a:r>
            <a:r>
              <a:rPr lang="en-US" sz="2400" baseline="-25000" dirty="0"/>
              <a:t>1</a:t>
            </a:r>
            <a:r>
              <a:rPr lang="en-US" sz="2400" dirty="0"/>
              <a:t> and </a:t>
            </a:r>
            <a:r>
              <a:rPr lang="en-US" sz="2400" i="1" dirty="0"/>
              <a:t>y</a:t>
            </a:r>
            <a:r>
              <a:rPr lang="en-US" sz="2400" baseline="-25000" dirty="0"/>
              <a:t>2</a:t>
            </a:r>
            <a:r>
              <a:rPr lang="en-US" sz="2400" dirty="0"/>
              <a:t> are solutions to the equation</a:t>
            </a:r>
          </a:p>
        </p:txBody>
      </p:sp>
      <p:graphicFrame>
        <p:nvGraphicFramePr>
          <p:cNvPr id="19" name="Object 1024" descr="cap l of y equals y apostrophe apostrophe prefix plus of p of t y apostrophe prefix plus of q of t y equals zero full stop">
            <a:extLst>
              <a:ext uri="{FF2B5EF4-FFF2-40B4-BE49-F238E27FC236}">
                <a16:creationId xmlns:a16="http://schemas.microsoft.com/office/drawing/2014/main" id="{F32A6B2F-4A33-4F05-802E-839D8C74AADB}"/>
              </a:ext>
            </a:extLst>
          </p:cNvPr>
          <p:cNvGraphicFramePr>
            <a:graphicFrameLocks noGrp="1" noChangeAspect="1"/>
          </p:cNvGraphicFramePr>
          <p:nvPr>
            <p:ph type="pic" sz="quarter" idx="19"/>
            <p:extLst>
              <p:ext uri="{D42A27DB-BD31-4B8C-83A1-F6EECF244321}">
                <p14:modId xmlns:p14="http://schemas.microsoft.com/office/powerpoint/2010/main" val="675596669"/>
              </p:ext>
            </p:extLst>
          </p:nvPr>
        </p:nvGraphicFramePr>
        <p:xfrm>
          <a:off x="2802468" y="2133600"/>
          <a:ext cx="3539065" cy="371231"/>
        </p:xfrm>
        <a:graphic>
          <a:graphicData uri="http://schemas.openxmlformats.org/presentationml/2006/ole">
            <mc:AlternateContent xmlns:mc="http://schemas.openxmlformats.org/markup-compatibility/2006">
              <mc:Choice xmlns:v="urn:schemas-microsoft-com:vml" Requires="v">
                <p:oleObj spid="_x0000_s11351" name="Equation" r:id="rId3" imgW="1816100" imgH="190500" progId="Equation.DSMT4">
                  <p:embed/>
                </p:oleObj>
              </mc:Choice>
              <mc:Fallback>
                <p:oleObj name="Equation" r:id="rId3" imgW="1816100" imgH="190500" progId="Equation.DSMT4">
                  <p:embed/>
                  <p:pic>
                    <p:nvPicPr>
                      <p:cNvPr id="154624" name="Object 1024"/>
                      <p:cNvPicPr>
                        <a:picLocks noChangeAspect="1" noChangeArrowheads="1"/>
                      </p:cNvPicPr>
                      <p:nvPr/>
                    </p:nvPicPr>
                    <p:blipFill>
                      <a:blip r:embed="rId4"/>
                      <a:srcRect/>
                      <a:stretch>
                        <a:fillRect/>
                      </a:stretch>
                    </p:blipFill>
                    <p:spPr bwMode="auto">
                      <a:xfrm>
                        <a:off x="2802468" y="2133600"/>
                        <a:ext cx="3539065" cy="371231"/>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0F028384-E574-48BB-8121-9ED65AD71C60}"/>
              </a:ext>
            </a:extLst>
          </p:cNvPr>
          <p:cNvSpPr>
            <a:spLocks noGrp="1"/>
          </p:cNvSpPr>
          <p:nvPr>
            <p:ph sz="quarter" idx="18"/>
          </p:nvPr>
        </p:nvSpPr>
        <p:spPr>
          <a:xfrm>
            <a:off x="380060" y="2514600"/>
            <a:ext cx="8334022" cy="3733800"/>
          </a:xfrm>
        </p:spPr>
        <p:txBody>
          <a:bodyPr/>
          <a:lstStyle/>
          <a:p>
            <a:pPr marL="461963" indent="0">
              <a:buNone/>
            </a:pPr>
            <a:r>
              <a:rPr lang="en-US" dirty="0"/>
              <a:t>Then the family of solutions </a:t>
            </a:r>
          </a:p>
          <a:p>
            <a:pPr marL="271463" indent="0" algn="ctr">
              <a:buNone/>
            </a:pPr>
            <a:r>
              <a:rPr lang="en-US" i="1" dirty="0"/>
              <a:t>y</a:t>
            </a:r>
            <a:r>
              <a:rPr lang="en-US" dirty="0"/>
              <a:t> = </a:t>
            </a:r>
            <a:r>
              <a:rPr lang="en-US" i="1" dirty="0"/>
              <a:t>c</a:t>
            </a:r>
            <a:r>
              <a:rPr lang="en-US" baseline="-25000" dirty="0"/>
              <a:t>1</a:t>
            </a:r>
            <a:r>
              <a:rPr lang="en-US" i="1" dirty="0"/>
              <a:t>y</a:t>
            </a:r>
            <a:r>
              <a:rPr lang="en-US" baseline="-25000" dirty="0"/>
              <a:t>1</a:t>
            </a:r>
            <a:r>
              <a:rPr lang="en-US" dirty="0"/>
              <a:t> + </a:t>
            </a:r>
            <a:r>
              <a:rPr lang="en-US" i="1" dirty="0"/>
              <a:t>c</a:t>
            </a:r>
            <a:r>
              <a:rPr lang="en-US" baseline="-25000" dirty="0"/>
              <a:t>2</a:t>
            </a:r>
            <a:r>
              <a:rPr lang="en-US" dirty="0"/>
              <a:t> </a:t>
            </a:r>
            <a:r>
              <a:rPr lang="en-US" i="1" dirty="0"/>
              <a:t>y</a:t>
            </a:r>
            <a:r>
              <a:rPr lang="en-US" baseline="-25000" dirty="0"/>
              <a:t>2</a:t>
            </a:r>
            <a:r>
              <a:rPr lang="en-US" dirty="0"/>
              <a:t> </a:t>
            </a:r>
          </a:p>
          <a:p>
            <a:pPr marL="461963" indent="0">
              <a:buNone/>
            </a:pPr>
            <a:r>
              <a:rPr lang="en-US" dirty="0"/>
              <a:t>with arbitrary coefficients </a:t>
            </a:r>
            <a:r>
              <a:rPr lang="en-US" i="1" dirty="0"/>
              <a:t>c</a:t>
            </a:r>
            <a:r>
              <a:rPr lang="en-US" baseline="-25000" dirty="0"/>
              <a:t>1</a:t>
            </a:r>
            <a:r>
              <a:rPr lang="en-US" dirty="0"/>
              <a:t>, </a:t>
            </a:r>
            <a:r>
              <a:rPr lang="en-US" i="1" dirty="0"/>
              <a:t>c</a:t>
            </a:r>
            <a:r>
              <a:rPr lang="en-US" baseline="-25000" dirty="0"/>
              <a:t>2</a:t>
            </a:r>
            <a:r>
              <a:rPr lang="en-US" dirty="0"/>
              <a:t> includes every solution to the differential equation if and only if there is a point</a:t>
            </a:r>
            <a:r>
              <a:rPr lang="en-US" i="1" dirty="0"/>
              <a:t> t</a:t>
            </a:r>
            <a:r>
              <a:rPr lang="en-US" baseline="-25000" dirty="0"/>
              <a:t>0</a:t>
            </a:r>
            <a:r>
              <a:rPr lang="en-US" i="1" dirty="0"/>
              <a:t> </a:t>
            </a:r>
            <a:r>
              <a:rPr lang="en-US" dirty="0"/>
              <a:t>such that 𝑊[𝑦</a:t>
            </a:r>
            <a:r>
              <a:rPr lang="en-US" baseline="-25000" dirty="0"/>
              <a:t>1</a:t>
            </a:r>
            <a:r>
              <a:rPr lang="en-US" dirty="0"/>
              <a:t>, 𝑦</a:t>
            </a:r>
            <a:r>
              <a:rPr lang="en-US" baseline="-25000" dirty="0"/>
              <a:t>2</a:t>
            </a:r>
            <a:r>
              <a:rPr lang="en-US" dirty="0"/>
              <a:t> ](𝑡</a:t>
            </a:r>
            <a:r>
              <a:rPr lang="en-US" baseline="-25000" dirty="0"/>
              <a:t>0</a:t>
            </a:r>
            <a:r>
              <a:rPr lang="en-US" dirty="0"/>
              <a:t>) ≠ 0.</a:t>
            </a:r>
          </a:p>
          <a:p>
            <a:pPr marL="461963" indent="-461963"/>
            <a:r>
              <a:rPr lang="en-US" dirty="0"/>
              <a:t>The expression </a:t>
            </a:r>
            <a:r>
              <a:rPr lang="en-US" i="1" dirty="0"/>
              <a:t>y</a:t>
            </a:r>
            <a:r>
              <a:rPr lang="en-US" dirty="0"/>
              <a:t> = </a:t>
            </a:r>
            <a:r>
              <a:rPr lang="en-US" i="1" dirty="0"/>
              <a:t>c</a:t>
            </a:r>
            <a:r>
              <a:rPr lang="en-US" baseline="-25000" dirty="0"/>
              <a:t>1</a:t>
            </a:r>
            <a:r>
              <a:rPr lang="en-US" i="1" dirty="0"/>
              <a:t>y</a:t>
            </a:r>
            <a:r>
              <a:rPr lang="en-US" baseline="-25000" dirty="0"/>
              <a:t>1</a:t>
            </a:r>
            <a:r>
              <a:rPr lang="en-US" dirty="0"/>
              <a:t> + </a:t>
            </a:r>
            <a:r>
              <a:rPr lang="en-US" i="1" dirty="0"/>
              <a:t>c</a:t>
            </a:r>
            <a:r>
              <a:rPr lang="en-US" baseline="-25000" dirty="0"/>
              <a:t>2</a:t>
            </a:r>
            <a:r>
              <a:rPr lang="en-US" dirty="0"/>
              <a:t> </a:t>
            </a:r>
            <a:r>
              <a:rPr lang="en-US" i="1" dirty="0"/>
              <a:t>y</a:t>
            </a:r>
            <a:r>
              <a:rPr lang="en-US" baseline="-25000" dirty="0"/>
              <a:t>2</a:t>
            </a:r>
            <a:r>
              <a:rPr lang="en-US" dirty="0"/>
              <a:t> is called the </a:t>
            </a:r>
            <a:r>
              <a:rPr lang="en-US" b="1" dirty="0"/>
              <a:t>general solution</a:t>
            </a:r>
            <a:r>
              <a:rPr lang="en-US" dirty="0"/>
              <a:t> of the differential equation above, and in this case </a:t>
            </a:r>
            <a:r>
              <a:rPr lang="en-US" i="1" dirty="0"/>
              <a:t>y</a:t>
            </a:r>
            <a:r>
              <a:rPr lang="en-US" baseline="-25000" dirty="0"/>
              <a:t>1</a:t>
            </a:r>
            <a:r>
              <a:rPr lang="en-US" dirty="0"/>
              <a:t> and </a:t>
            </a:r>
            <a:r>
              <a:rPr lang="en-US" i="1" dirty="0"/>
              <a:t>y</a:t>
            </a:r>
            <a:r>
              <a:rPr lang="en-US" baseline="-25000" dirty="0"/>
              <a:t>2</a:t>
            </a:r>
            <a:r>
              <a:rPr lang="en-US" dirty="0"/>
              <a:t> are said to form a </a:t>
            </a:r>
            <a:r>
              <a:rPr lang="en-US" b="1" dirty="0"/>
              <a:t>fundamental set of solutions</a:t>
            </a:r>
            <a:r>
              <a:rPr lang="en-US" dirty="0"/>
              <a:t> to the differential equation.</a:t>
            </a:r>
            <a:endParaRPr lang="en-IN" dirty="0"/>
          </a:p>
        </p:txBody>
      </p:sp>
    </p:spTree>
    <p:extLst>
      <p:ext uri="{BB962C8B-B14F-4D97-AF65-F5344CB8AC3E}">
        <p14:creationId xmlns:p14="http://schemas.microsoft.com/office/powerpoint/2010/main" val="2882205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F8D87-8032-44EE-86FA-F841EC8E72DA}"/>
              </a:ext>
            </a:extLst>
          </p:cNvPr>
          <p:cNvSpPr>
            <a:spLocks noGrp="1"/>
          </p:cNvSpPr>
          <p:nvPr>
            <p:ph type="title"/>
          </p:nvPr>
        </p:nvSpPr>
        <p:spPr/>
        <p:txBody>
          <a:bodyPr/>
          <a:lstStyle/>
          <a:p>
            <a:r>
              <a:rPr lang="en-IN" dirty="0"/>
              <a:t>Example 3.2.4</a:t>
            </a:r>
          </a:p>
        </p:txBody>
      </p:sp>
      <p:sp>
        <p:nvSpPr>
          <p:cNvPr id="3" name="Content Placeholder 2">
            <a:extLst>
              <a:ext uri="{FF2B5EF4-FFF2-40B4-BE49-F238E27FC236}">
                <a16:creationId xmlns:a16="http://schemas.microsoft.com/office/drawing/2014/main" id="{5BA0F341-E15C-48AD-825B-009D5C82C5D9}"/>
              </a:ext>
            </a:extLst>
          </p:cNvPr>
          <p:cNvSpPr>
            <a:spLocks noGrp="1"/>
          </p:cNvSpPr>
          <p:nvPr>
            <p:ph sz="quarter" idx="15"/>
          </p:nvPr>
        </p:nvSpPr>
        <p:spPr>
          <a:xfrm>
            <a:off x="380060" y="1579180"/>
            <a:ext cx="8534400" cy="687384"/>
          </a:xfrm>
        </p:spPr>
        <p:txBody>
          <a:bodyPr/>
          <a:lstStyle/>
          <a:p>
            <a:pPr marL="461963" indent="-461963"/>
            <a:r>
              <a:rPr lang="en-US" sz="2200" dirty="0"/>
              <a:t>Consider the general second order linear equation below, with the two solutions indicated:</a:t>
            </a:r>
          </a:p>
        </p:txBody>
      </p:sp>
      <p:graphicFrame>
        <p:nvGraphicFramePr>
          <p:cNvPr id="19" name="Object 1026" descr="y super double prime plus p of t y super prime plus q of t y equals zero">
            <a:extLst>
              <a:ext uri="{FF2B5EF4-FFF2-40B4-BE49-F238E27FC236}">
                <a16:creationId xmlns:a16="http://schemas.microsoft.com/office/drawing/2014/main" id="{DAAF751E-9139-4E4A-BCBF-F9D62DF13831}"/>
              </a:ext>
            </a:extLst>
          </p:cNvPr>
          <p:cNvGraphicFramePr>
            <a:graphicFrameLocks noGrp="1" noChangeAspect="1"/>
          </p:cNvGraphicFramePr>
          <p:nvPr>
            <p:ph sz="quarter" idx="16"/>
            <p:extLst>
              <p:ext uri="{D42A27DB-BD31-4B8C-83A1-F6EECF244321}">
                <p14:modId xmlns:p14="http://schemas.microsoft.com/office/powerpoint/2010/main" val="1706596073"/>
              </p:ext>
            </p:extLst>
          </p:nvPr>
        </p:nvGraphicFramePr>
        <p:xfrm>
          <a:off x="3312066" y="2254761"/>
          <a:ext cx="2519868" cy="359982"/>
        </p:xfrm>
        <a:graphic>
          <a:graphicData uri="http://schemas.openxmlformats.org/presentationml/2006/ole">
            <mc:AlternateContent xmlns:mc="http://schemas.openxmlformats.org/markup-compatibility/2006">
              <mc:Choice xmlns:v="urn:schemas-microsoft-com:vml" Requires="v">
                <p:oleObj spid="_x0000_s12578" name="Equation" r:id="rId3" imgW="1422360" imgH="203040" progId="Equation.3">
                  <p:embed/>
                </p:oleObj>
              </mc:Choice>
              <mc:Fallback>
                <p:oleObj name="Equation" r:id="rId3" imgW="1422360" imgH="203040" progId="Equation.3">
                  <p:embed/>
                  <p:pic>
                    <p:nvPicPr>
                      <p:cNvPr id="156674" name="Object 10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2066" y="2254761"/>
                        <a:ext cx="2519868" cy="3599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2E363ADB-AA91-4FF2-BC02-0B3BC8990495}"/>
              </a:ext>
            </a:extLst>
          </p:cNvPr>
          <p:cNvSpPr>
            <a:spLocks noGrp="1"/>
          </p:cNvSpPr>
          <p:nvPr>
            <p:ph sz="quarter" idx="18"/>
          </p:nvPr>
        </p:nvSpPr>
        <p:spPr>
          <a:xfrm>
            <a:off x="380060" y="2628174"/>
            <a:ext cx="8334022" cy="400780"/>
          </a:xfrm>
        </p:spPr>
        <p:txBody>
          <a:bodyPr/>
          <a:lstStyle/>
          <a:p>
            <a:pPr marL="461963" indent="-461963"/>
            <a:r>
              <a:rPr lang="en-US" sz="2200" dirty="0"/>
              <a:t>Suppose the functions below are solutions to this equation:</a:t>
            </a:r>
          </a:p>
        </p:txBody>
      </p:sp>
      <p:graphicFrame>
        <p:nvGraphicFramePr>
          <p:cNvPr id="20" name="Object 1024" descr="equation left hand side y sub one equals right hand side e super r sub one times t comma equation left hand side y sub two equals right hand side e super r sub two times t comma r sub one not equals r sub two">
            <a:extLst>
              <a:ext uri="{FF2B5EF4-FFF2-40B4-BE49-F238E27FC236}">
                <a16:creationId xmlns:a16="http://schemas.microsoft.com/office/drawing/2014/main" id="{A3EF9F37-7176-4730-AF15-D358D51F8C84}"/>
              </a:ext>
            </a:extLst>
          </p:cNvPr>
          <p:cNvGraphicFramePr>
            <a:graphicFrameLocks noGrp="1" noChangeAspect="1"/>
          </p:cNvGraphicFramePr>
          <p:nvPr>
            <p:ph type="pic" sz="quarter" idx="19"/>
            <p:extLst>
              <p:ext uri="{D42A27DB-BD31-4B8C-83A1-F6EECF244321}">
                <p14:modId xmlns:p14="http://schemas.microsoft.com/office/powerpoint/2010/main" val="2503547043"/>
              </p:ext>
            </p:extLst>
          </p:nvPr>
        </p:nvGraphicFramePr>
        <p:xfrm>
          <a:off x="3087078" y="3048000"/>
          <a:ext cx="2969845" cy="445477"/>
        </p:xfrm>
        <a:graphic>
          <a:graphicData uri="http://schemas.openxmlformats.org/presentationml/2006/ole">
            <mc:AlternateContent xmlns:mc="http://schemas.openxmlformats.org/markup-compatibility/2006">
              <mc:Choice xmlns:v="urn:schemas-microsoft-com:vml" Requires="v">
                <p:oleObj spid="_x0000_s12579" name="Equation" r:id="rId5" imgW="1523880" imgH="228600" progId="Equation.DSMT4">
                  <p:embed/>
                </p:oleObj>
              </mc:Choice>
              <mc:Fallback>
                <p:oleObj name="Equation" r:id="rId5" imgW="1523880" imgH="228600" progId="Equation.DSMT4">
                  <p:embed/>
                  <p:pic>
                    <p:nvPicPr>
                      <p:cNvPr id="156672" name="Object 10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87078" y="3048000"/>
                        <a:ext cx="2969845" cy="44547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Content Placeholder 7">
            <a:extLst>
              <a:ext uri="{FF2B5EF4-FFF2-40B4-BE49-F238E27FC236}">
                <a16:creationId xmlns:a16="http://schemas.microsoft.com/office/drawing/2014/main" id="{CFF31A47-DBD7-436A-9E4D-E3D6628EA690}"/>
              </a:ext>
            </a:extLst>
          </p:cNvPr>
          <p:cNvSpPr>
            <a:spLocks noGrp="1"/>
          </p:cNvSpPr>
          <p:nvPr>
            <p:ph sz="quarter" idx="21"/>
          </p:nvPr>
        </p:nvSpPr>
        <p:spPr>
          <a:xfrm>
            <a:off x="380060" y="3505200"/>
            <a:ext cx="8334022" cy="381000"/>
          </a:xfrm>
        </p:spPr>
        <p:txBody>
          <a:bodyPr/>
          <a:lstStyle/>
          <a:p>
            <a:pPr marL="461963" indent="-461963"/>
            <a:r>
              <a:rPr lang="en-US" sz="2200" dirty="0"/>
              <a:t>The Wronskian of </a:t>
            </a:r>
            <a:r>
              <a:rPr lang="en-US" sz="2200" i="1" dirty="0"/>
              <a:t>y</a:t>
            </a:r>
            <a:r>
              <a:rPr lang="en-US" sz="2200" baseline="-25000" dirty="0"/>
              <a:t>1</a:t>
            </a:r>
            <a:r>
              <a:rPr lang="en-US" sz="2200" dirty="0"/>
              <a:t>and </a:t>
            </a:r>
            <a:r>
              <a:rPr lang="en-US" sz="2200" i="1" dirty="0"/>
              <a:t>y</a:t>
            </a:r>
            <a:r>
              <a:rPr lang="en-US" sz="2200" baseline="-25000" dirty="0"/>
              <a:t>2</a:t>
            </a:r>
            <a:r>
              <a:rPr lang="en-US" sz="2200" dirty="0"/>
              <a:t> for all </a:t>
            </a:r>
            <a:r>
              <a:rPr lang="en-US" sz="2200" i="1" dirty="0"/>
              <a:t>t</a:t>
            </a:r>
            <a:r>
              <a:rPr lang="en-US" sz="2200" dirty="0"/>
              <a:t> is given by:</a:t>
            </a:r>
          </a:p>
        </p:txBody>
      </p:sp>
      <p:graphicFrame>
        <p:nvGraphicFramePr>
          <p:cNvPr id="12" name="Object 11" descr="cap w equation sequence part 1  equals part 2 matrix row 1column 1 e times times r one te times times r two t row 2column 1 times times r one e times times r one t times times r two e times times r two t equals part 3  open left parenthesis r sub two minus r sub one close exp open left square bracket open left parenthesis r sub one plus r sub two close times t close">
            <a:extLst>
              <a:ext uri="{FF2B5EF4-FFF2-40B4-BE49-F238E27FC236}">
                <a16:creationId xmlns:a16="http://schemas.microsoft.com/office/drawing/2014/main" id="{2829B024-2A82-4A51-A9B1-0F593AA86E53}"/>
              </a:ext>
            </a:extLst>
          </p:cNvPr>
          <p:cNvGraphicFramePr>
            <a:graphicFrameLocks noChangeAspect="1"/>
          </p:cNvGraphicFramePr>
          <p:nvPr>
            <p:extLst>
              <p:ext uri="{D42A27DB-BD31-4B8C-83A1-F6EECF244321}">
                <p14:modId xmlns:p14="http://schemas.microsoft.com/office/powerpoint/2010/main" val="1984166496"/>
              </p:ext>
            </p:extLst>
          </p:nvPr>
        </p:nvGraphicFramePr>
        <p:xfrm>
          <a:off x="2286000" y="3934968"/>
          <a:ext cx="4499765" cy="854956"/>
        </p:xfrm>
        <a:graphic>
          <a:graphicData uri="http://schemas.openxmlformats.org/presentationml/2006/ole">
            <mc:AlternateContent xmlns:mc="http://schemas.openxmlformats.org/markup-compatibility/2006">
              <mc:Choice xmlns:v="urn:schemas-microsoft-com:vml" Requires="v">
                <p:oleObj spid="_x0000_s12580" name="Equation" r:id="rId7" imgW="2539800" imgH="482400" progId="Equation.DSMT4">
                  <p:embed/>
                </p:oleObj>
              </mc:Choice>
              <mc:Fallback>
                <p:oleObj name="Equation" r:id="rId7" imgW="2539800" imgH="482400" progId="Equation.DSMT4">
                  <p:embed/>
                  <p:pic>
                    <p:nvPicPr>
                      <p:cNvPr id="6" name="Object 5"/>
                      <p:cNvPicPr/>
                      <p:nvPr/>
                    </p:nvPicPr>
                    <p:blipFill>
                      <a:blip r:embed="rId8"/>
                      <a:stretch>
                        <a:fillRect/>
                      </a:stretch>
                    </p:blipFill>
                    <p:spPr>
                      <a:xfrm>
                        <a:off x="2286000" y="3934968"/>
                        <a:ext cx="4499765" cy="854956"/>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0091C02C-66C6-4DDC-95C2-E1ACED25828A}"/>
              </a:ext>
            </a:extLst>
          </p:cNvPr>
          <p:cNvSpPr>
            <a:spLocks noGrp="1"/>
          </p:cNvSpPr>
          <p:nvPr>
            <p:ph sz="quarter" idx="25"/>
          </p:nvPr>
        </p:nvSpPr>
        <p:spPr>
          <a:xfrm>
            <a:off x="380060" y="4876800"/>
            <a:ext cx="8200378" cy="1219200"/>
          </a:xfrm>
        </p:spPr>
        <p:txBody>
          <a:bodyPr/>
          <a:lstStyle/>
          <a:p>
            <a:pPr marL="461963" indent="-461963"/>
            <a:r>
              <a:rPr lang="en-US" sz="2200" dirty="0"/>
              <a:t>Thus </a:t>
            </a:r>
            <a:r>
              <a:rPr lang="en-US" sz="2200" i="1" dirty="0"/>
              <a:t>y</a:t>
            </a:r>
            <a:r>
              <a:rPr lang="en-US" sz="2200" baseline="-25000" dirty="0"/>
              <a:t>1</a:t>
            </a:r>
            <a:r>
              <a:rPr lang="en-US" sz="2200" dirty="0"/>
              <a:t>and </a:t>
            </a:r>
            <a:r>
              <a:rPr lang="en-US" sz="2200" i="1" dirty="0"/>
              <a:t>y</a:t>
            </a:r>
            <a:r>
              <a:rPr lang="en-US" sz="2200" baseline="-25000" dirty="0"/>
              <a:t>2</a:t>
            </a:r>
            <a:r>
              <a:rPr lang="en-US" sz="2200" dirty="0"/>
              <a:t> form a fundamental set of solutions to the equation, and can be used to construct all of its solutions.</a:t>
            </a:r>
          </a:p>
          <a:p>
            <a:pPr marL="461963" indent="-461963"/>
            <a:r>
              <a:rPr lang="en-US" sz="2200" dirty="0"/>
              <a:t>The general solution is</a:t>
            </a:r>
          </a:p>
        </p:txBody>
      </p:sp>
      <p:graphicFrame>
        <p:nvGraphicFramePr>
          <p:cNvPr id="22" name="Object 1027" descr="y equals c sub one times e super r sub one times t plus c sub two times e super r sub two times t">
            <a:extLst>
              <a:ext uri="{FF2B5EF4-FFF2-40B4-BE49-F238E27FC236}">
                <a16:creationId xmlns:a16="http://schemas.microsoft.com/office/drawing/2014/main" id="{48625086-502E-4179-B99D-CF8467806CD2}"/>
              </a:ext>
            </a:extLst>
          </p:cNvPr>
          <p:cNvGraphicFramePr>
            <a:graphicFrameLocks noGrp="1" noChangeAspect="1"/>
          </p:cNvGraphicFramePr>
          <p:nvPr>
            <p:ph type="pic" sz="quarter" idx="24"/>
            <p:extLst>
              <p:ext uri="{D42A27DB-BD31-4B8C-83A1-F6EECF244321}">
                <p14:modId xmlns:p14="http://schemas.microsoft.com/office/powerpoint/2010/main" val="928320558"/>
              </p:ext>
            </p:extLst>
          </p:nvPr>
        </p:nvGraphicFramePr>
        <p:xfrm>
          <a:off x="3581400" y="5562600"/>
          <a:ext cx="1905651" cy="445477"/>
        </p:xfrm>
        <a:graphic>
          <a:graphicData uri="http://schemas.openxmlformats.org/presentationml/2006/ole">
            <mc:AlternateContent xmlns:mc="http://schemas.openxmlformats.org/markup-compatibility/2006">
              <mc:Choice xmlns:v="urn:schemas-microsoft-com:vml" Requires="v">
                <p:oleObj spid="_x0000_s12581" name="Equation" r:id="rId9" imgW="977760" imgH="228600" progId="Equation.3">
                  <p:embed/>
                </p:oleObj>
              </mc:Choice>
              <mc:Fallback>
                <p:oleObj name="Equation" r:id="rId9" imgW="977760" imgH="228600" progId="Equation.3">
                  <p:embed/>
                  <p:pic>
                    <p:nvPicPr>
                      <p:cNvPr id="156675" name="Object 10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81400" y="5562600"/>
                        <a:ext cx="1905651" cy="44547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85552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A71E7-5A46-4D7B-BD91-A12BBA2E9C28}"/>
              </a:ext>
            </a:extLst>
          </p:cNvPr>
          <p:cNvSpPr>
            <a:spLocks noGrp="1"/>
          </p:cNvSpPr>
          <p:nvPr>
            <p:ph type="title"/>
          </p:nvPr>
        </p:nvSpPr>
        <p:spPr>
          <a:xfrm>
            <a:off x="281354" y="457200"/>
            <a:ext cx="8432728" cy="1139777"/>
          </a:xfrm>
        </p:spPr>
        <p:txBody>
          <a:bodyPr>
            <a:noAutofit/>
          </a:bodyPr>
          <a:lstStyle/>
          <a:p>
            <a:r>
              <a:rPr lang="en-US" dirty="0"/>
              <a:t>Example 3.2.5: Fundamental Solutions (part one)</a:t>
            </a:r>
            <a:endParaRPr lang="en-IN" dirty="0"/>
          </a:p>
        </p:txBody>
      </p:sp>
      <p:sp>
        <p:nvSpPr>
          <p:cNvPr id="3" name="Content Placeholder 2">
            <a:extLst>
              <a:ext uri="{FF2B5EF4-FFF2-40B4-BE49-F238E27FC236}">
                <a16:creationId xmlns:a16="http://schemas.microsoft.com/office/drawing/2014/main" id="{51762F13-DC30-4915-8C4C-532B395F53A3}"/>
              </a:ext>
            </a:extLst>
          </p:cNvPr>
          <p:cNvSpPr>
            <a:spLocks noGrp="1"/>
          </p:cNvSpPr>
          <p:nvPr>
            <p:ph sz="quarter" idx="15"/>
          </p:nvPr>
        </p:nvSpPr>
        <p:spPr/>
        <p:txBody>
          <a:bodyPr/>
          <a:lstStyle/>
          <a:p>
            <a:pPr marL="461963" indent="-461963"/>
            <a:r>
              <a:rPr lang="en-US" sz="2200" dirty="0"/>
              <a:t>Consider the following differential equation:</a:t>
            </a:r>
          </a:p>
        </p:txBody>
      </p:sp>
      <p:graphicFrame>
        <p:nvGraphicFramePr>
          <p:cNvPr id="19" name="Object 1025" descr="two times t squared times y apostrophe apostrophe prefix plus of three times t y apostrophe minus y equals zero comma t greater than zero">
            <a:extLst>
              <a:ext uri="{FF2B5EF4-FFF2-40B4-BE49-F238E27FC236}">
                <a16:creationId xmlns:a16="http://schemas.microsoft.com/office/drawing/2014/main" id="{59478BCE-A8D7-487E-B6B1-51C1367B944F}"/>
              </a:ext>
            </a:extLst>
          </p:cNvPr>
          <p:cNvGraphicFramePr>
            <a:graphicFrameLocks noGrp="1" noChangeAspect="1"/>
          </p:cNvGraphicFramePr>
          <p:nvPr>
            <p:ph sz="quarter" idx="16"/>
            <p:extLst>
              <p:ext uri="{D42A27DB-BD31-4B8C-83A1-F6EECF244321}">
                <p14:modId xmlns:p14="http://schemas.microsoft.com/office/powerpoint/2010/main" val="3433549350"/>
              </p:ext>
            </p:extLst>
          </p:nvPr>
        </p:nvGraphicFramePr>
        <p:xfrm>
          <a:off x="3210821" y="2109621"/>
          <a:ext cx="2722358" cy="404979"/>
        </p:xfrm>
        <a:graphic>
          <a:graphicData uri="http://schemas.openxmlformats.org/presentationml/2006/ole">
            <mc:AlternateContent xmlns:mc="http://schemas.openxmlformats.org/markup-compatibility/2006">
              <mc:Choice xmlns:v="urn:schemas-microsoft-com:vml" Requires="v">
                <p:oleObj spid="_x0000_s13657" name="Equation" r:id="rId3" imgW="1536700" imgH="228600" progId="Equation.DSMT4">
                  <p:embed/>
                </p:oleObj>
              </mc:Choice>
              <mc:Fallback>
                <p:oleObj name="Equation" r:id="rId3" imgW="1536700" imgH="228600" progId="Equation.DSMT4">
                  <p:embed/>
                  <p:pic>
                    <p:nvPicPr>
                      <p:cNvPr id="157697" name="Object 1025"/>
                      <p:cNvPicPr>
                        <a:picLocks noChangeAspect="1" noChangeArrowheads="1"/>
                      </p:cNvPicPr>
                      <p:nvPr/>
                    </p:nvPicPr>
                    <p:blipFill>
                      <a:blip r:embed="rId4"/>
                      <a:srcRect/>
                      <a:stretch>
                        <a:fillRect/>
                      </a:stretch>
                    </p:blipFill>
                    <p:spPr bwMode="auto">
                      <a:xfrm>
                        <a:off x="3210821" y="2109621"/>
                        <a:ext cx="2722358" cy="40497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5A71635D-A432-4A62-AB69-A0AD8DF6ED5E}"/>
              </a:ext>
            </a:extLst>
          </p:cNvPr>
          <p:cNvSpPr>
            <a:spLocks noGrp="1"/>
          </p:cNvSpPr>
          <p:nvPr>
            <p:ph sz="quarter" idx="18"/>
          </p:nvPr>
        </p:nvSpPr>
        <p:spPr>
          <a:xfrm>
            <a:off x="380060" y="2667000"/>
            <a:ext cx="8334022" cy="425450"/>
          </a:xfrm>
        </p:spPr>
        <p:txBody>
          <a:bodyPr/>
          <a:lstStyle/>
          <a:p>
            <a:pPr marL="461963" indent="-461963"/>
            <a:r>
              <a:rPr lang="en-US" sz="2200" dirty="0"/>
              <a:t>Show that the functions below are fundamental solutions:</a:t>
            </a:r>
          </a:p>
        </p:txBody>
      </p:sp>
      <p:graphicFrame>
        <p:nvGraphicFramePr>
          <p:cNvPr id="20" name="Object 1024" descr="equation left hand side y sub one equals right hand side t super one solidus two comma equation left hand side y sub two equals right hand side t super negative one">
            <a:extLst>
              <a:ext uri="{FF2B5EF4-FFF2-40B4-BE49-F238E27FC236}">
                <a16:creationId xmlns:a16="http://schemas.microsoft.com/office/drawing/2014/main" id="{D558577F-9746-4FE5-A385-20D8FB74D19F}"/>
              </a:ext>
            </a:extLst>
          </p:cNvPr>
          <p:cNvGraphicFramePr>
            <a:graphicFrameLocks noGrp="1" noChangeAspect="1"/>
          </p:cNvGraphicFramePr>
          <p:nvPr>
            <p:ph type="pic" sz="quarter" idx="19"/>
            <p:extLst>
              <p:ext uri="{D42A27DB-BD31-4B8C-83A1-F6EECF244321}">
                <p14:modId xmlns:p14="http://schemas.microsoft.com/office/powerpoint/2010/main" val="1194865324"/>
              </p:ext>
            </p:extLst>
          </p:nvPr>
        </p:nvGraphicFramePr>
        <p:xfrm>
          <a:off x="3672047" y="3100221"/>
          <a:ext cx="1799907" cy="404979"/>
        </p:xfrm>
        <a:graphic>
          <a:graphicData uri="http://schemas.openxmlformats.org/presentationml/2006/ole">
            <mc:AlternateContent xmlns:mc="http://schemas.openxmlformats.org/markup-compatibility/2006">
              <mc:Choice xmlns:v="urn:schemas-microsoft-com:vml" Requires="v">
                <p:oleObj spid="_x0000_s13658" name="Equation" r:id="rId5" imgW="1015920" imgH="228600" progId="Equation.3">
                  <p:embed/>
                </p:oleObj>
              </mc:Choice>
              <mc:Fallback>
                <p:oleObj name="Equation" r:id="rId5" imgW="1015920" imgH="228600" progId="Equation.3">
                  <p:embed/>
                  <p:pic>
                    <p:nvPicPr>
                      <p:cNvPr id="157696" name="Object 10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72047" y="3100221"/>
                        <a:ext cx="1799907" cy="40497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Content Placeholder 7">
            <a:extLst>
              <a:ext uri="{FF2B5EF4-FFF2-40B4-BE49-F238E27FC236}">
                <a16:creationId xmlns:a16="http://schemas.microsoft.com/office/drawing/2014/main" id="{3F0EB6AC-8DBD-48A5-B06A-0A22BCCCECEF}"/>
              </a:ext>
            </a:extLst>
          </p:cNvPr>
          <p:cNvSpPr>
            <a:spLocks noGrp="1"/>
          </p:cNvSpPr>
          <p:nvPr>
            <p:ph sz="quarter" idx="21"/>
          </p:nvPr>
        </p:nvSpPr>
        <p:spPr>
          <a:xfrm>
            <a:off x="380060" y="3505200"/>
            <a:ext cx="8334022" cy="381000"/>
          </a:xfrm>
        </p:spPr>
        <p:txBody>
          <a:bodyPr/>
          <a:lstStyle/>
          <a:p>
            <a:pPr marL="461963" indent="-461963"/>
            <a:r>
              <a:rPr lang="en-US" sz="2200" dirty="0"/>
              <a:t>To show this, first substitute </a:t>
            </a:r>
            <a:r>
              <a:rPr lang="en-US" sz="2200" i="1" dirty="0"/>
              <a:t>y</a:t>
            </a:r>
            <a:r>
              <a:rPr lang="en-US" sz="2200" baseline="-25000" dirty="0"/>
              <a:t>1</a:t>
            </a:r>
            <a:r>
              <a:rPr lang="en-US" sz="2200" dirty="0"/>
              <a:t> into the equation:</a:t>
            </a:r>
          </a:p>
        </p:txBody>
      </p:sp>
      <p:graphicFrame>
        <p:nvGraphicFramePr>
          <p:cNvPr id="21" name="Object 1026" descr="two times t squared of negative t super negative three solidus two divided by four plus three times t open left parenthesis t super negative one solidus two divided by two close postfix minus equation sequence part 1 t super one solidus two equals part 2  open left parenthesis negative one divided by two plus three divided by two minus one close times t super one solidus two equals part 3 zero">
            <a:extLst>
              <a:ext uri="{FF2B5EF4-FFF2-40B4-BE49-F238E27FC236}">
                <a16:creationId xmlns:a16="http://schemas.microsoft.com/office/drawing/2014/main" id="{D5029DE5-D797-4777-9862-A8D50A275EA9}"/>
              </a:ext>
            </a:extLst>
          </p:cNvPr>
          <p:cNvGraphicFramePr>
            <a:graphicFrameLocks noGrp="1" noChangeAspect="1"/>
          </p:cNvGraphicFramePr>
          <p:nvPr>
            <p:ph type="pic" sz="quarter" idx="20"/>
            <p:extLst>
              <p:ext uri="{D42A27DB-BD31-4B8C-83A1-F6EECF244321}">
                <p14:modId xmlns:p14="http://schemas.microsoft.com/office/powerpoint/2010/main" val="3432511750"/>
              </p:ext>
            </p:extLst>
          </p:nvPr>
        </p:nvGraphicFramePr>
        <p:xfrm>
          <a:off x="2167342" y="3926318"/>
          <a:ext cx="4809317" cy="742902"/>
        </p:xfrm>
        <a:graphic>
          <a:graphicData uri="http://schemas.openxmlformats.org/presentationml/2006/ole">
            <mc:AlternateContent xmlns:mc="http://schemas.openxmlformats.org/markup-compatibility/2006">
              <mc:Choice xmlns:v="urn:schemas-microsoft-com:vml" Requires="v">
                <p:oleObj spid="_x0000_s13659" name="Equation" r:id="rId7" imgW="3124080" imgH="482400" progId="Equation.3">
                  <p:embed/>
                </p:oleObj>
              </mc:Choice>
              <mc:Fallback>
                <p:oleObj name="Equation" r:id="rId7" imgW="3124080" imgH="482400" progId="Equation.3">
                  <p:embed/>
                  <p:pic>
                    <p:nvPicPr>
                      <p:cNvPr id="157698" name="Object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67342" y="3926318"/>
                        <a:ext cx="4809317" cy="74290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1" name="Content Placeholder 10">
            <a:extLst>
              <a:ext uri="{FF2B5EF4-FFF2-40B4-BE49-F238E27FC236}">
                <a16:creationId xmlns:a16="http://schemas.microsoft.com/office/drawing/2014/main" id="{88F5B4D0-DAE0-470F-8E56-10E6117A5166}"/>
              </a:ext>
            </a:extLst>
          </p:cNvPr>
          <p:cNvSpPr>
            <a:spLocks noGrp="1"/>
          </p:cNvSpPr>
          <p:nvPr>
            <p:ph sz="quarter" idx="25"/>
          </p:nvPr>
        </p:nvSpPr>
        <p:spPr>
          <a:xfrm>
            <a:off x="380060" y="4724400"/>
            <a:ext cx="8200378" cy="742902"/>
          </a:xfrm>
        </p:spPr>
        <p:txBody>
          <a:bodyPr/>
          <a:lstStyle/>
          <a:p>
            <a:pPr marL="461963" indent="-461963"/>
            <a:r>
              <a:rPr lang="en-US" sz="2200" dirty="0"/>
              <a:t>Thus </a:t>
            </a:r>
            <a:r>
              <a:rPr lang="en-US" sz="2200" i="1" dirty="0"/>
              <a:t>y</a:t>
            </a:r>
            <a:r>
              <a:rPr lang="en-US" sz="2200" baseline="-25000" dirty="0"/>
              <a:t>1</a:t>
            </a:r>
            <a:r>
              <a:rPr lang="en-US" sz="2200" dirty="0"/>
              <a:t> is a indeed a solution of the differential equation. </a:t>
            </a:r>
          </a:p>
          <a:p>
            <a:pPr marL="461963" indent="-461963"/>
            <a:r>
              <a:rPr lang="en-US" sz="2200" dirty="0"/>
              <a:t>Similarly, </a:t>
            </a:r>
            <a:r>
              <a:rPr lang="en-US" sz="2200" i="1" dirty="0"/>
              <a:t>y</a:t>
            </a:r>
            <a:r>
              <a:rPr lang="en-US" sz="2200" baseline="-25000" dirty="0"/>
              <a:t>2</a:t>
            </a:r>
            <a:r>
              <a:rPr lang="en-US" sz="2200" dirty="0"/>
              <a:t> is also a solution:</a:t>
            </a:r>
          </a:p>
        </p:txBody>
      </p:sp>
      <p:graphicFrame>
        <p:nvGraphicFramePr>
          <p:cNvPr id="22" name="Object 1027" descr="two times t squared of two times t super negative three plus three times t open left parenthesis negative t super negative two close postfix minus equation left hand side t super negative one equals right hand side open left parenthesis four minus three minus one close t super negative one equals zero">
            <a:extLst>
              <a:ext uri="{FF2B5EF4-FFF2-40B4-BE49-F238E27FC236}">
                <a16:creationId xmlns:a16="http://schemas.microsoft.com/office/drawing/2014/main" id="{00B56368-1902-470D-A84D-30318826A851}"/>
              </a:ext>
            </a:extLst>
          </p:cNvPr>
          <p:cNvGraphicFramePr>
            <a:graphicFrameLocks noGrp="1" noChangeAspect="1"/>
          </p:cNvGraphicFramePr>
          <p:nvPr>
            <p:ph type="pic" sz="quarter" idx="24"/>
            <p:extLst>
              <p:ext uri="{D42A27DB-BD31-4B8C-83A1-F6EECF244321}">
                <p14:modId xmlns:p14="http://schemas.microsoft.com/office/powerpoint/2010/main" val="336119480"/>
              </p:ext>
            </p:extLst>
          </p:nvPr>
        </p:nvGraphicFramePr>
        <p:xfrm>
          <a:off x="2584679" y="5706187"/>
          <a:ext cx="3974642" cy="354177"/>
        </p:xfrm>
        <a:graphic>
          <a:graphicData uri="http://schemas.openxmlformats.org/presentationml/2006/ole">
            <mc:AlternateContent xmlns:mc="http://schemas.openxmlformats.org/markup-compatibility/2006">
              <mc:Choice xmlns:v="urn:schemas-microsoft-com:vml" Requires="v">
                <p:oleObj spid="_x0000_s13660" name="Equation" r:id="rId9" imgW="2565360" imgH="228600" progId="Equation.3">
                  <p:embed/>
                </p:oleObj>
              </mc:Choice>
              <mc:Fallback>
                <p:oleObj name="Equation" r:id="rId9" imgW="2565360" imgH="228600" progId="Equation.3">
                  <p:embed/>
                  <p:pic>
                    <p:nvPicPr>
                      <p:cNvPr id="157699" name="Object 10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84679" y="5706187"/>
                        <a:ext cx="3974642" cy="35417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76798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B38A5-3C3B-4C11-9CA2-63F765CE2399}"/>
              </a:ext>
            </a:extLst>
          </p:cNvPr>
          <p:cNvSpPr>
            <a:spLocks noGrp="1"/>
          </p:cNvSpPr>
          <p:nvPr>
            <p:ph type="title"/>
          </p:nvPr>
        </p:nvSpPr>
        <p:spPr>
          <a:xfrm>
            <a:off x="281354" y="457200"/>
            <a:ext cx="8100646" cy="1221680"/>
          </a:xfrm>
        </p:spPr>
        <p:txBody>
          <a:bodyPr>
            <a:normAutofit/>
          </a:bodyPr>
          <a:lstStyle/>
          <a:p>
            <a:r>
              <a:rPr lang="en-US" dirty="0"/>
              <a:t>Example 3.2.5: Fundamental Solutions (part two)</a:t>
            </a:r>
            <a:endParaRPr lang="en-IN" dirty="0"/>
          </a:p>
        </p:txBody>
      </p:sp>
      <p:sp>
        <p:nvSpPr>
          <p:cNvPr id="3" name="Content Placeholder 2">
            <a:extLst>
              <a:ext uri="{FF2B5EF4-FFF2-40B4-BE49-F238E27FC236}">
                <a16:creationId xmlns:a16="http://schemas.microsoft.com/office/drawing/2014/main" id="{DA3E36E7-C4F2-4637-AD7E-B994C67DD57E}"/>
              </a:ext>
            </a:extLst>
          </p:cNvPr>
          <p:cNvSpPr>
            <a:spLocks noGrp="1"/>
          </p:cNvSpPr>
          <p:nvPr>
            <p:ph sz="quarter" idx="15"/>
          </p:nvPr>
        </p:nvSpPr>
        <p:spPr/>
        <p:txBody>
          <a:bodyPr/>
          <a:lstStyle/>
          <a:p>
            <a:pPr marL="461963" indent="-461963">
              <a:tabLst>
                <a:tab pos="461963" algn="l"/>
              </a:tabLst>
            </a:pPr>
            <a:r>
              <a:rPr lang="en-IN" sz="2200" dirty="0"/>
              <a:t>Recall that</a:t>
            </a:r>
          </a:p>
        </p:txBody>
      </p:sp>
      <p:graphicFrame>
        <p:nvGraphicFramePr>
          <p:cNvPr id="19" name="Object 1025" descr="equation left hand side y sub one equals right hand side t super one solidus two comma equation left hand side y sub two equals right hand side t super negative one">
            <a:extLst>
              <a:ext uri="{FF2B5EF4-FFF2-40B4-BE49-F238E27FC236}">
                <a16:creationId xmlns:a16="http://schemas.microsoft.com/office/drawing/2014/main" id="{E6190CBE-FF5D-4BC7-B9F7-D0EBE3A10BB3}"/>
              </a:ext>
            </a:extLst>
          </p:cNvPr>
          <p:cNvGraphicFramePr>
            <a:graphicFrameLocks noGrp="1" noChangeAspect="1"/>
          </p:cNvGraphicFramePr>
          <p:nvPr>
            <p:ph sz="quarter" idx="16"/>
            <p:extLst>
              <p:ext uri="{D42A27DB-BD31-4B8C-83A1-F6EECF244321}">
                <p14:modId xmlns:p14="http://schemas.microsoft.com/office/powerpoint/2010/main" val="1322843193"/>
              </p:ext>
            </p:extLst>
          </p:nvPr>
        </p:nvGraphicFramePr>
        <p:xfrm>
          <a:off x="3672047" y="1905000"/>
          <a:ext cx="1799907" cy="404979"/>
        </p:xfrm>
        <a:graphic>
          <a:graphicData uri="http://schemas.openxmlformats.org/presentationml/2006/ole">
            <mc:AlternateContent xmlns:mc="http://schemas.openxmlformats.org/markup-compatibility/2006">
              <mc:Choice xmlns:v="urn:schemas-microsoft-com:vml" Requires="v">
                <p:oleObj spid="_x0000_s14595" name="Equation" r:id="rId3" imgW="1015920" imgH="228600" progId="Equation.3">
                  <p:embed/>
                </p:oleObj>
              </mc:Choice>
              <mc:Fallback>
                <p:oleObj name="Equation" r:id="rId3" imgW="1015920" imgH="228600" progId="Equation.3">
                  <p:embed/>
                  <p:pic>
                    <p:nvPicPr>
                      <p:cNvPr id="158721" name="Object 10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2047" y="1905000"/>
                        <a:ext cx="1799907" cy="40497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57AD80AE-84AE-4AE6-BD23-FEFC98BAF890}"/>
              </a:ext>
            </a:extLst>
          </p:cNvPr>
          <p:cNvSpPr>
            <a:spLocks noGrp="1"/>
          </p:cNvSpPr>
          <p:nvPr>
            <p:ph sz="quarter" idx="18"/>
          </p:nvPr>
        </p:nvSpPr>
        <p:spPr>
          <a:xfrm>
            <a:off x="380060" y="2323374"/>
            <a:ext cx="8334022" cy="967514"/>
          </a:xfrm>
        </p:spPr>
        <p:txBody>
          <a:bodyPr/>
          <a:lstStyle/>
          <a:p>
            <a:pPr marL="461963" indent="-461963"/>
            <a:r>
              <a:rPr lang="en-US" sz="2200" dirty="0"/>
              <a:t>To show that </a:t>
            </a:r>
            <a:r>
              <a:rPr lang="en-US" sz="2200" i="1" dirty="0"/>
              <a:t>y</a:t>
            </a:r>
            <a:r>
              <a:rPr lang="en-US" sz="2200" baseline="-25000" dirty="0"/>
              <a:t>1</a:t>
            </a:r>
            <a:r>
              <a:rPr lang="en-US" sz="2200" dirty="0"/>
              <a:t> and </a:t>
            </a:r>
            <a:r>
              <a:rPr lang="en-US" sz="2200" i="1" dirty="0"/>
              <a:t>y</a:t>
            </a:r>
            <a:r>
              <a:rPr lang="en-US" sz="2200" baseline="-25000" dirty="0"/>
              <a:t>2</a:t>
            </a:r>
            <a:r>
              <a:rPr lang="en-US" sz="2200" dirty="0"/>
              <a:t> form a fundamental set of solutions, we evaluate the Wronskian of </a:t>
            </a:r>
            <a:r>
              <a:rPr lang="en-US" sz="2200" i="1" dirty="0"/>
              <a:t>y</a:t>
            </a:r>
            <a:r>
              <a:rPr lang="en-US" sz="2200" baseline="-25000" dirty="0"/>
              <a:t>1</a:t>
            </a:r>
            <a:r>
              <a:rPr lang="en-US" sz="2200" dirty="0"/>
              <a:t> and </a:t>
            </a:r>
            <a:r>
              <a:rPr lang="en-US" sz="2200" i="1" dirty="0"/>
              <a:t>y</a:t>
            </a:r>
            <a:r>
              <a:rPr lang="en-US" sz="2200" baseline="-25000" dirty="0"/>
              <a:t>2</a:t>
            </a:r>
            <a:r>
              <a:rPr lang="en-US" sz="2200" dirty="0"/>
              <a:t>:</a:t>
            </a:r>
          </a:p>
        </p:txBody>
      </p:sp>
      <p:graphicFrame>
        <p:nvGraphicFramePr>
          <p:cNvPr id="20" name="Object 1024" descr="equation sequence part 1 cap w equals part 2 matrix row 1column 1 y one y two row 2column 1 y prime one y prime two equals part 3 matrix row 1column 1 t solidus solidus 12 t minus minus one row 2column 1 times times 12 t solidus solidus minus minus 12 minus minus t minus minus two equals part 4 negative t super negative three solidus two minus one divided by two times t super negative three solidus two equals part 5 negative three divided by two times t super negative three solidus two">
            <a:extLst>
              <a:ext uri="{FF2B5EF4-FFF2-40B4-BE49-F238E27FC236}">
                <a16:creationId xmlns:a16="http://schemas.microsoft.com/office/drawing/2014/main" id="{F027173B-1588-43B4-B6DB-286157B974E1}"/>
              </a:ext>
            </a:extLst>
          </p:cNvPr>
          <p:cNvGraphicFramePr>
            <a:graphicFrameLocks noGrp="1" noChangeAspect="1"/>
          </p:cNvGraphicFramePr>
          <p:nvPr>
            <p:ph type="pic" sz="quarter" idx="19"/>
            <p:extLst>
              <p:ext uri="{D42A27DB-BD31-4B8C-83A1-F6EECF244321}">
                <p14:modId xmlns:p14="http://schemas.microsoft.com/office/powerpoint/2010/main" val="2282711792"/>
              </p:ext>
            </p:extLst>
          </p:nvPr>
        </p:nvGraphicFramePr>
        <p:xfrm>
          <a:off x="1841134" y="3074197"/>
          <a:ext cx="5461733" cy="1100066"/>
        </p:xfrm>
        <a:graphic>
          <a:graphicData uri="http://schemas.openxmlformats.org/presentationml/2006/ole">
            <mc:AlternateContent xmlns:mc="http://schemas.openxmlformats.org/markup-compatibility/2006">
              <mc:Choice xmlns:v="urn:schemas-microsoft-com:vml" Requires="v">
                <p:oleObj spid="_x0000_s14596" name="Equation" r:id="rId5" imgW="3594100" imgH="723900" progId="Equation.DSMT4">
                  <p:embed/>
                </p:oleObj>
              </mc:Choice>
              <mc:Fallback>
                <p:oleObj name="Equation" r:id="rId5" imgW="3594100" imgH="723900" progId="Equation.DSMT4">
                  <p:embed/>
                  <p:pic>
                    <p:nvPicPr>
                      <p:cNvPr id="158720" name="Object 1024"/>
                      <p:cNvPicPr>
                        <a:picLocks noChangeAspect="1" noChangeArrowheads="1"/>
                      </p:cNvPicPr>
                      <p:nvPr/>
                    </p:nvPicPr>
                    <p:blipFill>
                      <a:blip r:embed="rId6"/>
                      <a:srcRect/>
                      <a:stretch>
                        <a:fillRect/>
                      </a:stretch>
                    </p:blipFill>
                    <p:spPr bwMode="auto">
                      <a:xfrm>
                        <a:off x="1841134" y="3074197"/>
                        <a:ext cx="5461733" cy="1100066"/>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Content Placeholder 7">
            <a:extLst>
              <a:ext uri="{FF2B5EF4-FFF2-40B4-BE49-F238E27FC236}">
                <a16:creationId xmlns:a16="http://schemas.microsoft.com/office/drawing/2014/main" id="{6096B8C6-6E0D-40CF-A5FA-7AC0D49530C7}"/>
              </a:ext>
            </a:extLst>
          </p:cNvPr>
          <p:cNvSpPr>
            <a:spLocks noGrp="1"/>
          </p:cNvSpPr>
          <p:nvPr>
            <p:ph sz="quarter" idx="21"/>
          </p:nvPr>
        </p:nvSpPr>
        <p:spPr>
          <a:xfrm>
            <a:off x="380060" y="4343400"/>
            <a:ext cx="8334022" cy="762000"/>
          </a:xfrm>
        </p:spPr>
        <p:txBody>
          <a:bodyPr/>
          <a:lstStyle/>
          <a:p>
            <a:pPr marL="461963" indent="-461963">
              <a:lnSpc>
                <a:spcPct val="100000"/>
              </a:lnSpc>
            </a:pPr>
            <a:r>
              <a:rPr lang="en-US" sz="2200" dirty="0"/>
              <a:t>Since </a:t>
            </a:r>
            <a:r>
              <a:rPr lang="en-US" sz="2200" i="1" dirty="0"/>
              <a:t>W</a:t>
            </a:r>
            <a:r>
              <a:rPr lang="en-US" sz="2200" dirty="0"/>
              <a:t> ≠ 0 for </a:t>
            </a:r>
            <a:r>
              <a:rPr lang="en-US" sz="2200" i="1" dirty="0"/>
              <a:t>t</a:t>
            </a:r>
            <a:r>
              <a:rPr lang="en-US" sz="2200" dirty="0"/>
              <a:t> &gt; 0, </a:t>
            </a:r>
            <a:r>
              <a:rPr lang="en-US" sz="2200" i="1" dirty="0"/>
              <a:t>y</a:t>
            </a:r>
            <a:r>
              <a:rPr lang="en-US" sz="2200" baseline="-25000" dirty="0"/>
              <a:t>1</a:t>
            </a:r>
            <a:r>
              <a:rPr lang="en-US" sz="2200" dirty="0"/>
              <a:t> and </a:t>
            </a:r>
            <a:r>
              <a:rPr lang="en-US" sz="2200" i="1" dirty="0"/>
              <a:t>y</a:t>
            </a:r>
            <a:r>
              <a:rPr lang="en-US" sz="2200" baseline="-25000" dirty="0"/>
              <a:t>2</a:t>
            </a:r>
            <a:r>
              <a:rPr lang="en-US" sz="2200" dirty="0"/>
              <a:t> form a fundamental set of solutions for the differential equation</a:t>
            </a:r>
          </a:p>
        </p:txBody>
      </p:sp>
      <p:graphicFrame>
        <p:nvGraphicFramePr>
          <p:cNvPr id="21" name="Object 1026" descr="two times t squared times y apostrophe apostrophe prefix plus of three times t y apostrophe minus y equals zero comma t greater than zero">
            <a:extLst>
              <a:ext uri="{FF2B5EF4-FFF2-40B4-BE49-F238E27FC236}">
                <a16:creationId xmlns:a16="http://schemas.microsoft.com/office/drawing/2014/main" id="{BB89F481-06B6-4761-A96C-8DB9B9A1AD81}"/>
              </a:ext>
            </a:extLst>
          </p:cNvPr>
          <p:cNvGraphicFramePr>
            <a:graphicFrameLocks noGrp="1" noChangeAspect="1"/>
          </p:cNvGraphicFramePr>
          <p:nvPr>
            <p:ph type="pic" sz="quarter" idx="20"/>
            <p:extLst>
              <p:ext uri="{D42A27DB-BD31-4B8C-83A1-F6EECF244321}">
                <p14:modId xmlns:p14="http://schemas.microsoft.com/office/powerpoint/2010/main" val="1204181591"/>
              </p:ext>
            </p:extLst>
          </p:nvPr>
        </p:nvGraphicFramePr>
        <p:xfrm>
          <a:off x="3074703" y="5181600"/>
          <a:ext cx="2994594" cy="445477"/>
        </p:xfrm>
        <a:graphic>
          <a:graphicData uri="http://schemas.openxmlformats.org/presentationml/2006/ole">
            <mc:AlternateContent xmlns:mc="http://schemas.openxmlformats.org/markup-compatibility/2006">
              <mc:Choice xmlns:v="urn:schemas-microsoft-com:vml" Requires="v">
                <p:oleObj spid="_x0000_s14597" name="Equation" r:id="rId7" imgW="1536700" imgH="228600" progId="Equation.DSMT4">
                  <p:embed/>
                </p:oleObj>
              </mc:Choice>
              <mc:Fallback>
                <p:oleObj name="Equation" r:id="rId7" imgW="1536700" imgH="228600" progId="Equation.DSMT4">
                  <p:embed/>
                  <p:pic>
                    <p:nvPicPr>
                      <p:cNvPr id="158722" name="Object 1026"/>
                      <p:cNvPicPr>
                        <a:picLocks noChangeAspect="1" noChangeArrowheads="1"/>
                      </p:cNvPicPr>
                      <p:nvPr/>
                    </p:nvPicPr>
                    <p:blipFill>
                      <a:blip r:embed="rId8"/>
                      <a:srcRect/>
                      <a:stretch>
                        <a:fillRect/>
                      </a:stretch>
                    </p:blipFill>
                    <p:spPr bwMode="auto">
                      <a:xfrm>
                        <a:off x="3074703" y="5181600"/>
                        <a:ext cx="2994594" cy="44547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05100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AF062-AB53-4501-9AC5-B222E7A91D7E}"/>
              </a:ext>
            </a:extLst>
          </p:cNvPr>
          <p:cNvSpPr>
            <a:spLocks noGrp="1"/>
          </p:cNvSpPr>
          <p:nvPr>
            <p:ph type="title"/>
          </p:nvPr>
        </p:nvSpPr>
        <p:spPr/>
        <p:txBody>
          <a:bodyPr>
            <a:noAutofit/>
          </a:bodyPr>
          <a:lstStyle/>
          <a:p>
            <a:r>
              <a:rPr lang="en-US" dirty="0"/>
              <a:t>Theorem 3.2.5: Existence of Fundamental Set of Solutions</a:t>
            </a:r>
            <a:endParaRPr lang="en-IN" dirty="0"/>
          </a:p>
        </p:txBody>
      </p:sp>
      <p:sp>
        <p:nvSpPr>
          <p:cNvPr id="3" name="Content Placeholder 2">
            <a:extLst>
              <a:ext uri="{FF2B5EF4-FFF2-40B4-BE49-F238E27FC236}">
                <a16:creationId xmlns:a16="http://schemas.microsoft.com/office/drawing/2014/main" id="{DC7E48FA-17EE-4BC3-8F95-D5380ECDCFE9}"/>
              </a:ext>
            </a:extLst>
          </p:cNvPr>
          <p:cNvSpPr>
            <a:spLocks noGrp="1"/>
          </p:cNvSpPr>
          <p:nvPr>
            <p:ph sz="quarter" idx="15"/>
          </p:nvPr>
        </p:nvSpPr>
        <p:spPr>
          <a:xfrm>
            <a:off x="380060" y="1692275"/>
            <a:ext cx="8534400" cy="642320"/>
          </a:xfrm>
        </p:spPr>
        <p:txBody>
          <a:bodyPr/>
          <a:lstStyle/>
          <a:p>
            <a:pPr marL="461963" indent="-461963"/>
            <a:r>
              <a:rPr lang="en-US" sz="2200" dirty="0"/>
              <a:t>Consider the differential equation below, whose coefficients </a:t>
            </a:r>
            <a:r>
              <a:rPr lang="en-US" sz="2200" i="1" dirty="0"/>
              <a:t>p</a:t>
            </a:r>
            <a:r>
              <a:rPr lang="en-US" sz="2200" dirty="0"/>
              <a:t> and </a:t>
            </a:r>
            <a:r>
              <a:rPr lang="en-US" sz="2200" i="1" dirty="0"/>
              <a:t>q</a:t>
            </a:r>
            <a:r>
              <a:rPr lang="en-US" sz="2200" dirty="0"/>
              <a:t> are continuous on some open interval </a:t>
            </a:r>
            <a:r>
              <a:rPr lang="en-US" sz="2200" i="1" dirty="0"/>
              <a:t>I</a:t>
            </a:r>
            <a:r>
              <a:rPr lang="en-US" sz="2200" dirty="0"/>
              <a:t>:</a:t>
            </a:r>
          </a:p>
        </p:txBody>
      </p:sp>
      <p:graphicFrame>
        <p:nvGraphicFramePr>
          <p:cNvPr id="19" name="Object 1024" descr="cap l of y equals y apostrophe apostrophe prefix plus of p of t y apostrophe prefix plus of q of t y equals zero">
            <a:extLst>
              <a:ext uri="{FF2B5EF4-FFF2-40B4-BE49-F238E27FC236}">
                <a16:creationId xmlns:a16="http://schemas.microsoft.com/office/drawing/2014/main" id="{65C9648A-656D-413E-AEE4-88CA582B813F}"/>
              </a:ext>
            </a:extLst>
          </p:cNvPr>
          <p:cNvGraphicFramePr>
            <a:graphicFrameLocks noGrp="1" noChangeAspect="1"/>
          </p:cNvGraphicFramePr>
          <p:nvPr>
            <p:ph sz="quarter" idx="16"/>
            <p:extLst>
              <p:ext uri="{D42A27DB-BD31-4B8C-83A1-F6EECF244321}">
                <p14:modId xmlns:p14="http://schemas.microsoft.com/office/powerpoint/2010/main" val="1426005060"/>
              </p:ext>
            </p:extLst>
          </p:nvPr>
        </p:nvGraphicFramePr>
        <p:xfrm>
          <a:off x="2851965" y="2448169"/>
          <a:ext cx="3440070" cy="371231"/>
        </p:xfrm>
        <a:graphic>
          <a:graphicData uri="http://schemas.openxmlformats.org/presentationml/2006/ole">
            <mc:AlternateContent xmlns:mc="http://schemas.openxmlformats.org/markup-compatibility/2006">
              <mc:Choice xmlns:v="urn:schemas-microsoft-com:vml" Requires="v">
                <p:oleObj spid="_x0000_s15619" name="Equation" r:id="rId3" imgW="1765300" imgH="190500" progId="Equation.DSMT4">
                  <p:embed/>
                </p:oleObj>
              </mc:Choice>
              <mc:Fallback>
                <p:oleObj name="Equation" r:id="rId3" imgW="1765300" imgH="190500" progId="Equation.DSMT4">
                  <p:embed/>
                  <p:pic>
                    <p:nvPicPr>
                      <p:cNvPr id="159744" name="Object 1024"/>
                      <p:cNvPicPr>
                        <a:picLocks noChangeAspect="1" noChangeArrowheads="1"/>
                      </p:cNvPicPr>
                      <p:nvPr/>
                    </p:nvPicPr>
                    <p:blipFill>
                      <a:blip r:embed="rId4"/>
                      <a:srcRect/>
                      <a:stretch>
                        <a:fillRect/>
                      </a:stretch>
                    </p:blipFill>
                    <p:spPr bwMode="auto">
                      <a:xfrm>
                        <a:off x="2851965" y="2448169"/>
                        <a:ext cx="3440070" cy="371231"/>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1C3CAF36-A0C5-4276-9B4F-E8A46BE229AF}"/>
              </a:ext>
            </a:extLst>
          </p:cNvPr>
          <p:cNvSpPr>
            <a:spLocks noGrp="1"/>
          </p:cNvSpPr>
          <p:nvPr>
            <p:ph sz="quarter" idx="18"/>
          </p:nvPr>
        </p:nvSpPr>
        <p:spPr>
          <a:xfrm>
            <a:off x="380060" y="2895600"/>
            <a:ext cx="8334022" cy="762000"/>
          </a:xfrm>
        </p:spPr>
        <p:txBody>
          <a:bodyPr/>
          <a:lstStyle/>
          <a:p>
            <a:pPr marL="461963" indent="-461963"/>
            <a:r>
              <a:rPr lang="en-US" dirty="0"/>
              <a:t>Let </a:t>
            </a:r>
            <a:r>
              <a:rPr lang="en-US" i="1" dirty="0"/>
              <a:t>t</a:t>
            </a:r>
            <a:r>
              <a:rPr lang="en-US" baseline="-25000" dirty="0"/>
              <a:t>0</a:t>
            </a:r>
            <a:r>
              <a:rPr lang="en-US" dirty="0"/>
              <a:t> be a point in </a:t>
            </a:r>
            <a:r>
              <a:rPr lang="en-US" i="1" dirty="0"/>
              <a:t>I</a:t>
            </a:r>
            <a:r>
              <a:rPr lang="en-US" dirty="0"/>
              <a:t>, and </a:t>
            </a:r>
            <a:r>
              <a:rPr lang="en-US" i="1" dirty="0"/>
              <a:t>y</a:t>
            </a:r>
            <a:r>
              <a:rPr lang="en-US" baseline="-25000" dirty="0"/>
              <a:t>1</a:t>
            </a:r>
            <a:r>
              <a:rPr lang="en-US" dirty="0"/>
              <a:t> and </a:t>
            </a:r>
            <a:r>
              <a:rPr lang="en-US" i="1" dirty="0"/>
              <a:t>y</a:t>
            </a:r>
            <a:r>
              <a:rPr lang="en-US" baseline="-25000" dirty="0"/>
              <a:t>2</a:t>
            </a:r>
            <a:r>
              <a:rPr lang="en-US" dirty="0"/>
              <a:t> solutions of the equation with </a:t>
            </a:r>
            <a:r>
              <a:rPr lang="en-US" i="1" dirty="0"/>
              <a:t>y</a:t>
            </a:r>
            <a:r>
              <a:rPr lang="en-US" baseline="-25000" dirty="0"/>
              <a:t>1</a:t>
            </a:r>
            <a:r>
              <a:rPr lang="en-US" dirty="0"/>
              <a:t> satisfying initial conditions</a:t>
            </a:r>
          </a:p>
        </p:txBody>
      </p:sp>
      <p:graphicFrame>
        <p:nvGraphicFramePr>
          <p:cNvPr id="20" name="Object 1025" descr="y sub one of t sub zero equals one comma y apostrophe sub one open left parenthesis t sub zero close equals zero">
            <a:extLst>
              <a:ext uri="{FF2B5EF4-FFF2-40B4-BE49-F238E27FC236}">
                <a16:creationId xmlns:a16="http://schemas.microsoft.com/office/drawing/2014/main" id="{75B88D58-3546-42B9-8EC3-9159171B501F}"/>
              </a:ext>
            </a:extLst>
          </p:cNvPr>
          <p:cNvGraphicFramePr>
            <a:graphicFrameLocks noGrp="1" noChangeAspect="1"/>
          </p:cNvGraphicFramePr>
          <p:nvPr>
            <p:ph type="pic" sz="quarter" idx="19"/>
            <p:extLst>
              <p:ext uri="{D42A27DB-BD31-4B8C-83A1-F6EECF244321}">
                <p14:modId xmlns:p14="http://schemas.microsoft.com/office/powerpoint/2010/main" val="1560544807"/>
              </p:ext>
            </p:extLst>
          </p:nvPr>
        </p:nvGraphicFramePr>
        <p:xfrm>
          <a:off x="3458309" y="3761639"/>
          <a:ext cx="2227383" cy="359982"/>
        </p:xfrm>
        <a:graphic>
          <a:graphicData uri="http://schemas.openxmlformats.org/presentationml/2006/ole">
            <mc:AlternateContent xmlns:mc="http://schemas.openxmlformats.org/markup-compatibility/2006">
              <mc:Choice xmlns:v="urn:schemas-microsoft-com:vml" Requires="v">
                <p:oleObj spid="_x0000_s15620" name="Equation" r:id="rId5" imgW="1257300" imgH="203200" progId="Equation.DSMT4">
                  <p:embed/>
                </p:oleObj>
              </mc:Choice>
              <mc:Fallback>
                <p:oleObj name="Equation" r:id="rId5" imgW="1257300" imgH="203200" progId="Equation.DSMT4">
                  <p:embed/>
                  <p:pic>
                    <p:nvPicPr>
                      <p:cNvPr id="159745" name="Object 1025"/>
                      <p:cNvPicPr>
                        <a:picLocks noChangeAspect="1" noChangeArrowheads="1"/>
                      </p:cNvPicPr>
                      <p:nvPr/>
                    </p:nvPicPr>
                    <p:blipFill>
                      <a:blip r:embed="rId6"/>
                      <a:srcRect/>
                      <a:stretch>
                        <a:fillRect/>
                      </a:stretch>
                    </p:blipFill>
                    <p:spPr bwMode="auto">
                      <a:xfrm>
                        <a:off x="3458309" y="3761639"/>
                        <a:ext cx="2227383" cy="3599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Content Placeholder 7">
            <a:extLst>
              <a:ext uri="{FF2B5EF4-FFF2-40B4-BE49-F238E27FC236}">
                <a16:creationId xmlns:a16="http://schemas.microsoft.com/office/drawing/2014/main" id="{5D050EC4-6EE8-47B3-9F30-FB134A630050}"/>
              </a:ext>
            </a:extLst>
          </p:cNvPr>
          <p:cNvSpPr>
            <a:spLocks noGrp="1"/>
          </p:cNvSpPr>
          <p:nvPr>
            <p:ph sz="quarter" idx="21"/>
          </p:nvPr>
        </p:nvSpPr>
        <p:spPr>
          <a:xfrm>
            <a:off x="914400" y="4163310"/>
            <a:ext cx="4114800" cy="413420"/>
          </a:xfrm>
        </p:spPr>
        <p:txBody>
          <a:bodyPr/>
          <a:lstStyle/>
          <a:p>
            <a:pPr marL="0" indent="0">
              <a:buNone/>
            </a:pPr>
            <a:r>
              <a:rPr lang="en-US" sz="2200" dirty="0"/>
              <a:t>and </a:t>
            </a:r>
            <a:r>
              <a:rPr lang="en-US" sz="2200" i="1" dirty="0"/>
              <a:t>y</a:t>
            </a:r>
            <a:r>
              <a:rPr lang="en-US" sz="2200" baseline="-25000" dirty="0"/>
              <a:t>2</a:t>
            </a:r>
            <a:r>
              <a:rPr lang="en-US" sz="2200" dirty="0"/>
              <a:t> satisfying initial conditions</a:t>
            </a:r>
            <a:endParaRPr lang="en-IN" sz="2200" dirty="0"/>
          </a:p>
        </p:txBody>
      </p:sp>
      <p:graphicFrame>
        <p:nvGraphicFramePr>
          <p:cNvPr id="21" name="Object 1026" descr="y sub two of t sub zero equals zero comma y apostrophe sub two open left parenthesis t sub zero close equals one">
            <a:extLst>
              <a:ext uri="{FF2B5EF4-FFF2-40B4-BE49-F238E27FC236}">
                <a16:creationId xmlns:a16="http://schemas.microsoft.com/office/drawing/2014/main" id="{635276F2-7B8B-4B04-9E1C-1983DCD70DAF}"/>
              </a:ext>
            </a:extLst>
          </p:cNvPr>
          <p:cNvGraphicFramePr>
            <a:graphicFrameLocks noGrp="1" noChangeAspect="1"/>
          </p:cNvGraphicFramePr>
          <p:nvPr>
            <p:ph type="pic" sz="quarter" idx="20"/>
            <p:extLst>
              <p:ext uri="{D42A27DB-BD31-4B8C-83A1-F6EECF244321}">
                <p14:modId xmlns:p14="http://schemas.microsoft.com/office/powerpoint/2010/main" val="3210801475"/>
              </p:ext>
            </p:extLst>
          </p:nvPr>
        </p:nvGraphicFramePr>
        <p:xfrm>
          <a:off x="3435810" y="4676039"/>
          <a:ext cx="2272381" cy="359982"/>
        </p:xfrm>
        <a:graphic>
          <a:graphicData uri="http://schemas.openxmlformats.org/presentationml/2006/ole">
            <mc:AlternateContent xmlns:mc="http://schemas.openxmlformats.org/markup-compatibility/2006">
              <mc:Choice xmlns:v="urn:schemas-microsoft-com:vml" Requires="v">
                <p:oleObj spid="_x0000_s15621" name="Equation" r:id="rId7" imgW="1282700" imgH="203200" progId="Equation.DSMT4">
                  <p:embed/>
                </p:oleObj>
              </mc:Choice>
              <mc:Fallback>
                <p:oleObj name="Equation" r:id="rId7" imgW="1282700" imgH="203200" progId="Equation.DSMT4">
                  <p:embed/>
                  <p:pic>
                    <p:nvPicPr>
                      <p:cNvPr id="159746" name="Object 1026"/>
                      <p:cNvPicPr>
                        <a:picLocks noChangeAspect="1" noChangeArrowheads="1"/>
                      </p:cNvPicPr>
                      <p:nvPr/>
                    </p:nvPicPr>
                    <p:blipFill>
                      <a:blip r:embed="rId8"/>
                      <a:srcRect/>
                      <a:stretch>
                        <a:fillRect/>
                      </a:stretch>
                    </p:blipFill>
                    <p:spPr bwMode="auto">
                      <a:xfrm>
                        <a:off x="3435810" y="4676039"/>
                        <a:ext cx="2272381" cy="3599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1" name="Content Placeholder 10">
            <a:extLst>
              <a:ext uri="{FF2B5EF4-FFF2-40B4-BE49-F238E27FC236}">
                <a16:creationId xmlns:a16="http://schemas.microsoft.com/office/drawing/2014/main" id="{5B07EDE7-69AA-4E09-83F6-E37EE6010BA4}"/>
              </a:ext>
            </a:extLst>
          </p:cNvPr>
          <p:cNvSpPr>
            <a:spLocks noGrp="1"/>
          </p:cNvSpPr>
          <p:nvPr>
            <p:ph sz="quarter" idx="25"/>
          </p:nvPr>
        </p:nvSpPr>
        <p:spPr>
          <a:xfrm>
            <a:off x="380060" y="5114659"/>
            <a:ext cx="8435694" cy="1133741"/>
          </a:xfrm>
        </p:spPr>
        <p:txBody>
          <a:bodyPr/>
          <a:lstStyle/>
          <a:p>
            <a:pPr marL="461963" indent="-461963"/>
            <a:r>
              <a:rPr lang="en-US" sz="2200" dirty="0"/>
              <a:t>Then </a:t>
            </a:r>
            <a:r>
              <a:rPr lang="en-US" sz="2200" i="1" dirty="0"/>
              <a:t>y</a:t>
            </a:r>
            <a:r>
              <a:rPr lang="en-US" sz="2200" baseline="-25000" dirty="0"/>
              <a:t>1</a:t>
            </a:r>
            <a:r>
              <a:rPr lang="en-US" sz="2200" dirty="0"/>
              <a:t> and </a:t>
            </a:r>
            <a:r>
              <a:rPr lang="en-US" sz="2200" i="1" dirty="0"/>
              <a:t>y</a:t>
            </a:r>
            <a:r>
              <a:rPr lang="en-US" sz="2200" baseline="-25000" dirty="0"/>
              <a:t>2</a:t>
            </a:r>
            <a:r>
              <a:rPr lang="en-US" sz="2200" dirty="0"/>
              <a:t> form a fundamental set of solutions to the given differential equation.</a:t>
            </a:r>
          </a:p>
        </p:txBody>
      </p:sp>
    </p:spTree>
    <p:extLst>
      <p:ext uri="{BB962C8B-B14F-4D97-AF65-F5344CB8AC3E}">
        <p14:creationId xmlns:p14="http://schemas.microsoft.com/office/powerpoint/2010/main" val="2820930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EBC3C-EC93-4A5A-8E8E-0EBC109C99F1}"/>
              </a:ext>
            </a:extLst>
          </p:cNvPr>
          <p:cNvSpPr>
            <a:spLocks noGrp="1"/>
          </p:cNvSpPr>
          <p:nvPr>
            <p:ph type="title"/>
          </p:nvPr>
        </p:nvSpPr>
        <p:spPr>
          <a:xfrm>
            <a:off x="281354" y="457200"/>
            <a:ext cx="8633106" cy="1141412"/>
          </a:xfrm>
        </p:spPr>
        <p:txBody>
          <a:bodyPr>
            <a:noAutofit/>
          </a:bodyPr>
          <a:lstStyle/>
          <a:p>
            <a:r>
              <a:rPr lang="en-US" dirty="0"/>
              <a:t>Example 3.2.6: Apply Theorem 3.2.5</a:t>
            </a:r>
            <a:endParaRPr lang="en-IN" dirty="0"/>
          </a:p>
        </p:txBody>
      </p:sp>
      <p:sp>
        <p:nvSpPr>
          <p:cNvPr id="3" name="Content Placeholder 2">
            <a:extLst>
              <a:ext uri="{FF2B5EF4-FFF2-40B4-BE49-F238E27FC236}">
                <a16:creationId xmlns:a16="http://schemas.microsoft.com/office/drawing/2014/main" id="{5C4C9B36-25E1-45A9-B19E-23DB0BF6FC7C}"/>
              </a:ext>
            </a:extLst>
          </p:cNvPr>
          <p:cNvSpPr>
            <a:spLocks noGrp="1"/>
          </p:cNvSpPr>
          <p:nvPr>
            <p:ph sz="quarter" idx="15"/>
          </p:nvPr>
        </p:nvSpPr>
        <p:spPr>
          <a:xfrm>
            <a:off x="380060" y="1692274"/>
            <a:ext cx="8534400" cy="660723"/>
          </a:xfrm>
        </p:spPr>
        <p:txBody>
          <a:bodyPr/>
          <a:lstStyle/>
          <a:p>
            <a:pPr marL="461963" indent="-461963"/>
            <a:r>
              <a:rPr lang="en-US" sz="2200" dirty="0"/>
              <a:t>Find the fundamental solution set specified by Theorem 3.2.5 for the differential equation and initial point</a:t>
            </a:r>
          </a:p>
        </p:txBody>
      </p:sp>
      <p:graphicFrame>
        <p:nvGraphicFramePr>
          <p:cNvPr id="19" name="Object 1025" descr="y apostrophe apostrophe negative y equals zero comma t sub zero equals zero">
            <a:extLst>
              <a:ext uri="{FF2B5EF4-FFF2-40B4-BE49-F238E27FC236}">
                <a16:creationId xmlns:a16="http://schemas.microsoft.com/office/drawing/2014/main" id="{92474C45-2222-43F7-AC7D-87B4775D89EA}"/>
              </a:ext>
            </a:extLst>
          </p:cNvPr>
          <p:cNvGraphicFramePr>
            <a:graphicFrameLocks noGrp="1" noChangeAspect="1"/>
          </p:cNvGraphicFramePr>
          <p:nvPr>
            <p:ph sz="quarter" idx="16"/>
            <p:extLst>
              <p:ext uri="{D42A27DB-BD31-4B8C-83A1-F6EECF244321}">
                <p14:modId xmlns:p14="http://schemas.microsoft.com/office/powerpoint/2010/main" val="1966320091"/>
              </p:ext>
            </p:extLst>
          </p:nvPr>
        </p:nvGraphicFramePr>
        <p:xfrm>
          <a:off x="3532555" y="2496601"/>
          <a:ext cx="2078891" cy="395980"/>
        </p:xfrm>
        <a:graphic>
          <a:graphicData uri="http://schemas.openxmlformats.org/presentationml/2006/ole">
            <mc:AlternateContent xmlns:mc="http://schemas.openxmlformats.org/markup-compatibility/2006">
              <mc:Choice xmlns:v="urn:schemas-microsoft-com:vml" Requires="v">
                <p:oleObj spid="_x0000_s16643" name="Equation" r:id="rId3" imgW="1066800" imgH="203200" progId="Equation.DSMT4">
                  <p:embed/>
                </p:oleObj>
              </mc:Choice>
              <mc:Fallback>
                <p:oleObj name="Equation" r:id="rId3" imgW="1066800" imgH="203200" progId="Equation.DSMT4">
                  <p:embed/>
                  <p:pic>
                    <p:nvPicPr>
                      <p:cNvPr id="160769" name="Object 1025"/>
                      <p:cNvPicPr>
                        <a:picLocks noChangeAspect="1" noChangeArrowheads="1"/>
                      </p:cNvPicPr>
                      <p:nvPr/>
                    </p:nvPicPr>
                    <p:blipFill>
                      <a:blip r:embed="rId4"/>
                      <a:srcRect/>
                      <a:stretch>
                        <a:fillRect/>
                      </a:stretch>
                    </p:blipFill>
                    <p:spPr bwMode="auto">
                      <a:xfrm>
                        <a:off x="3532555" y="2496601"/>
                        <a:ext cx="2078891" cy="39598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6D9001D3-6822-4F4A-81DF-CBC759420930}"/>
              </a:ext>
            </a:extLst>
          </p:cNvPr>
          <p:cNvSpPr>
            <a:spLocks noGrp="1"/>
          </p:cNvSpPr>
          <p:nvPr>
            <p:ph sz="quarter" idx="18"/>
          </p:nvPr>
        </p:nvSpPr>
        <p:spPr>
          <a:xfrm>
            <a:off x="380060" y="2856774"/>
            <a:ext cx="8334022" cy="404979"/>
          </a:xfrm>
        </p:spPr>
        <p:txBody>
          <a:bodyPr/>
          <a:lstStyle/>
          <a:p>
            <a:pPr marL="461963" indent="-461963"/>
            <a:r>
              <a:rPr lang="en-US" sz="2200" dirty="0"/>
              <a:t>In Section 3.1, we found two solutions of this equation:</a:t>
            </a:r>
          </a:p>
        </p:txBody>
      </p:sp>
      <p:graphicFrame>
        <p:nvGraphicFramePr>
          <p:cNvPr id="20" name="Object 1024" descr="y sub one equals e super t comma y sub two equals e super negative t">
            <a:extLst>
              <a:ext uri="{FF2B5EF4-FFF2-40B4-BE49-F238E27FC236}">
                <a16:creationId xmlns:a16="http://schemas.microsoft.com/office/drawing/2014/main" id="{EA7BE2E9-973F-4DC4-A16F-5104E9BDEA61}"/>
              </a:ext>
            </a:extLst>
          </p:cNvPr>
          <p:cNvGraphicFramePr>
            <a:graphicFrameLocks noGrp="1" noChangeAspect="1"/>
          </p:cNvGraphicFramePr>
          <p:nvPr>
            <p:ph type="pic" sz="quarter" idx="19"/>
            <p:extLst>
              <p:ext uri="{D42A27DB-BD31-4B8C-83A1-F6EECF244321}">
                <p14:modId xmlns:p14="http://schemas.microsoft.com/office/powerpoint/2010/main" val="2628765827"/>
              </p:ext>
            </p:extLst>
          </p:nvPr>
        </p:nvGraphicFramePr>
        <p:xfrm>
          <a:off x="3717045" y="3200400"/>
          <a:ext cx="1709910" cy="404979"/>
        </p:xfrm>
        <a:graphic>
          <a:graphicData uri="http://schemas.openxmlformats.org/presentationml/2006/ole">
            <mc:AlternateContent xmlns:mc="http://schemas.openxmlformats.org/markup-compatibility/2006">
              <mc:Choice xmlns:v="urn:schemas-microsoft-com:vml" Requires="v">
                <p:oleObj spid="_x0000_s16644" name="Equation" r:id="rId5" imgW="965160" imgH="228600" progId="Equation.3">
                  <p:embed/>
                </p:oleObj>
              </mc:Choice>
              <mc:Fallback>
                <p:oleObj name="Equation" r:id="rId5" imgW="965160" imgH="228600" progId="Equation.3">
                  <p:embed/>
                  <p:pic>
                    <p:nvPicPr>
                      <p:cNvPr id="160768" name="Object 10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7045" y="3200400"/>
                        <a:ext cx="1709910" cy="40497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Content Placeholder 7">
            <a:extLst>
              <a:ext uri="{FF2B5EF4-FFF2-40B4-BE49-F238E27FC236}">
                <a16:creationId xmlns:a16="http://schemas.microsoft.com/office/drawing/2014/main" id="{9FEC3D9F-FEE1-4279-BD5D-307245A72EAB}"/>
              </a:ext>
            </a:extLst>
          </p:cNvPr>
          <p:cNvSpPr>
            <a:spLocks noGrp="1"/>
          </p:cNvSpPr>
          <p:nvPr>
            <p:ph sz="quarter" idx="21"/>
          </p:nvPr>
        </p:nvSpPr>
        <p:spPr>
          <a:xfrm>
            <a:off x="380060" y="3657599"/>
            <a:ext cx="8334022" cy="2209801"/>
          </a:xfrm>
        </p:spPr>
        <p:txBody>
          <a:bodyPr/>
          <a:lstStyle/>
          <a:p>
            <a:pPr marL="461963" indent="0">
              <a:buNone/>
            </a:pPr>
            <a:r>
              <a:rPr lang="en-US" sz="2200" dirty="0"/>
              <a:t>The Wronskian of these solutions is 𝑊[𝑦</a:t>
            </a:r>
            <a:r>
              <a:rPr lang="en-US" sz="2200" baseline="-25000" dirty="0"/>
              <a:t>1</a:t>
            </a:r>
            <a:r>
              <a:rPr lang="en-US" sz="2200" dirty="0"/>
              <a:t>, 𝑦</a:t>
            </a:r>
            <a:r>
              <a:rPr lang="en-US" sz="2200" baseline="-25000" dirty="0"/>
              <a:t>2</a:t>
            </a:r>
            <a:r>
              <a:rPr lang="en-US" sz="2200" dirty="0"/>
              <a:t>](𝑡</a:t>
            </a:r>
            <a:r>
              <a:rPr lang="en-US" sz="2200" baseline="-25000" dirty="0"/>
              <a:t>0</a:t>
            </a:r>
            <a:r>
              <a:rPr lang="en-US" sz="2200" dirty="0"/>
              <a:t>) = –2 ≠ 0 so they form a fundamental set of solutions.</a:t>
            </a:r>
          </a:p>
          <a:p>
            <a:pPr marL="461963" indent="-461963"/>
            <a:r>
              <a:rPr lang="en-US" sz="2200" dirty="0"/>
              <a:t>But these two solutions do not satisfy the initial conditions stated in Theorem 3.2.5, and thus they do not form the fundamental set of solutions mentioned in that theorem. </a:t>
            </a:r>
          </a:p>
          <a:p>
            <a:pPr marL="461963" indent="-461963"/>
            <a:r>
              <a:rPr lang="en-US" sz="2200" dirty="0"/>
              <a:t>Let </a:t>
            </a:r>
            <a:r>
              <a:rPr lang="en-US" sz="2200" i="1" dirty="0"/>
              <a:t>y</a:t>
            </a:r>
            <a:r>
              <a:rPr lang="en-US" sz="2200" baseline="-25000" dirty="0"/>
              <a:t>3</a:t>
            </a:r>
            <a:r>
              <a:rPr lang="en-US" sz="2200" dirty="0"/>
              <a:t> and </a:t>
            </a:r>
            <a:r>
              <a:rPr lang="en-US" sz="2200" i="1" dirty="0"/>
              <a:t>y</a:t>
            </a:r>
            <a:r>
              <a:rPr lang="en-US" sz="2200" baseline="-25000" dirty="0"/>
              <a:t>4</a:t>
            </a:r>
            <a:r>
              <a:rPr lang="en-US" sz="2200" dirty="0"/>
              <a:t> be the fundamental solutions of Theorem 3.2.5.</a:t>
            </a:r>
          </a:p>
        </p:txBody>
      </p:sp>
      <p:graphicFrame>
        <p:nvGraphicFramePr>
          <p:cNvPr id="21" name="Object 1026" descr="y sub three open left parenthesis zero close equals one, y prime sub three open left parenthesis zero close equals zero semicolon y sub four open left parenthesis zero close equals zero comma y prime sub four open left parenthesis zero close equals one">
            <a:extLst>
              <a:ext uri="{FF2B5EF4-FFF2-40B4-BE49-F238E27FC236}">
                <a16:creationId xmlns:a16="http://schemas.microsoft.com/office/drawing/2014/main" id="{5D9A6EA4-338B-471B-9ACD-451DF075C4D2}"/>
              </a:ext>
            </a:extLst>
          </p:cNvPr>
          <p:cNvGraphicFramePr>
            <a:graphicFrameLocks noGrp="1" noChangeAspect="1"/>
          </p:cNvGraphicFramePr>
          <p:nvPr>
            <p:ph type="pic" sz="quarter" idx="20"/>
            <p:extLst>
              <p:ext uri="{D42A27DB-BD31-4B8C-83A1-F6EECF244321}">
                <p14:modId xmlns:p14="http://schemas.microsoft.com/office/powerpoint/2010/main" val="1909650469"/>
              </p:ext>
            </p:extLst>
          </p:nvPr>
        </p:nvGraphicFramePr>
        <p:xfrm>
          <a:off x="2385947" y="5867400"/>
          <a:ext cx="4372106" cy="393492"/>
        </p:xfrm>
        <a:graphic>
          <a:graphicData uri="http://schemas.openxmlformats.org/presentationml/2006/ole">
            <mc:AlternateContent xmlns:mc="http://schemas.openxmlformats.org/markup-compatibility/2006">
              <mc:Choice xmlns:v="urn:schemas-microsoft-com:vml" Requires="v">
                <p:oleObj spid="_x0000_s16645" name="Equation" r:id="rId7" imgW="2539800" imgH="228600" progId="Equation.3">
                  <p:embed/>
                </p:oleObj>
              </mc:Choice>
              <mc:Fallback>
                <p:oleObj name="Equation" r:id="rId7" imgW="2539800" imgH="228600" progId="Equation.3">
                  <p:embed/>
                  <p:pic>
                    <p:nvPicPr>
                      <p:cNvPr id="160770" name="Object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85947" y="5867400"/>
                        <a:ext cx="4372106" cy="39349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09567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34359" y="2590800"/>
            <a:ext cx="8629365" cy="1219200"/>
          </a:xfrm>
        </p:spPr>
        <p:txBody>
          <a:bodyPr>
            <a:noAutofit/>
          </a:bodyPr>
          <a:lstStyle/>
          <a:p>
            <a:pPr algn="ctr"/>
            <a:r>
              <a:rPr lang="en-US" dirty="0"/>
              <a:t>Section 3.2 Solutions of Linear Homogeneous Equations; the </a:t>
            </a:r>
            <a:r>
              <a:rPr lang="en-US" dirty="0" err="1"/>
              <a:t>Wronskian</a:t>
            </a:r>
            <a:endParaRPr lang="en-US" dirty="0"/>
          </a:p>
        </p:txBody>
      </p:sp>
    </p:spTree>
    <p:extLst>
      <p:ext uri="{BB962C8B-B14F-4D97-AF65-F5344CB8AC3E}">
        <p14:creationId xmlns:p14="http://schemas.microsoft.com/office/powerpoint/2010/main" val="3602023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998AD-CD2F-4C9F-9B69-ECF0B2F689B2}"/>
              </a:ext>
            </a:extLst>
          </p:cNvPr>
          <p:cNvSpPr>
            <a:spLocks noGrp="1"/>
          </p:cNvSpPr>
          <p:nvPr>
            <p:ph type="title"/>
          </p:nvPr>
        </p:nvSpPr>
        <p:spPr>
          <a:xfrm>
            <a:off x="281354" y="457200"/>
            <a:ext cx="8534400" cy="685800"/>
          </a:xfrm>
        </p:spPr>
        <p:txBody>
          <a:bodyPr>
            <a:normAutofit/>
          </a:bodyPr>
          <a:lstStyle/>
          <a:p>
            <a:r>
              <a:rPr lang="en-US" dirty="0"/>
              <a:t>Example 3.2.6: General Solution</a:t>
            </a:r>
            <a:endParaRPr lang="en-IN" dirty="0"/>
          </a:p>
        </p:txBody>
      </p:sp>
      <p:sp>
        <p:nvSpPr>
          <p:cNvPr id="3" name="Content Placeholder 2">
            <a:extLst>
              <a:ext uri="{FF2B5EF4-FFF2-40B4-BE49-F238E27FC236}">
                <a16:creationId xmlns:a16="http://schemas.microsoft.com/office/drawing/2014/main" id="{31B15033-AA40-4608-B65D-E85D691A9FEE}"/>
              </a:ext>
            </a:extLst>
          </p:cNvPr>
          <p:cNvSpPr>
            <a:spLocks noGrp="1"/>
          </p:cNvSpPr>
          <p:nvPr>
            <p:ph sz="quarter" idx="15"/>
          </p:nvPr>
        </p:nvSpPr>
        <p:spPr>
          <a:xfrm>
            <a:off x="380060" y="1447800"/>
            <a:ext cx="8534400" cy="425450"/>
          </a:xfrm>
        </p:spPr>
        <p:txBody>
          <a:bodyPr/>
          <a:lstStyle/>
          <a:p>
            <a:pPr marL="461963" indent="-461963"/>
            <a:r>
              <a:rPr lang="en-US" sz="2200" dirty="0"/>
              <a:t>Since </a:t>
            </a:r>
            <a:r>
              <a:rPr lang="en-US" sz="2200" i="1" dirty="0"/>
              <a:t>y</a:t>
            </a:r>
            <a:r>
              <a:rPr lang="en-US" sz="2200" baseline="-25000" dirty="0"/>
              <a:t>1</a:t>
            </a:r>
            <a:r>
              <a:rPr lang="en-US" sz="2200" dirty="0"/>
              <a:t> and </a:t>
            </a:r>
            <a:r>
              <a:rPr lang="en-US" sz="2200" i="1" dirty="0"/>
              <a:t>y</a:t>
            </a:r>
            <a:r>
              <a:rPr lang="en-US" sz="2200" baseline="-25000" dirty="0"/>
              <a:t>2</a:t>
            </a:r>
            <a:r>
              <a:rPr lang="en-US" sz="2200" dirty="0"/>
              <a:t> form a fundamental set of solutions,</a:t>
            </a:r>
          </a:p>
        </p:txBody>
      </p:sp>
      <p:graphicFrame>
        <p:nvGraphicFramePr>
          <p:cNvPr id="19" name="Object 0" descr="multiline equation line 1 row 1 y sub three equals c sub one times e super t plus c sub two e super negative t comma y sub three open left parenthesis zero close equals one comma y prime sub three open left parenthesis zero close equals zero line 2 y sub four plus d sub one times e super t plus d sub two times e super negative t comma y sub four open left parenthesis zero close equals zero comma y prime sub four open left parenthesis zero close equals one">
            <a:extLst>
              <a:ext uri="{FF2B5EF4-FFF2-40B4-BE49-F238E27FC236}">
                <a16:creationId xmlns:a16="http://schemas.microsoft.com/office/drawing/2014/main" id="{611717F2-7984-4EF7-A5DD-E381BFA7C427}"/>
              </a:ext>
            </a:extLst>
          </p:cNvPr>
          <p:cNvGraphicFramePr>
            <a:graphicFrameLocks noGrp="1" noChangeAspect="1"/>
          </p:cNvGraphicFramePr>
          <p:nvPr>
            <p:ph sz="quarter" idx="16"/>
            <p:extLst>
              <p:ext uri="{D42A27DB-BD31-4B8C-83A1-F6EECF244321}">
                <p14:modId xmlns:p14="http://schemas.microsoft.com/office/powerpoint/2010/main" val="3000981735"/>
              </p:ext>
            </p:extLst>
          </p:nvPr>
        </p:nvGraphicFramePr>
        <p:xfrm>
          <a:off x="2558356" y="1828800"/>
          <a:ext cx="4027289" cy="854956"/>
        </p:xfrm>
        <a:graphic>
          <a:graphicData uri="http://schemas.openxmlformats.org/presentationml/2006/ole">
            <mc:AlternateContent xmlns:mc="http://schemas.openxmlformats.org/markup-compatibility/2006">
              <mc:Choice xmlns:v="urn:schemas-microsoft-com:vml" Requires="v">
                <p:oleObj spid="_x0000_s17753" name="Equation" r:id="rId3" imgW="2273040" imgH="482400" progId="Equation.DSMT4">
                  <p:embed/>
                </p:oleObj>
              </mc:Choice>
              <mc:Fallback>
                <p:oleObj name="Equation" r:id="rId3" imgW="2273040" imgH="482400" progId="Equation.DSMT4">
                  <p:embed/>
                  <p:pic>
                    <p:nvPicPr>
                      <p:cNvPr id="161792"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8356" y="1828800"/>
                        <a:ext cx="4027289" cy="854956"/>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134F6165-F451-4B8E-8475-05BE15F813D6}"/>
              </a:ext>
            </a:extLst>
          </p:cNvPr>
          <p:cNvSpPr>
            <a:spLocks noGrp="1"/>
          </p:cNvSpPr>
          <p:nvPr>
            <p:ph sz="quarter" idx="18"/>
          </p:nvPr>
        </p:nvSpPr>
        <p:spPr>
          <a:xfrm>
            <a:off x="380060" y="2743200"/>
            <a:ext cx="8334022" cy="604690"/>
          </a:xfrm>
        </p:spPr>
        <p:txBody>
          <a:bodyPr/>
          <a:lstStyle/>
          <a:p>
            <a:pPr marL="461963" indent="-461963"/>
            <a:r>
              <a:rPr lang="en-US" sz="2200" dirty="0"/>
              <a:t>Solving each equation, we obtain</a:t>
            </a:r>
          </a:p>
        </p:txBody>
      </p:sp>
      <p:graphicFrame>
        <p:nvGraphicFramePr>
          <p:cNvPr id="20" name="Object 1" descr="equation left hand side cap s sub one equals right hand side open left curly bracket e super t comma e super negative t close comma equation left hand side cap s sub two equals right hand side open left curly bracket hyperbolic cosine of t comma hyperbolic sine of t close">
            <a:extLst>
              <a:ext uri="{FF2B5EF4-FFF2-40B4-BE49-F238E27FC236}">
                <a16:creationId xmlns:a16="http://schemas.microsoft.com/office/drawing/2014/main" id="{AE2A99D1-6A35-4228-A88B-B8251F40C18B}"/>
              </a:ext>
            </a:extLst>
          </p:cNvPr>
          <p:cNvGraphicFramePr>
            <a:graphicFrameLocks noGrp="1" noChangeAspect="1"/>
          </p:cNvGraphicFramePr>
          <p:nvPr>
            <p:ph type="pic" sz="quarter" idx="19"/>
            <p:extLst>
              <p:ext uri="{D42A27DB-BD31-4B8C-83A1-F6EECF244321}">
                <p14:modId xmlns:p14="http://schemas.microsoft.com/office/powerpoint/2010/main" val="3324816523"/>
              </p:ext>
            </p:extLst>
          </p:nvPr>
        </p:nvGraphicFramePr>
        <p:xfrm>
          <a:off x="1841134" y="3200400"/>
          <a:ext cx="5461733" cy="604690"/>
        </p:xfrm>
        <a:graphic>
          <a:graphicData uri="http://schemas.openxmlformats.org/presentationml/2006/ole">
            <mc:AlternateContent xmlns:mc="http://schemas.openxmlformats.org/markup-compatibility/2006">
              <mc:Choice xmlns:v="urn:schemas-microsoft-com:vml" Requires="v">
                <p:oleObj spid="_x0000_s17754" name="Equation" r:id="rId5" imgW="3555720" imgH="393480" progId="Equation.3">
                  <p:embed/>
                </p:oleObj>
              </mc:Choice>
              <mc:Fallback>
                <p:oleObj name="Equation" r:id="rId5" imgW="3555720" imgH="393480" progId="Equation.3">
                  <p:embed/>
                  <p:pic>
                    <p:nvPicPr>
                      <p:cNvPr id="161793"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1134" y="3200400"/>
                        <a:ext cx="5461733" cy="60469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Content Placeholder 7">
            <a:extLst>
              <a:ext uri="{FF2B5EF4-FFF2-40B4-BE49-F238E27FC236}">
                <a16:creationId xmlns:a16="http://schemas.microsoft.com/office/drawing/2014/main" id="{3B548AC5-96F7-436B-9137-AA4F92E82A7A}"/>
              </a:ext>
            </a:extLst>
          </p:cNvPr>
          <p:cNvSpPr>
            <a:spLocks noGrp="1"/>
          </p:cNvSpPr>
          <p:nvPr>
            <p:ph sz="quarter" idx="21"/>
          </p:nvPr>
        </p:nvSpPr>
        <p:spPr>
          <a:xfrm>
            <a:off x="380060" y="3810000"/>
            <a:ext cx="8334022" cy="442239"/>
          </a:xfrm>
        </p:spPr>
        <p:txBody>
          <a:bodyPr/>
          <a:lstStyle/>
          <a:p>
            <a:pPr marL="461963" indent="-461963"/>
            <a:r>
              <a:rPr lang="en-US" sz="2200" dirty="0"/>
              <a:t>The Wronskian of </a:t>
            </a:r>
            <a:r>
              <a:rPr lang="en-US" sz="2200" i="1" dirty="0"/>
              <a:t>y</a:t>
            </a:r>
            <a:r>
              <a:rPr lang="en-US" sz="2200" baseline="-25000" dirty="0"/>
              <a:t>3</a:t>
            </a:r>
            <a:r>
              <a:rPr lang="en-US" sz="2200" dirty="0"/>
              <a:t> and </a:t>
            </a:r>
            <a:r>
              <a:rPr lang="en-US" sz="2200" i="1" dirty="0"/>
              <a:t>y</a:t>
            </a:r>
            <a:r>
              <a:rPr lang="en-US" sz="2200" baseline="-25000" dirty="0"/>
              <a:t>4</a:t>
            </a:r>
            <a:r>
              <a:rPr lang="en-US" sz="2200" dirty="0"/>
              <a:t> is</a:t>
            </a:r>
          </a:p>
        </p:txBody>
      </p:sp>
      <p:graphicFrame>
        <p:nvGraphicFramePr>
          <p:cNvPr id="21" name="Object 2" descr="multirelation cap w equals matrix row 1column 1 y one y two row 2column 1 y prime one y prime two equals matrix row 1column 1 of coshcosht of sinhsinht row 2column 1 of sinhsinht of coshcosht equals hyperbolic cosine squared of t minus hyperbolic sine squared of t equals one not equals zero">
            <a:extLst>
              <a:ext uri="{FF2B5EF4-FFF2-40B4-BE49-F238E27FC236}">
                <a16:creationId xmlns:a16="http://schemas.microsoft.com/office/drawing/2014/main" id="{77C1B3D1-F5AA-4AAE-B4D2-0363CC19428C}"/>
              </a:ext>
            </a:extLst>
          </p:cNvPr>
          <p:cNvGraphicFramePr>
            <a:graphicFrameLocks noGrp="1" noChangeAspect="1"/>
          </p:cNvGraphicFramePr>
          <p:nvPr>
            <p:ph type="pic" sz="quarter" idx="20"/>
            <p:extLst>
              <p:ext uri="{D42A27DB-BD31-4B8C-83A1-F6EECF244321}">
                <p14:modId xmlns:p14="http://schemas.microsoft.com/office/powerpoint/2010/main" val="2963446942"/>
              </p:ext>
            </p:extLst>
          </p:nvPr>
        </p:nvGraphicFramePr>
        <p:xfrm>
          <a:off x="1926876" y="4270600"/>
          <a:ext cx="5290249" cy="758600"/>
        </p:xfrm>
        <a:graphic>
          <a:graphicData uri="http://schemas.openxmlformats.org/presentationml/2006/ole">
            <mc:AlternateContent xmlns:mc="http://schemas.openxmlformats.org/markup-compatibility/2006">
              <mc:Choice xmlns:v="urn:schemas-microsoft-com:vml" Requires="v">
                <p:oleObj spid="_x0000_s17755" name="Equation" r:id="rId7" imgW="3365280" imgH="482400" progId="Equation.3">
                  <p:embed/>
                </p:oleObj>
              </mc:Choice>
              <mc:Fallback>
                <p:oleObj name="Equation" r:id="rId7" imgW="3365280" imgH="482400" progId="Equation.3">
                  <p:embed/>
                  <p:pic>
                    <p:nvPicPr>
                      <p:cNvPr id="161794"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6876" y="4270600"/>
                        <a:ext cx="5290249" cy="758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1" name="Content Placeholder 10">
            <a:extLst>
              <a:ext uri="{FF2B5EF4-FFF2-40B4-BE49-F238E27FC236}">
                <a16:creationId xmlns:a16="http://schemas.microsoft.com/office/drawing/2014/main" id="{425EF2B9-9D46-4DC7-944E-C495C51E11F0}"/>
              </a:ext>
            </a:extLst>
          </p:cNvPr>
          <p:cNvSpPr>
            <a:spLocks noGrp="1"/>
          </p:cNvSpPr>
          <p:nvPr>
            <p:ph sz="quarter" idx="25"/>
          </p:nvPr>
        </p:nvSpPr>
        <p:spPr>
          <a:xfrm>
            <a:off x="380060" y="5105400"/>
            <a:ext cx="8200378" cy="685800"/>
          </a:xfrm>
        </p:spPr>
        <p:txBody>
          <a:bodyPr/>
          <a:lstStyle/>
          <a:p>
            <a:pPr marL="461963" indent="-461963">
              <a:lnSpc>
                <a:spcPct val="100000"/>
              </a:lnSpc>
            </a:pPr>
            <a:r>
              <a:rPr lang="en-US" sz="2200" dirty="0"/>
              <a:t>Thus </a:t>
            </a:r>
            <a:r>
              <a:rPr lang="en-US" sz="2200" i="1" dirty="0"/>
              <a:t>y</a:t>
            </a:r>
            <a:r>
              <a:rPr lang="en-US" sz="2200" baseline="-25000" dirty="0"/>
              <a:t>3</a:t>
            </a:r>
            <a:r>
              <a:rPr lang="en-US" sz="2200" dirty="0"/>
              <a:t>, </a:t>
            </a:r>
            <a:r>
              <a:rPr lang="en-US" sz="2200" i="1" dirty="0"/>
              <a:t>y</a:t>
            </a:r>
            <a:r>
              <a:rPr lang="en-US" sz="2200" baseline="-25000" dirty="0"/>
              <a:t>4</a:t>
            </a:r>
            <a:r>
              <a:rPr lang="en-US" sz="2200" dirty="0"/>
              <a:t> form the fundamental set of solutions indicated in Theorem 3.2.5, with general solution in this case</a:t>
            </a:r>
          </a:p>
        </p:txBody>
      </p:sp>
      <p:graphicFrame>
        <p:nvGraphicFramePr>
          <p:cNvPr id="22" name="Object 3" descr="y of t equals k sub one times hyperbolic cosine of t plus k sub two times hyperbolic sine of t">
            <a:extLst>
              <a:ext uri="{FF2B5EF4-FFF2-40B4-BE49-F238E27FC236}">
                <a16:creationId xmlns:a16="http://schemas.microsoft.com/office/drawing/2014/main" id="{CF42E05C-32F2-43B0-94C5-323CFF784212}"/>
              </a:ext>
            </a:extLst>
          </p:cNvPr>
          <p:cNvGraphicFramePr>
            <a:graphicFrameLocks noGrp="1" noChangeAspect="1"/>
          </p:cNvGraphicFramePr>
          <p:nvPr>
            <p:ph type="pic" sz="quarter" idx="24"/>
            <p:extLst>
              <p:ext uri="{D42A27DB-BD31-4B8C-83A1-F6EECF244321}">
                <p14:modId xmlns:p14="http://schemas.microsoft.com/office/powerpoint/2010/main" val="301136437"/>
              </p:ext>
            </p:extLst>
          </p:nvPr>
        </p:nvGraphicFramePr>
        <p:xfrm>
          <a:off x="2932072" y="5791200"/>
          <a:ext cx="3316328" cy="420728"/>
        </p:xfrm>
        <a:graphic>
          <a:graphicData uri="http://schemas.openxmlformats.org/presentationml/2006/ole">
            <mc:AlternateContent xmlns:mc="http://schemas.openxmlformats.org/markup-compatibility/2006">
              <mc:Choice xmlns:v="urn:schemas-microsoft-com:vml" Requires="v">
                <p:oleObj spid="_x0000_s17756" name="Equation" r:id="rId9" imgW="1701720" imgH="215640" progId="Equation.3">
                  <p:embed/>
                </p:oleObj>
              </mc:Choice>
              <mc:Fallback>
                <p:oleObj name="Equation" r:id="rId9" imgW="1701720" imgH="215640" progId="Equation.3">
                  <p:embed/>
                  <p:pic>
                    <p:nvPicPr>
                      <p:cNvPr id="161795"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32072" y="5791200"/>
                        <a:ext cx="3316328" cy="42072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82487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219E2-2D89-4597-895C-3E57DA1BAAD1}"/>
              </a:ext>
            </a:extLst>
          </p:cNvPr>
          <p:cNvSpPr>
            <a:spLocks noGrp="1"/>
          </p:cNvSpPr>
          <p:nvPr>
            <p:ph type="title"/>
          </p:nvPr>
        </p:nvSpPr>
        <p:spPr>
          <a:xfrm>
            <a:off x="281354" y="457200"/>
            <a:ext cx="7719646" cy="1141412"/>
          </a:xfrm>
        </p:spPr>
        <p:txBody>
          <a:bodyPr>
            <a:noAutofit/>
          </a:bodyPr>
          <a:lstStyle/>
          <a:p>
            <a:r>
              <a:rPr lang="en-US" dirty="0"/>
              <a:t>Example 3.2.6: Many Fundamental Solution Sets</a:t>
            </a:r>
            <a:endParaRPr lang="en-IN" dirty="0"/>
          </a:p>
        </p:txBody>
      </p:sp>
      <p:sp>
        <p:nvSpPr>
          <p:cNvPr id="3" name="Content Placeholder 2">
            <a:extLst>
              <a:ext uri="{FF2B5EF4-FFF2-40B4-BE49-F238E27FC236}">
                <a16:creationId xmlns:a16="http://schemas.microsoft.com/office/drawing/2014/main" id="{8CA1BB26-0449-40A4-AC8F-99A85D3E5A37}"/>
              </a:ext>
            </a:extLst>
          </p:cNvPr>
          <p:cNvSpPr>
            <a:spLocks noGrp="1"/>
          </p:cNvSpPr>
          <p:nvPr>
            <p:ph sz="quarter" idx="15"/>
          </p:nvPr>
        </p:nvSpPr>
        <p:spPr>
          <a:xfrm>
            <a:off x="380060" y="2073275"/>
            <a:ext cx="8534400" cy="425450"/>
          </a:xfrm>
        </p:spPr>
        <p:txBody>
          <a:bodyPr/>
          <a:lstStyle/>
          <a:p>
            <a:pPr marL="461963" indent="-461963">
              <a:lnSpc>
                <a:spcPct val="100000"/>
              </a:lnSpc>
              <a:tabLst>
                <a:tab pos="461963" algn="l"/>
              </a:tabLst>
            </a:pPr>
            <a:r>
              <a:rPr lang="en-IN" sz="2200" dirty="0"/>
              <a:t>Thus</a:t>
            </a:r>
          </a:p>
        </p:txBody>
      </p:sp>
      <p:graphicFrame>
        <p:nvGraphicFramePr>
          <p:cNvPr id="19" name="Object 0" descr="equation left hand side cap s sub one equals right hand side open left curly bracket e super t comma e super negative t close comma equation left hand side cap s sub two equals right hand side open left curly bracket hyperbolic cosine of t comma hyperbolic sine of t close">
            <a:extLst>
              <a:ext uri="{FF2B5EF4-FFF2-40B4-BE49-F238E27FC236}">
                <a16:creationId xmlns:a16="http://schemas.microsoft.com/office/drawing/2014/main" id="{55044CC8-11F0-47A3-A835-DA85F947AA88}"/>
              </a:ext>
            </a:extLst>
          </p:cNvPr>
          <p:cNvGraphicFramePr>
            <a:graphicFrameLocks noGrp="1" noChangeAspect="1"/>
          </p:cNvGraphicFramePr>
          <p:nvPr>
            <p:ph sz="quarter" idx="16"/>
            <p:extLst>
              <p:ext uri="{D42A27DB-BD31-4B8C-83A1-F6EECF244321}">
                <p14:modId xmlns:p14="http://schemas.microsoft.com/office/powerpoint/2010/main" val="3488341001"/>
              </p:ext>
            </p:extLst>
          </p:nvPr>
        </p:nvGraphicFramePr>
        <p:xfrm>
          <a:off x="2590800" y="2234738"/>
          <a:ext cx="4543223" cy="495625"/>
        </p:xfrm>
        <a:graphic>
          <a:graphicData uri="http://schemas.openxmlformats.org/presentationml/2006/ole">
            <mc:AlternateContent xmlns:mc="http://schemas.openxmlformats.org/markup-compatibility/2006">
              <mc:Choice xmlns:v="urn:schemas-microsoft-com:vml" Requires="v">
                <p:oleObj spid="_x0000_s18605" name="Equation" r:id="rId3" imgW="2095200" imgH="228600" progId="Equation.3">
                  <p:embed/>
                </p:oleObj>
              </mc:Choice>
              <mc:Fallback>
                <p:oleObj name="Equation" r:id="rId3" imgW="2095200" imgH="228600" progId="Equation.3">
                  <p:embed/>
                  <p:pic>
                    <p:nvPicPr>
                      <p:cNvPr id="162816"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2234738"/>
                        <a:ext cx="4543223" cy="49562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47B868EC-B22B-420D-8337-4CF27533DFCD}"/>
              </a:ext>
            </a:extLst>
          </p:cNvPr>
          <p:cNvSpPr>
            <a:spLocks noGrp="1"/>
          </p:cNvSpPr>
          <p:nvPr>
            <p:ph sz="quarter" idx="18"/>
          </p:nvPr>
        </p:nvSpPr>
        <p:spPr>
          <a:xfrm>
            <a:off x="914400" y="2895600"/>
            <a:ext cx="7799682" cy="914400"/>
          </a:xfrm>
        </p:spPr>
        <p:txBody>
          <a:bodyPr/>
          <a:lstStyle/>
          <a:p>
            <a:pPr marL="0" indent="0">
              <a:buNone/>
            </a:pPr>
            <a:r>
              <a:rPr lang="en-US" sz="2200" dirty="0"/>
              <a:t>both form fundamental solution sets to the differential equation and initial point</a:t>
            </a:r>
          </a:p>
        </p:txBody>
      </p:sp>
      <p:graphicFrame>
        <p:nvGraphicFramePr>
          <p:cNvPr id="20" name="Object 1" descr="y apostrophe apostrophe negative y equals zero comma t sub zero equals zero">
            <a:extLst>
              <a:ext uri="{FF2B5EF4-FFF2-40B4-BE49-F238E27FC236}">
                <a16:creationId xmlns:a16="http://schemas.microsoft.com/office/drawing/2014/main" id="{D3B9F0E1-F535-4EDC-B1FD-952DD9B9D572}"/>
              </a:ext>
            </a:extLst>
          </p:cNvPr>
          <p:cNvGraphicFramePr>
            <a:graphicFrameLocks noGrp="1" noChangeAspect="1"/>
          </p:cNvGraphicFramePr>
          <p:nvPr>
            <p:ph type="pic" sz="quarter" idx="19"/>
            <p:extLst>
              <p:ext uri="{D42A27DB-BD31-4B8C-83A1-F6EECF244321}">
                <p14:modId xmlns:p14="http://schemas.microsoft.com/office/powerpoint/2010/main" val="3112386133"/>
              </p:ext>
            </p:extLst>
          </p:nvPr>
        </p:nvGraphicFramePr>
        <p:xfrm>
          <a:off x="3532555" y="3733800"/>
          <a:ext cx="2078891" cy="395980"/>
        </p:xfrm>
        <a:graphic>
          <a:graphicData uri="http://schemas.openxmlformats.org/presentationml/2006/ole">
            <mc:AlternateContent xmlns:mc="http://schemas.openxmlformats.org/markup-compatibility/2006">
              <mc:Choice xmlns:v="urn:schemas-microsoft-com:vml" Requires="v">
                <p:oleObj spid="_x0000_s18606" name="Equation" r:id="rId5" imgW="1066800" imgH="203200" progId="Equation.DSMT4">
                  <p:embed/>
                </p:oleObj>
              </mc:Choice>
              <mc:Fallback>
                <p:oleObj name="Equation" r:id="rId5" imgW="1066800" imgH="203200" progId="Equation.DSMT4">
                  <p:embed/>
                  <p:pic>
                    <p:nvPicPr>
                      <p:cNvPr id="162817" name="Object 1"/>
                      <p:cNvPicPr>
                        <a:picLocks noChangeAspect="1" noChangeArrowheads="1"/>
                      </p:cNvPicPr>
                      <p:nvPr/>
                    </p:nvPicPr>
                    <p:blipFill>
                      <a:blip r:embed="rId6"/>
                      <a:srcRect/>
                      <a:stretch>
                        <a:fillRect/>
                      </a:stretch>
                    </p:blipFill>
                    <p:spPr bwMode="auto">
                      <a:xfrm>
                        <a:off x="3532555" y="3733800"/>
                        <a:ext cx="2078891" cy="39598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Content Placeholder 7">
            <a:extLst>
              <a:ext uri="{FF2B5EF4-FFF2-40B4-BE49-F238E27FC236}">
                <a16:creationId xmlns:a16="http://schemas.microsoft.com/office/drawing/2014/main" id="{9853E50D-C5D6-4710-B3F0-1B9AED4A9E46}"/>
              </a:ext>
            </a:extLst>
          </p:cNvPr>
          <p:cNvSpPr>
            <a:spLocks noGrp="1"/>
          </p:cNvSpPr>
          <p:nvPr>
            <p:ph sz="quarter" idx="21"/>
          </p:nvPr>
        </p:nvSpPr>
        <p:spPr>
          <a:xfrm>
            <a:off x="380060" y="4191000"/>
            <a:ext cx="8334022" cy="1143000"/>
          </a:xfrm>
        </p:spPr>
        <p:txBody>
          <a:bodyPr/>
          <a:lstStyle/>
          <a:p>
            <a:pPr marL="461963" indent="-461963">
              <a:lnSpc>
                <a:spcPct val="100000"/>
              </a:lnSpc>
            </a:pPr>
            <a:r>
              <a:rPr lang="en-US" sz="2200" dirty="0"/>
              <a:t>In general, a differential equation will have infinitely many different fundamental solution sets. Typically, we pick the one that is most convenient or useful.</a:t>
            </a:r>
          </a:p>
        </p:txBody>
      </p:sp>
    </p:spTree>
    <p:extLst>
      <p:ext uri="{BB962C8B-B14F-4D97-AF65-F5344CB8AC3E}">
        <p14:creationId xmlns:p14="http://schemas.microsoft.com/office/powerpoint/2010/main" val="818212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219E2-2D89-4597-895C-3E57DA1BAAD1}"/>
              </a:ext>
            </a:extLst>
          </p:cNvPr>
          <p:cNvSpPr>
            <a:spLocks noGrp="1"/>
          </p:cNvSpPr>
          <p:nvPr>
            <p:ph type="title"/>
          </p:nvPr>
        </p:nvSpPr>
        <p:spPr/>
        <p:txBody>
          <a:bodyPr>
            <a:normAutofit/>
          </a:bodyPr>
          <a:lstStyle/>
          <a:p>
            <a:r>
              <a:rPr lang="en-US" dirty="0"/>
              <a:t>Theorem 3.2.6</a:t>
            </a:r>
            <a:endParaRPr lang="en-IN" dirty="0"/>
          </a:p>
        </p:txBody>
      </p:sp>
      <p:sp>
        <p:nvSpPr>
          <p:cNvPr id="3" name="Content Placeholder 2">
            <a:extLst>
              <a:ext uri="{FF2B5EF4-FFF2-40B4-BE49-F238E27FC236}">
                <a16:creationId xmlns:a16="http://schemas.microsoft.com/office/drawing/2014/main" id="{8CA1BB26-0449-40A4-AC8F-99A85D3E5A37}"/>
              </a:ext>
            </a:extLst>
          </p:cNvPr>
          <p:cNvSpPr>
            <a:spLocks noGrp="1"/>
          </p:cNvSpPr>
          <p:nvPr>
            <p:ph sz="quarter" idx="15"/>
          </p:nvPr>
        </p:nvSpPr>
        <p:spPr>
          <a:xfrm>
            <a:off x="380060" y="1600200"/>
            <a:ext cx="8534400" cy="425450"/>
          </a:xfrm>
        </p:spPr>
        <p:txBody>
          <a:bodyPr/>
          <a:lstStyle/>
          <a:p>
            <a:pPr marL="0" indent="0">
              <a:buNone/>
            </a:pPr>
            <a:r>
              <a:rPr lang="en-US" sz="2400" dirty="0"/>
              <a:t>Consider again the equation (2):</a:t>
            </a:r>
          </a:p>
        </p:txBody>
      </p:sp>
      <p:graphicFrame>
        <p:nvGraphicFramePr>
          <p:cNvPr id="10" name="Object 3" descr="cap l of y equals y apostrophe apostrophe prefix plus of p of t y apostrophe prefix plus of q of t y equals zero">
            <a:extLst>
              <a:ext uri="{FF2B5EF4-FFF2-40B4-BE49-F238E27FC236}">
                <a16:creationId xmlns:a16="http://schemas.microsoft.com/office/drawing/2014/main" id="{A2F14442-F5D1-448A-A8D2-FD25AD9BFDA8}"/>
              </a:ext>
            </a:extLst>
          </p:cNvPr>
          <p:cNvGraphicFramePr>
            <a:graphicFrameLocks noGrp="1" noChangeAspect="1"/>
          </p:cNvGraphicFramePr>
          <p:nvPr>
            <p:ph sz="quarter" idx="16"/>
            <p:extLst>
              <p:ext uri="{D42A27DB-BD31-4B8C-83A1-F6EECF244321}">
                <p14:modId xmlns:p14="http://schemas.microsoft.com/office/powerpoint/2010/main" val="3047532596"/>
              </p:ext>
            </p:extLst>
          </p:nvPr>
        </p:nvGraphicFramePr>
        <p:xfrm>
          <a:off x="2985833" y="2253317"/>
          <a:ext cx="3172334" cy="337483"/>
        </p:xfrm>
        <a:graphic>
          <a:graphicData uri="http://schemas.openxmlformats.org/presentationml/2006/ole">
            <mc:AlternateContent xmlns:mc="http://schemas.openxmlformats.org/markup-compatibility/2006">
              <mc:Choice xmlns:v="urn:schemas-microsoft-com:vml" Requires="v">
                <p:oleObj spid="_x0000_s19543" name="Equation" r:id="rId3" imgW="1790700" imgH="190500" progId="Equation.DSMT4">
                  <p:embed/>
                </p:oleObj>
              </mc:Choice>
              <mc:Fallback>
                <p:oleObj name="Equation" r:id="rId3" imgW="1790700" imgH="190500" progId="Equation.DSMT4">
                  <p:embed/>
                  <p:pic>
                    <p:nvPicPr>
                      <p:cNvPr id="175107" name="Object 3"/>
                      <p:cNvPicPr>
                        <a:picLocks noChangeAspect="1" noChangeArrowheads="1"/>
                      </p:cNvPicPr>
                      <p:nvPr/>
                    </p:nvPicPr>
                    <p:blipFill>
                      <a:blip r:embed="rId4"/>
                      <a:srcRect/>
                      <a:stretch>
                        <a:fillRect/>
                      </a:stretch>
                    </p:blipFill>
                    <p:spPr bwMode="auto">
                      <a:xfrm>
                        <a:off x="2985833" y="2253317"/>
                        <a:ext cx="3172334" cy="33748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47B868EC-B22B-420D-8337-4CF27533DFCD}"/>
              </a:ext>
            </a:extLst>
          </p:cNvPr>
          <p:cNvSpPr>
            <a:spLocks noGrp="1"/>
          </p:cNvSpPr>
          <p:nvPr>
            <p:ph sz="quarter" idx="18"/>
          </p:nvPr>
        </p:nvSpPr>
        <p:spPr>
          <a:xfrm>
            <a:off x="380060" y="2819400"/>
            <a:ext cx="8334022" cy="1676400"/>
          </a:xfrm>
        </p:spPr>
        <p:txBody>
          <a:bodyPr/>
          <a:lstStyle/>
          <a:p>
            <a:pPr marL="0" indent="0">
              <a:buNone/>
            </a:pPr>
            <a:r>
              <a:rPr lang="en-US" dirty="0"/>
              <a:t>where </a:t>
            </a:r>
            <a:r>
              <a:rPr lang="en-US" i="1" dirty="0"/>
              <a:t>p</a:t>
            </a:r>
            <a:r>
              <a:rPr lang="en-US" dirty="0"/>
              <a:t> and </a:t>
            </a:r>
            <a:r>
              <a:rPr lang="en-US" i="1" dirty="0"/>
              <a:t>q</a:t>
            </a:r>
            <a:r>
              <a:rPr lang="en-US" dirty="0"/>
              <a:t> are continuous real-valued functions.</a:t>
            </a:r>
          </a:p>
          <a:p>
            <a:pPr marL="0" indent="0">
              <a:buNone/>
            </a:pPr>
            <a:r>
              <a:rPr lang="en-US" dirty="0"/>
              <a:t>If </a:t>
            </a:r>
            <a:r>
              <a:rPr lang="en-US" i="1" dirty="0"/>
              <a:t>y</a:t>
            </a:r>
            <a:r>
              <a:rPr lang="en-US" dirty="0"/>
              <a:t> = </a:t>
            </a:r>
            <a:r>
              <a:rPr lang="en-US" i="1" dirty="0"/>
              <a:t>u</a:t>
            </a:r>
            <a:r>
              <a:rPr lang="en-US" dirty="0"/>
              <a:t>(</a:t>
            </a:r>
            <a:r>
              <a:rPr lang="en-US" i="1" dirty="0"/>
              <a:t>t</a:t>
            </a:r>
            <a:r>
              <a:rPr lang="en-US" dirty="0"/>
              <a:t>) + </a:t>
            </a:r>
            <a:r>
              <a:rPr lang="en-US" i="1" dirty="0"/>
              <a:t>iv(t</a:t>
            </a:r>
            <a:r>
              <a:rPr lang="en-US" dirty="0"/>
              <a:t>) is a complex-valued solution of Eq. (2), then its real part </a:t>
            </a:r>
            <a:r>
              <a:rPr lang="en-US" i="1" dirty="0"/>
              <a:t>u</a:t>
            </a:r>
            <a:r>
              <a:rPr lang="en-US" dirty="0"/>
              <a:t> and its imaginary part </a:t>
            </a:r>
            <a:r>
              <a:rPr lang="en-US" i="1" dirty="0"/>
              <a:t>v</a:t>
            </a:r>
            <a:r>
              <a:rPr lang="en-US" dirty="0"/>
              <a:t> are also solutions of this equation.</a:t>
            </a:r>
          </a:p>
        </p:txBody>
      </p:sp>
    </p:spTree>
    <p:extLst>
      <p:ext uri="{BB962C8B-B14F-4D97-AF65-F5344CB8AC3E}">
        <p14:creationId xmlns:p14="http://schemas.microsoft.com/office/powerpoint/2010/main" val="763544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2DD72-7D2C-4DC1-B7CA-2DBFDB0CE25B}"/>
              </a:ext>
            </a:extLst>
          </p:cNvPr>
          <p:cNvSpPr>
            <a:spLocks noGrp="1"/>
          </p:cNvSpPr>
          <p:nvPr>
            <p:ph type="title"/>
          </p:nvPr>
        </p:nvSpPr>
        <p:spPr>
          <a:xfrm>
            <a:off x="281354" y="457200"/>
            <a:ext cx="8534400" cy="726180"/>
          </a:xfrm>
        </p:spPr>
        <p:txBody>
          <a:bodyPr>
            <a:normAutofit/>
          </a:bodyPr>
          <a:lstStyle/>
          <a:p>
            <a:r>
              <a:rPr lang="en-IN" dirty="0"/>
              <a:t>Theorem 3.2.7 (Abel’s Theorem)</a:t>
            </a:r>
          </a:p>
        </p:txBody>
      </p:sp>
      <p:sp>
        <p:nvSpPr>
          <p:cNvPr id="3" name="Content Placeholder 2">
            <a:extLst>
              <a:ext uri="{FF2B5EF4-FFF2-40B4-BE49-F238E27FC236}">
                <a16:creationId xmlns:a16="http://schemas.microsoft.com/office/drawing/2014/main" id="{5446C4AE-661B-4AE8-BDB7-01D0F63D633E}"/>
              </a:ext>
            </a:extLst>
          </p:cNvPr>
          <p:cNvSpPr>
            <a:spLocks noGrp="1"/>
          </p:cNvSpPr>
          <p:nvPr>
            <p:ph sz="quarter" idx="15"/>
          </p:nvPr>
        </p:nvSpPr>
        <p:spPr>
          <a:xfrm>
            <a:off x="380060" y="1676400"/>
            <a:ext cx="8534400" cy="425450"/>
          </a:xfrm>
        </p:spPr>
        <p:txBody>
          <a:bodyPr/>
          <a:lstStyle/>
          <a:p>
            <a:pPr marL="461963" indent="-461963"/>
            <a:r>
              <a:rPr lang="en-US" sz="2200" dirty="0"/>
              <a:t>Suppose </a:t>
            </a:r>
            <a:r>
              <a:rPr lang="en-US" sz="2200" i="1" dirty="0"/>
              <a:t>y</a:t>
            </a:r>
            <a:r>
              <a:rPr lang="en-US" sz="2200" baseline="-25000" dirty="0"/>
              <a:t>1</a:t>
            </a:r>
            <a:r>
              <a:rPr lang="en-US" sz="2200" dirty="0"/>
              <a:t> and </a:t>
            </a:r>
            <a:r>
              <a:rPr lang="en-US" sz="2200" i="1" dirty="0"/>
              <a:t>y</a:t>
            </a:r>
            <a:r>
              <a:rPr lang="en-US" sz="2200" baseline="-25000" dirty="0"/>
              <a:t>2</a:t>
            </a:r>
            <a:r>
              <a:rPr lang="en-US" sz="2200" dirty="0"/>
              <a:t> are solutions to the equation</a:t>
            </a:r>
          </a:p>
        </p:txBody>
      </p:sp>
      <p:graphicFrame>
        <p:nvGraphicFramePr>
          <p:cNvPr id="19" name="Object 3" descr="cap l of y equals y apostrophe apostrophe prefix plus of p of t y apostrophe prefix plus of q of t y equals zero">
            <a:extLst>
              <a:ext uri="{FF2B5EF4-FFF2-40B4-BE49-F238E27FC236}">
                <a16:creationId xmlns:a16="http://schemas.microsoft.com/office/drawing/2014/main" id="{3D143228-3AF8-46B5-A37F-5D356D4CCB82}"/>
              </a:ext>
            </a:extLst>
          </p:cNvPr>
          <p:cNvGraphicFramePr>
            <a:graphicFrameLocks noGrp="1" noChangeAspect="1"/>
          </p:cNvGraphicFramePr>
          <p:nvPr>
            <p:ph sz="quarter" idx="16"/>
            <p:extLst>
              <p:ext uri="{D42A27DB-BD31-4B8C-83A1-F6EECF244321}">
                <p14:modId xmlns:p14="http://schemas.microsoft.com/office/powerpoint/2010/main" val="4220244633"/>
              </p:ext>
            </p:extLst>
          </p:nvPr>
        </p:nvGraphicFramePr>
        <p:xfrm>
          <a:off x="2687393" y="2177117"/>
          <a:ext cx="3470774" cy="369232"/>
        </p:xfrm>
        <a:graphic>
          <a:graphicData uri="http://schemas.openxmlformats.org/presentationml/2006/ole">
            <mc:AlternateContent xmlns:mc="http://schemas.openxmlformats.org/markup-compatibility/2006">
              <mc:Choice xmlns:v="urn:schemas-microsoft-com:vml" Requires="v">
                <p:oleObj spid="_x0000_s20653" name="Equation" r:id="rId3" imgW="1790700" imgH="190500" progId="Equation.DSMT4">
                  <p:embed/>
                </p:oleObj>
              </mc:Choice>
              <mc:Fallback>
                <p:oleObj name="Equation" r:id="rId3" imgW="1790700" imgH="190500" progId="Equation.DSMT4">
                  <p:embed/>
                  <p:pic>
                    <p:nvPicPr>
                      <p:cNvPr id="175107" name="Object 3"/>
                      <p:cNvPicPr>
                        <a:picLocks noChangeAspect="1" noChangeArrowheads="1"/>
                      </p:cNvPicPr>
                      <p:nvPr/>
                    </p:nvPicPr>
                    <p:blipFill>
                      <a:blip r:embed="rId4"/>
                      <a:srcRect/>
                      <a:stretch>
                        <a:fillRect/>
                      </a:stretch>
                    </p:blipFill>
                    <p:spPr bwMode="auto">
                      <a:xfrm>
                        <a:off x="2687393" y="2177117"/>
                        <a:ext cx="3470774" cy="369232"/>
                      </a:xfrm>
                      <a:prstGeom prst="rect">
                        <a:avLst/>
                      </a:prstGeom>
                      <a:noFill/>
                    </p:spPr>
                  </p:pic>
                </p:oleObj>
              </mc:Fallback>
            </mc:AlternateContent>
          </a:graphicData>
        </a:graphic>
      </p:graphicFrame>
      <p:sp>
        <p:nvSpPr>
          <p:cNvPr id="5" name="Content Placeholder 4">
            <a:extLst>
              <a:ext uri="{FF2B5EF4-FFF2-40B4-BE49-F238E27FC236}">
                <a16:creationId xmlns:a16="http://schemas.microsoft.com/office/drawing/2014/main" id="{99B92520-859B-4CCD-A300-FE6F9FACBCA5}"/>
              </a:ext>
            </a:extLst>
          </p:cNvPr>
          <p:cNvSpPr>
            <a:spLocks noGrp="1"/>
          </p:cNvSpPr>
          <p:nvPr>
            <p:ph sz="quarter" idx="18"/>
          </p:nvPr>
        </p:nvSpPr>
        <p:spPr>
          <a:xfrm>
            <a:off x="838200" y="2590800"/>
            <a:ext cx="7875882" cy="838200"/>
          </a:xfrm>
        </p:spPr>
        <p:txBody>
          <a:bodyPr/>
          <a:lstStyle/>
          <a:p>
            <a:pPr marL="0" indent="0">
              <a:buNone/>
            </a:pPr>
            <a:r>
              <a:rPr lang="en-US" sz="2200" dirty="0"/>
              <a:t>where </a:t>
            </a:r>
            <a:r>
              <a:rPr lang="en-US" sz="2200" i="1" dirty="0"/>
              <a:t>p</a:t>
            </a:r>
            <a:r>
              <a:rPr lang="en-US" sz="2200" dirty="0"/>
              <a:t> and </a:t>
            </a:r>
            <a:r>
              <a:rPr lang="en-US" sz="2200" i="1" dirty="0"/>
              <a:t>q </a:t>
            </a:r>
            <a:r>
              <a:rPr lang="en-US" sz="2200" dirty="0"/>
              <a:t>are continuous on some open interval </a:t>
            </a:r>
            <a:r>
              <a:rPr lang="en-US" sz="2200" i="1" dirty="0"/>
              <a:t>I</a:t>
            </a:r>
            <a:r>
              <a:rPr lang="en-US" sz="2200" dirty="0"/>
              <a:t>, then the </a:t>
            </a:r>
            <a:r>
              <a:rPr lang="en-US" sz="2200" i="1" dirty="0"/>
              <a:t>W</a:t>
            </a:r>
            <a:r>
              <a:rPr lang="en-US" sz="2200" dirty="0"/>
              <a:t>[</a:t>
            </a:r>
            <a:r>
              <a:rPr lang="en-US" sz="2200" i="1" dirty="0"/>
              <a:t>y</a:t>
            </a:r>
            <a:r>
              <a:rPr lang="en-US" sz="2200" baseline="-25000" dirty="0"/>
              <a:t>1</a:t>
            </a:r>
            <a:r>
              <a:rPr lang="en-US" sz="2200" dirty="0"/>
              <a:t>,</a:t>
            </a:r>
            <a:r>
              <a:rPr lang="en-US" sz="2200" i="1" dirty="0"/>
              <a:t>y</a:t>
            </a:r>
            <a:r>
              <a:rPr lang="en-US" sz="2200" baseline="-25000" dirty="0"/>
              <a:t>2</a:t>
            </a:r>
            <a:r>
              <a:rPr lang="en-US" sz="2200" dirty="0"/>
              <a:t>](</a:t>
            </a:r>
            <a:r>
              <a:rPr lang="en-US" sz="2200" i="1" dirty="0"/>
              <a:t>t</a:t>
            </a:r>
            <a:r>
              <a:rPr lang="en-US" sz="2200" dirty="0"/>
              <a:t>) is given by:</a:t>
            </a:r>
          </a:p>
        </p:txBody>
      </p:sp>
      <p:graphicFrame>
        <p:nvGraphicFramePr>
          <p:cNvPr id="20" name="Object 4" descr="cap w open square bracket y sub one comma y sub two close open left parenthesis t close equals c times e super negative integral p of t dt">
            <a:extLst>
              <a:ext uri="{FF2B5EF4-FFF2-40B4-BE49-F238E27FC236}">
                <a16:creationId xmlns:a16="http://schemas.microsoft.com/office/drawing/2014/main" id="{7B7A00A6-81FE-4E7E-B992-8D5611813C46}"/>
              </a:ext>
            </a:extLst>
          </p:cNvPr>
          <p:cNvGraphicFramePr>
            <a:graphicFrameLocks noGrp="1" noChangeAspect="1"/>
          </p:cNvGraphicFramePr>
          <p:nvPr>
            <p:ph type="pic" sz="quarter" idx="20"/>
            <p:extLst>
              <p:ext uri="{D42A27DB-BD31-4B8C-83A1-F6EECF244321}">
                <p14:modId xmlns:p14="http://schemas.microsoft.com/office/powerpoint/2010/main" val="602798964"/>
              </p:ext>
            </p:extLst>
          </p:nvPr>
        </p:nvGraphicFramePr>
        <p:xfrm>
          <a:off x="3210641" y="3424125"/>
          <a:ext cx="2885360" cy="614475"/>
        </p:xfrm>
        <a:graphic>
          <a:graphicData uri="http://schemas.openxmlformats.org/presentationml/2006/ole">
            <mc:AlternateContent xmlns:mc="http://schemas.openxmlformats.org/markup-compatibility/2006">
              <mc:Choice xmlns:v="urn:schemas-microsoft-com:vml" Requires="v">
                <p:oleObj spid="_x0000_s20654" name="Equation" r:id="rId5" imgW="1371600" imgH="292100" progId="Equation.DSMT4">
                  <p:embed/>
                </p:oleObj>
              </mc:Choice>
              <mc:Fallback>
                <p:oleObj name="Equation" r:id="rId5" imgW="1371600" imgH="292100" progId="Equation.DSMT4">
                  <p:embed/>
                  <p:pic>
                    <p:nvPicPr>
                      <p:cNvPr id="175108" name="Object 4"/>
                      <p:cNvPicPr>
                        <a:picLocks noChangeAspect="1" noChangeArrowheads="1"/>
                      </p:cNvPicPr>
                      <p:nvPr/>
                    </p:nvPicPr>
                    <p:blipFill>
                      <a:blip r:embed="rId6"/>
                      <a:srcRect/>
                      <a:stretch>
                        <a:fillRect/>
                      </a:stretch>
                    </p:blipFill>
                    <p:spPr bwMode="auto">
                      <a:xfrm>
                        <a:off x="3210641" y="3424125"/>
                        <a:ext cx="2885360" cy="614475"/>
                      </a:xfrm>
                      <a:prstGeom prst="rect">
                        <a:avLst/>
                      </a:prstGeom>
                      <a:noFill/>
                    </p:spPr>
                  </p:pic>
                </p:oleObj>
              </mc:Fallback>
            </mc:AlternateContent>
          </a:graphicData>
        </a:graphic>
      </p:graphicFrame>
      <p:sp>
        <p:nvSpPr>
          <p:cNvPr id="8" name="Content Placeholder 7">
            <a:extLst>
              <a:ext uri="{FF2B5EF4-FFF2-40B4-BE49-F238E27FC236}">
                <a16:creationId xmlns:a16="http://schemas.microsoft.com/office/drawing/2014/main" id="{B5C04ACF-ECC3-4EC5-834C-7D9666A33979}"/>
              </a:ext>
            </a:extLst>
          </p:cNvPr>
          <p:cNvSpPr>
            <a:spLocks noGrp="1"/>
          </p:cNvSpPr>
          <p:nvPr>
            <p:ph sz="quarter" idx="21"/>
          </p:nvPr>
        </p:nvSpPr>
        <p:spPr>
          <a:xfrm>
            <a:off x="380060" y="4114800"/>
            <a:ext cx="8334022" cy="1600200"/>
          </a:xfrm>
        </p:spPr>
        <p:txBody>
          <a:bodyPr/>
          <a:lstStyle/>
          <a:p>
            <a:pPr marL="273050" indent="188913">
              <a:buNone/>
            </a:pPr>
            <a:r>
              <a:rPr lang="en-US" sz="2200" dirty="0"/>
              <a:t>where </a:t>
            </a:r>
            <a:r>
              <a:rPr lang="en-US" sz="2200" i="1" dirty="0"/>
              <a:t>c</a:t>
            </a:r>
            <a:r>
              <a:rPr lang="en-US" sz="2200" dirty="0"/>
              <a:t> is a constant that depends on </a:t>
            </a:r>
            <a:r>
              <a:rPr lang="en-US" sz="2200" i="1" dirty="0"/>
              <a:t>y</a:t>
            </a:r>
            <a:r>
              <a:rPr lang="en-US" sz="2200" baseline="-25000" dirty="0"/>
              <a:t>1</a:t>
            </a:r>
            <a:r>
              <a:rPr lang="en-US" sz="2200" dirty="0"/>
              <a:t> and </a:t>
            </a:r>
            <a:r>
              <a:rPr lang="en-US" sz="2200" i="1" dirty="0"/>
              <a:t>y</a:t>
            </a:r>
            <a:r>
              <a:rPr lang="en-US" sz="2200" baseline="-25000" dirty="0"/>
              <a:t>2</a:t>
            </a:r>
            <a:r>
              <a:rPr lang="en-US" sz="2200" dirty="0"/>
              <a:t> but not on </a:t>
            </a:r>
            <a:r>
              <a:rPr lang="en-US" sz="2200" i="1" dirty="0"/>
              <a:t>t</a:t>
            </a:r>
            <a:r>
              <a:rPr lang="en-US" sz="2200" dirty="0"/>
              <a:t>.  </a:t>
            </a:r>
          </a:p>
          <a:p>
            <a:pPr marL="461963" indent="-461963">
              <a:lnSpc>
                <a:spcPct val="100000"/>
              </a:lnSpc>
              <a:spcBef>
                <a:spcPts val="1800"/>
              </a:spcBef>
            </a:pPr>
            <a:r>
              <a:rPr lang="en-US" sz="2200" dirty="0"/>
              <a:t>Note that </a:t>
            </a:r>
            <a:r>
              <a:rPr lang="en-US" sz="2200" i="1" dirty="0"/>
              <a:t>W</a:t>
            </a:r>
            <a:r>
              <a:rPr lang="en-US" sz="2200" dirty="0"/>
              <a:t>[</a:t>
            </a:r>
            <a:r>
              <a:rPr lang="en-US" sz="2200" i="1" dirty="0"/>
              <a:t>y</a:t>
            </a:r>
            <a:r>
              <a:rPr lang="en-US" sz="2200" baseline="-25000" dirty="0"/>
              <a:t>1</a:t>
            </a:r>
            <a:r>
              <a:rPr lang="en-US" sz="2200" dirty="0"/>
              <a:t>,</a:t>
            </a:r>
            <a:r>
              <a:rPr lang="en-US" sz="2200" i="1" dirty="0"/>
              <a:t>y</a:t>
            </a:r>
            <a:r>
              <a:rPr lang="en-US" sz="2200" baseline="-25000" dirty="0"/>
              <a:t>2</a:t>
            </a:r>
            <a:r>
              <a:rPr lang="en-US" sz="2200" dirty="0"/>
              <a:t>](</a:t>
            </a:r>
            <a:r>
              <a:rPr lang="en-US" sz="2200" i="1" dirty="0"/>
              <a:t>t</a:t>
            </a:r>
            <a:r>
              <a:rPr lang="en-US" sz="2200" dirty="0"/>
              <a:t>) is either zero for all </a:t>
            </a:r>
            <a:r>
              <a:rPr lang="en-US" sz="2200" i="1" dirty="0"/>
              <a:t>t</a:t>
            </a:r>
            <a:r>
              <a:rPr lang="en-US" sz="2200" dirty="0"/>
              <a:t> in </a:t>
            </a:r>
            <a:r>
              <a:rPr lang="en-US" sz="2200" i="1" dirty="0"/>
              <a:t>I</a:t>
            </a:r>
            <a:r>
              <a:rPr lang="en-US" sz="2200" dirty="0"/>
              <a:t> (if </a:t>
            </a:r>
            <a:r>
              <a:rPr lang="en-US" sz="2200" i="1" dirty="0"/>
              <a:t>c</a:t>
            </a:r>
            <a:r>
              <a:rPr lang="en-US" sz="2200" dirty="0"/>
              <a:t> = 0) or else is never zero in </a:t>
            </a:r>
            <a:r>
              <a:rPr lang="en-US" sz="2200" i="1" dirty="0"/>
              <a:t>I</a:t>
            </a:r>
            <a:r>
              <a:rPr lang="en-US" sz="2200" dirty="0"/>
              <a:t> (if </a:t>
            </a:r>
            <a:r>
              <a:rPr lang="en-US" sz="2200" i="1" dirty="0"/>
              <a:t>c</a:t>
            </a:r>
            <a:r>
              <a:rPr lang="en-US" sz="2200" dirty="0"/>
              <a:t> ≠ 0).</a:t>
            </a:r>
          </a:p>
        </p:txBody>
      </p:sp>
    </p:spTree>
    <p:extLst>
      <p:ext uri="{BB962C8B-B14F-4D97-AF65-F5344CB8AC3E}">
        <p14:creationId xmlns:p14="http://schemas.microsoft.com/office/powerpoint/2010/main" val="34127656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7B60E-5153-4F09-A41E-A0687B0630A3}"/>
              </a:ext>
            </a:extLst>
          </p:cNvPr>
          <p:cNvSpPr>
            <a:spLocks noGrp="1"/>
          </p:cNvSpPr>
          <p:nvPr>
            <p:ph type="title"/>
          </p:nvPr>
        </p:nvSpPr>
        <p:spPr>
          <a:xfrm>
            <a:off x="281354" y="457200"/>
            <a:ext cx="8534400" cy="817236"/>
          </a:xfrm>
        </p:spPr>
        <p:txBody>
          <a:bodyPr/>
          <a:lstStyle/>
          <a:p>
            <a:r>
              <a:rPr lang="en-US" dirty="0"/>
              <a:t>Example 3.2.7 Applying Abel’s Theorem</a:t>
            </a:r>
            <a:endParaRPr lang="en-IN" dirty="0"/>
          </a:p>
        </p:txBody>
      </p:sp>
      <p:sp>
        <p:nvSpPr>
          <p:cNvPr id="3" name="Content Placeholder 2">
            <a:extLst>
              <a:ext uri="{FF2B5EF4-FFF2-40B4-BE49-F238E27FC236}">
                <a16:creationId xmlns:a16="http://schemas.microsoft.com/office/drawing/2014/main" id="{7A68F046-8529-45FC-AAE8-12CB87D6FB68}"/>
              </a:ext>
              <a:ext uri="{C183D7F6-B498-43B3-948B-1728B52AA6E4}">
                <adec:decorative xmlns:adec="http://schemas.microsoft.com/office/drawing/2017/decorative" val="0"/>
              </a:ext>
            </a:extLst>
          </p:cNvPr>
          <p:cNvSpPr>
            <a:spLocks noGrp="1"/>
          </p:cNvSpPr>
          <p:nvPr>
            <p:ph sz="quarter" idx="15"/>
          </p:nvPr>
        </p:nvSpPr>
        <p:spPr>
          <a:xfrm>
            <a:off x="380060" y="1346200"/>
            <a:ext cx="8534400" cy="425450"/>
          </a:xfrm>
        </p:spPr>
        <p:txBody>
          <a:bodyPr/>
          <a:lstStyle/>
          <a:p>
            <a:pPr marL="461963" indent="-461963"/>
            <a:r>
              <a:rPr lang="en-US" sz="2200" dirty="0"/>
              <a:t>Recall the following differential equation and its solutions:</a:t>
            </a:r>
          </a:p>
        </p:txBody>
      </p:sp>
      <p:graphicFrame>
        <p:nvGraphicFramePr>
          <p:cNvPr id="19" name="Object 1028" descr="two times t squared times y apostrophe apostrophe prefix plus of three times t y apostrophe minus y equals zero comma t greater than zero">
            <a:extLst>
              <a:ext uri="{FF2B5EF4-FFF2-40B4-BE49-F238E27FC236}">
                <a16:creationId xmlns:a16="http://schemas.microsoft.com/office/drawing/2014/main" id="{2A205536-A545-4B1E-A4F6-69B25755E12E}"/>
              </a:ext>
              <a:ext uri="{C183D7F6-B498-43B3-948B-1728B52AA6E4}">
                <adec:decorative xmlns:adec="http://schemas.microsoft.com/office/drawing/2017/decorative" val="0"/>
              </a:ext>
            </a:extLst>
          </p:cNvPr>
          <p:cNvGraphicFramePr>
            <a:graphicFrameLocks noGrp="1" noChangeAspect="1"/>
          </p:cNvGraphicFramePr>
          <p:nvPr>
            <p:ph type="pic" sz="quarter" idx="19"/>
            <p:extLst>
              <p:ext uri="{D42A27DB-BD31-4B8C-83A1-F6EECF244321}">
                <p14:modId xmlns:p14="http://schemas.microsoft.com/office/powerpoint/2010/main" val="4175946163"/>
              </p:ext>
            </p:extLst>
          </p:nvPr>
        </p:nvGraphicFramePr>
        <p:xfrm>
          <a:off x="975149" y="1806107"/>
          <a:ext cx="2474871" cy="368163"/>
        </p:xfrm>
        <a:graphic>
          <a:graphicData uri="http://schemas.openxmlformats.org/presentationml/2006/ole">
            <mc:AlternateContent xmlns:mc="http://schemas.openxmlformats.org/markup-compatibility/2006">
              <mc:Choice xmlns:v="urn:schemas-microsoft-com:vml" Requires="v">
                <p:oleObj spid="_x0000_s22034" name="Equation" r:id="rId3" imgW="1536700" imgH="228600" progId="Equation.DSMT4">
                  <p:embed/>
                </p:oleObj>
              </mc:Choice>
              <mc:Fallback>
                <p:oleObj name="Equation" r:id="rId3" imgW="1536700" imgH="228600" progId="Equation.DSMT4">
                  <p:embed/>
                  <p:pic>
                    <p:nvPicPr>
                      <p:cNvPr id="153604" name="Object 1028"/>
                      <p:cNvPicPr>
                        <a:picLocks noChangeAspect="1" noChangeArrowheads="1"/>
                      </p:cNvPicPr>
                      <p:nvPr/>
                    </p:nvPicPr>
                    <p:blipFill>
                      <a:blip r:embed="rId4"/>
                      <a:srcRect/>
                      <a:stretch>
                        <a:fillRect/>
                      </a:stretch>
                    </p:blipFill>
                    <p:spPr bwMode="auto">
                      <a:xfrm>
                        <a:off x="975149" y="1806107"/>
                        <a:ext cx="2474871" cy="36816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0941D174-2CF0-4758-BB90-C4DBCB50278F}"/>
              </a:ext>
              <a:ext uri="{C183D7F6-B498-43B3-948B-1728B52AA6E4}">
                <adec:decorative xmlns:adec="http://schemas.microsoft.com/office/drawing/2017/decorative" val="0"/>
              </a:ext>
            </a:extLst>
          </p:cNvPr>
          <p:cNvSpPr>
            <a:spLocks noGrp="1"/>
          </p:cNvSpPr>
          <p:nvPr>
            <p:ph sz="quarter" idx="18"/>
          </p:nvPr>
        </p:nvSpPr>
        <p:spPr>
          <a:xfrm>
            <a:off x="3450020" y="1816237"/>
            <a:ext cx="1777113" cy="368163"/>
          </a:xfrm>
        </p:spPr>
        <p:txBody>
          <a:bodyPr/>
          <a:lstStyle/>
          <a:p>
            <a:pPr marL="0" indent="0">
              <a:buNone/>
            </a:pPr>
            <a:r>
              <a:rPr lang="en-IN" sz="2200" dirty="0"/>
              <a:t>with solutions</a:t>
            </a:r>
          </a:p>
        </p:txBody>
      </p:sp>
      <p:graphicFrame>
        <p:nvGraphicFramePr>
          <p:cNvPr id="20" name="Object 1029" descr="equation left hand side y sub one equals right hand side t super one solidus two comma equation left hand side y sub two equals right hand side t super negative one">
            <a:extLst>
              <a:ext uri="{FF2B5EF4-FFF2-40B4-BE49-F238E27FC236}">
                <a16:creationId xmlns:a16="http://schemas.microsoft.com/office/drawing/2014/main" id="{D59CA5B7-FC1C-4D57-B261-5D653E35BFC8}"/>
              </a:ext>
              <a:ext uri="{C183D7F6-B498-43B3-948B-1728B52AA6E4}">
                <adec:decorative xmlns:adec="http://schemas.microsoft.com/office/drawing/2017/decorative" val="0"/>
              </a:ext>
            </a:extLst>
          </p:cNvPr>
          <p:cNvGraphicFramePr>
            <a:graphicFrameLocks noGrp="1" noChangeAspect="1"/>
          </p:cNvGraphicFramePr>
          <p:nvPr>
            <p:ph sz="quarter" idx="16"/>
            <p:extLst>
              <p:ext uri="{D42A27DB-BD31-4B8C-83A1-F6EECF244321}">
                <p14:modId xmlns:p14="http://schemas.microsoft.com/office/powerpoint/2010/main" val="168486910"/>
              </p:ext>
            </p:extLst>
          </p:nvPr>
        </p:nvGraphicFramePr>
        <p:xfrm>
          <a:off x="5242741" y="1816237"/>
          <a:ext cx="1636279" cy="368163"/>
        </p:xfrm>
        <a:graphic>
          <a:graphicData uri="http://schemas.openxmlformats.org/presentationml/2006/ole">
            <mc:AlternateContent xmlns:mc="http://schemas.openxmlformats.org/markup-compatibility/2006">
              <mc:Choice xmlns:v="urn:schemas-microsoft-com:vml" Requires="v">
                <p:oleObj spid="_x0000_s22035" name="Equation" r:id="rId5" imgW="1015920" imgH="228600" progId="Equation.3">
                  <p:embed/>
                </p:oleObj>
              </mc:Choice>
              <mc:Fallback>
                <p:oleObj name="Equation" r:id="rId5" imgW="1015920" imgH="228600" progId="Equation.3">
                  <p:embed/>
                  <p:pic>
                    <p:nvPicPr>
                      <p:cNvPr id="153605" name="Object 10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42741" y="1816237"/>
                        <a:ext cx="1636279" cy="36816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Content Placeholder 7">
            <a:extLst>
              <a:ext uri="{FF2B5EF4-FFF2-40B4-BE49-F238E27FC236}">
                <a16:creationId xmlns:a16="http://schemas.microsoft.com/office/drawing/2014/main" id="{4F7F5CDE-29A3-4BB3-8506-57966CDA6D05}"/>
              </a:ext>
              <a:ext uri="{C183D7F6-B498-43B3-948B-1728B52AA6E4}">
                <adec:decorative xmlns:adec="http://schemas.microsoft.com/office/drawing/2017/decorative" val="0"/>
              </a:ext>
            </a:extLst>
          </p:cNvPr>
          <p:cNvSpPr>
            <a:spLocks noGrp="1"/>
          </p:cNvSpPr>
          <p:nvPr>
            <p:ph sz="quarter" idx="21"/>
          </p:nvPr>
        </p:nvSpPr>
        <p:spPr>
          <a:xfrm>
            <a:off x="380060" y="2336800"/>
            <a:ext cx="8334022" cy="425450"/>
          </a:xfrm>
        </p:spPr>
        <p:txBody>
          <a:bodyPr/>
          <a:lstStyle/>
          <a:p>
            <a:pPr marL="461963" indent="-461963"/>
            <a:r>
              <a:rPr lang="en-US" sz="2200" dirty="0"/>
              <a:t>We computed the Wronskian for these solutions to be</a:t>
            </a:r>
          </a:p>
        </p:txBody>
      </p:sp>
      <p:graphicFrame>
        <p:nvGraphicFramePr>
          <p:cNvPr id="21" name="Object 1030" descr="equation sequence part 1 cap w equals part 2 matrix row 1column 1 y one y two row 2column 1 y prime one y prime two equals part 3 negative three divided by two times t super negative three solidus two equals part 4 negative three divided by two root of order over">
            <a:extLst>
              <a:ext uri="{FF2B5EF4-FFF2-40B4-BE49-F238E27FC236}">
                <a16:creationId xmlns:a16="http://schemas.microsoft.com/office/drawing/2014/main" id="{854DE650-4C77-4022-958D-9D2695F141BF}"/>
              </a:ext>
              <a:ext uri="{C183D7F6-B498-43B3-948B-1728B52AA6E4}">
                <adec:decorative xmlns:adec="http://schemas.microsoft.com/office/drawing/2017/decorative" val="0"/>
              </a:ext>
            </a:extLst>
          </p:cNvPr>
          <p:cNvGraphicFramePr>
            <a:graphicFrameLocks noGrp="1" noChangeAspect="1"/>
          </p:cNvGraphicFramePr>
          <p:nvPr>
            <p:ph type="pic" sz="quarter" idx="20"/>
            <p:extLst>
              <p:ext uri="{D42A27DB-BD31-4B8C-83A1-F6EECF244321}">
                <p14:modId xmlns:p14="http://schemas.microsoft.com/office/powerpoint/2010/main" val="2877766723"/>
              </p:ext>
            </p:extLst>
          </p:nvPr>
        </p:nvGraphicFramePr>
        <p:xfrm>
          <a:off x="2911458" y="2717800"/>
          <a:ext cx="2992980" cy="796945"/>
        </p:xfrm>
        <a:graphic>
          <a:graphicData uri="http://schemas.openxmlformats.org/presentationml/2006/ole">
            <mc:AlternateContent xmlns:mc="http://schemas.openxmlformats.org/markup-compatibility/2006">
              <mc:Choice xmlns:v="urn:schemas-microsoft-com:vml" Requires="v">
                <p:oleObj spid="_x0000_s22036" name="Equation" r:id="rId7" imgW="2146300" imgH="571500" progId="Equation.DSMT4">
                  <p:embed/>
                </p:oleObj>
              </mc:Choice>
              <mc:Fallback>
                <p:oleObj name="Equation" r:id="rId7" imgW="2146300" imgH="571500" progId="Equation.DSMT4">
                  <p:embed/>
                  <p:pic>
                    <p:nvPicPr>
                      <p:cNvPr id="153606" name="Object 1030"/>
                      <p:cNvPicPr>
                        <a:picLocks noChangeAspect="1" noChangeArrowheads="1"/>
                      </p:cNvPicPr>
                      <p:nvPr/>
                    </p:nvPicPr>
                    <p:blipFill>
                      <a:blip r:embed="rId8"/>
                      <a:srcRect/>
                      <a:stretch>
                        <a:fillRect/>
                      </a:stretch>
                    </p:blipFill>
                    <p:spPr bwMode="auto">
                      <a:xfrm>
                        <a:off x="2911458" y="2717800"/>
                        <a:ext cx="2992980" cy="796945"/>
                      </a:xfrm>
                      <a:prstGeom prst="rect">
                        <a:avLst/>
                      </a:prstGeom>
                      <a:noFill/>
                    </p:spPr>
                  </p:pic>
                </p:oleObj>
              </mc:Fallback>
            </mc:AlternateContent>
          </a:graphicData>
        </a:graphic>
      </p:graphicFrame>
      <p:sp>
        <p:nvSpPr>
          <p:cNvPr id="9" name="Content Placeholder 8">
            <a:extLst>
              <a:ext uri="{FF2B5EF4-FFF2-40B4-BE49-F238E27FC236}">
                <a16:creationId xmlns:a16="http://schemas.microsoft.com/office/drawing/2014/main" id="{66C7452F-B6B0-41CC-B587-B1AEA2192C11}"/>
              </a:ext>
              <a:ext uri="{C183D7F6-B498-43B3-948B-1728B52AA6E4}">
                <adec:decorative xmlns:adec="http://schemas.microsoft.com/office/drawing/2017/decorative" val="0"/>
              </a:ext>
            </a:extLst>
          </p:cNvPr>
          <p:cNvSpPr>
            <a:spLocks noGrp="1"/>
          </p:cNvSpPr>
          <p:nvPr>
            <p:ph sz="quarter" idx="22"/>
          </p:nvPr>
        </p:nvSpPr>
        <p:spPr>
          <a:xfrm>
            <a:off x="381000" y="3514745"/>
            <a:ext cx="8252682" cy="425450"/>
          </a:xfrm>
        </p:spPr>
        <p:txBody>
          <a:bodyPr/>
          <a:lstStyle/>
          <a:p>
            <a:pPr marL="461963" indent="-461963">
              <a:buClr>
                <a:schemeClr val="accent2"/>
              </a:buClr>
            </a:pPr>
            <a:r>
              <a:rPr lang="en-US" sz="2200" dirty="0"/>
              <a:t>Writing the differential equation in the standard form</a:t>
            </a:r>
          </a:p>
        </p:txBody>
      </p:sp>
      <p:graphicFrame>
        <p:nvGraphicFramePr>
          <p:cNvPr id="24" name="Object 1031" descr="two times t squared times y apostrophe apostrophe prefix plus of three times t y apostrophe minus y equals zero comma t greater than zero">
            <a:extLst>
              <a:ext uri="{FF2B5EF4-FFF2-40B4-BE49-F238E27FC236}">
                <a16:creationId xmlns:a16="http://schemas.microsoft.com/office/drawing/2014/main" id="{54FA3B0E-52E5-411A-8320-5DF797605701}"/>
              </a:ext>
              <a:ext uri="{C183D7F6-B498-43B3-948B-1728B52AA6E4}">
                <adec:decorative xmlns:adec="http://schemas.microsoft.com/office/drawing/2017/decorative" val="0"/>
              </a:ext>
            </a:extLst>
          </p:cNvPr>
          <p:cNvGraphicFramePr>
            <a:graphicFrameLocks noGrp="1" noChangeAspect="1"/>
          </p:cNvGraphicFramePr>
          <p:nvPr>
            <p:ph type="pic" sz="quarter" idx="24"/>
            <p:extLst>
              <p:ext uri="{D42A27DB-BD31-4B8C-83A1-F6EECF244321}">
                <p14:modId xmlns:p14="http://schemas.microsoft.com/office/powerpoint/2010/main" val="1097326272"/>
              </p:ext>
            </p:extLst>
          </p:nvPr>
        </p:nvGraphicFramePr>
        <p:xfrm>
          <a:off x="3124200" y="3912541"/>
          <a:ext cx="2597592" cy="634059"/>
        </p:xfrm>
        <a:graphic>
          <a:graphicData uri="http://schemas.openxmlformats.org/presentationml/2006/ole">
            <mc:AlternateContent xmlns:mc="http://schemas.openxmlformats.org/markup-compatibility/2006">
              <mc:Choice xmlns:v="urn:schemas-microsoft-com:vml" Requires="v">
                <p:oleObj spid="_x0000_s22037" name="Equation" r:id="rId9" imgW="1612900" imgH="393700" progId="Equation.DSMT4">
                  <p:embed/>
                </p:oleObj>
              </mc:Choice>
              <mc:Fallback>
                <p:oleObj name="Equation" r:id="rId9" imgW="1612900" imgH="393700" progId="Equation.DSMT4">
                  <p:embed/>
                  <p:pic>
                    <p:nvPicPr>
                      <p:cNvPr id="153607" name="Object 1031"/>
                      <p:cNvPicPr>
                        <a:picLocks noChangeAspect="1" noChangeArrowheads="1"/>
                      </p:cNvPicPr>
                      <p:nvPr/>
                    </p:nvPicPr>
                    <p:blipFill>
                      <a:blip r:embed="rId10"/>
                      <a:srcRect/>
                      <a:stretch>
                        <a:fillRect/>
                      </a:stretch>
                    </p:blipFill>
                    <p:spPr bwMode="auto">
                      <a:xfrm>
                        <a:off x="3124200" y="3912541"/>
                        <a:ext cx="2597592" cy="634059"/>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1" name="Content Placeholder 10">
            <a:extLst>
              <a:ext uri="{FF2B5EF4-FFF2-40B4-BE49-F238E27FC236}">
                <a16:creationId xmlns:a16="http://schemas.microsoft.com/office/drawing/2014/main" id="{D3869AA0-BC73-4CEF-BE22-E0E655A7AF58}"/>
              </a:ext>
            </a:extLst>
          </p:cNvPr>
          <p:cNvSpPr>
            <a:spLocks noGrp="1"/>
          </p:cNvSpPr>
          <p:nvPr>
            <p:ph sz="quarter" idx="25"/>
          </p:nvPr>
        </p:nvSpPr>
        <p:spPr>
          <a:xfrm>
            <a:off x="382688" y="4557330"/>
            <a:ext cx="991540" cy="425450"/>
          </a:xfrm>
        </p:spPr>
        <p:txBody>
          <a:bodyPr/>
          <a:lstStyle/>
          <a:p>
            <a:pPr marL="461963" indent="-461963"/>
            <a:r>
              <a:rPr lang="en-US" sz="2200" dirty="0"/>
              <a:t>So</a:t>
            </a:r>
          </a:p>
        </p:txBody>
      </p:sp>
      <p:graphicFrame>
        <p:nvGraphicFramePr>
          <p:cNvPr id="25" name="Object 1027" descr="p of t equals three divided by two times t">
            <a:extLst>
              <a:ext uri="{FF2B5EF4-FFF2-40B4-BE49-F238E27FC236}">
                <a16:creationId xmlns:a16="http://schemas.microsoft.com/office/drawing/2014/main" id="{1FC4C781-A8AD-4065-B8E5-4A8E5F6F2DDB}"/>
              </a:ext>
            </a:extLst>
          </p:cNvPr>
          <p:cNvGraphicFramePr>
            <a:graphicFrameLocks noGrp="1" noChangeAspect="1"/>
          </p:cNvGraphicFramePr>
          <p:nvPr>
            <p:ph sz="quarter" idx="26"/>
            <p:extLst>
              <p:ext uri="{D42A27DB-BD31-4B8C-83A1-F6EECF244321}">
                <p14:modId xmlns:p14="http://schemas.microsoft.com/office/powerpoint/2010/main" val="88337291"/>
              </p:ext>
            </p:extLst>
          </p:nvPr>
        </p:nvGraphicFramePr>
        <p:xfrm>
          <a:off x="1283856" y="4459890"/>
          <a:ext cx="915434" cy="591218"/>
        </p:xfrm>
        <a:graphic>
          <a:graphicData uri="http://schemas.openxmlformats.org/presentationml/2006/ole">
            <mc:AlternateContent xmlns:mc="http://schemas.openxmlformats.org/markup-compatibility/2006">
              <mc:Choice xmlns:v="urn:schemas-microsoft-com:vml" Requires="v">
                <p:oleObj spid="_x0000_s22038" name="Equation" r:id="rId11" imgW="609600" imgH="393700" progId="Equation.DSMT4">
                  <p:embed/>
                </p:oleObj>
              </mc:Choice>
              <mc:Fallback>
                <p:oleObj name="Equation" r:id="rId11" imgW="609600" imgH="393700" progId="Equation.DSMT4">
                  <p:embed/>
                  <p:pic>
                    <p:nvPicPr>
                      <p:cNvPr id="153603" name="Object 1027"/>
                      <p:cNvPicPr>
                        <a:picLocks noChangeAspect="1" noChangeArrowheads="1"/>
                      </p:cNvPicPr>
                      <p:nvPr/>
                    </p:nvPicPr>
                    <p:blipFill>
                      <a:blip r:embed="rId12"/>
                      <a:srcRect/>
                      <a:stretch>
                        <a:fillRect/>
                      </a:stretch>
                    </p:blipFill>
                    <p:spPr bwMode="auto">
                      <a:xfrm>
                        <a:off x="1283856" y="4459890"/>
                        <a:ext cx="915434" cy="591218"/>
                      </a:xfrm>
                      <a:prstGeom prst="rect">
                        <a:avLst/>
                      </a:prstGeom>
                      <a:noFill/>
                    </p:spPr>
                  </p:pic>
                </p:oleObj>
              </mc:Fallback>
            </mc:AlternateContent>
          </a:graphicData>
        </a:graphic>
      </p:graphicFrame>
      <p:sp>
        <p:nvSpPr>
          <p:cNvPr id="16" name="Content Placeholder 15">
            <a:extLst>
              <a:ext uri="{FF2B5EF4-FFF2-40B4-BE49-F238E27FC236}">
                <a16:creationId xmlns:a16="http://schemas.microsoft.com/office/drawing/2014/main" id="{CBC5B309-CE28-4AA9-A9A9-15F3FABCFB9D}"/>
              </a:ext>
            </a:extLst>
          </p:cNvPr>
          <p:cNvSpPr>
            <a:spLocks noGrp="1"/>
          </p:cNvSpPr>
          <p:nvPr>
            <p:ph sz="quarter" idx="29"/>
          </p:nvPr>
        </p:nvSpPr>
        <p:spPr>
          <a:xfrm>
            <a:off x="2133600" y="4575509"/>
            <a:ext cx="6500082" cy="389740"/>
          </a:xfrm>
        </p:spPr>
        <p:txBody>
          <a:bodyPr/>
          <a:lstStyle/>
          <a:p>
            <a:pPr marL="0" indent="0">
              <a:buNone/>
            </a:pPr>
            <a:r>
              <a:rPr lang="en-US" sz="2200" dirty="0"/>
              <a:t>and the Wronskian given by Theorem 3.2.6 is</a:t>
            </a:r>
            <a:endParaRPr lang="en-IN" sz="2200" dirty="0"/>
          </a:p>
        </p:txBody>
      </p:sp>
      <p:graphicFrame>
        <p:nvGraphicFramePr>
          <p:cNvPr id="26" name="Object 1032" descr="equation left hand side cap w of y sub one comma y sub two times open left parenthesis t close equals right hand side equation sequence part 1 c times e super negative integral 32 tdt equals part 2 c times e super negative three divided by two times natural log of t equals part 3 c times t minus three solidus two">
            <a:extLst>
              <a:ext uri="{FF2B5EF4-FFF2-40B4-BE49-F238E27FC236}">
                <a16:creationId xmlns:a16="http://schemas.microsoft.com/office/drawing/2014/main" id="{B5D48A9E-6852-4386-BD19-958D44C5E5D8}"/>
              </a:ext>
            </a:extLst>
          </p:cNvPr>
          <p:cNvGraphicFramePr>
            <a:graphicFrameLocks noGrp="1" noChangeAspect="1"/>
          </p:cNvGraphicFramePr>
          <p:nvPr>
            <p:ph sz="quarter" idx="30"/>
            <p:extLst>
              <p:ext uri="{D42A27DB-BD31-4B8C-83A1-F6EECF244321}">
                <p14:modId xmlns:p14="http://schemas.microsoft.com/office/powerpoint/2010/main" val="3732538514"/>
              </p:ext>
            </p:extLst>
          </p:nvPr>
        </p:nvGraphicFramePr>
        <p:xfrm>
          <a:off x="2190491" y="4927600"/>
          <a:ext cx="4362709" cy="607991"/>
        </p:xfrm>
        <a:graphic>
          <a:graphicData uri="http://schemas.openxmlformats.org/presentationml/2006/ole">
            <mc:AlternateContent xmlns:mc="http://schemas.openxmlformats.org/markup-compatibility/2006">
              <mc:Choice xmlns:v="urn:schemas-microsoft-com:vml" Requires="v">
                <p:oleObj spid="_x0000_s22039" name="Equation" r:id="rId13" imgW="2298700" imgH="330200" progId="Equation.DSMT4">
                  <p:embed/>
                </p:oleObj>
              </mc:Choice>
              <mc:Fallback>
                <p:oleObj name="Equation" r:id="rId13" imgW="2298700" imgH="330200" progId="Equation.DSMT4">
                  <p:embed/>
                  <p:pic>
                    <p:nvPicPr>
                      <p:cNvPr id="153608" name="Object 1032"/>
                      <p:cNvPicPr>
                        <a:picLocks noChangeAspect="1" noChangeArrowheads="1"/>
                      </p:cNvPicPr>
                      <p:nvPr/>
                    </p:nvPicPr>
                    <p:blipFill>
                      <a:blip r:embed="rId14"/>
                      <a:srcRect/>
                      <a:stretch>
                        <a:fillRect/>
                      </a:stretch>
                    </p:blipFill>
                    <p:spPr bwMode="auto">
                      <a:xfrm>
                        <a:off x="2190491" y="4927600"/>
                        <a:ext cx="4362709" cy="607991"/>
                      </a:xfrm>
                      <a:prstGeom prst="rect">
                        <a:avLst/>
                      </a:prstGeom>
                      <a:noFill/>
                    </p:spPr>
                  </p:pic>
                </p:oleObj>
              </mc:Fallback>
            </mc:AlternateContent>
          </a:graphicData>
        </a:graphic>
      </p:graphicFrame>
      <p:sp>
        <p:nvSpPr>
          <p:cNvPr id="18" name="Content Placeholder 17">
            <a:extLst>
              <a:ext uri="{FF2B5EF4-FFF2-40B4-BE49-F238E27FC236}">
                <a16:creationId xmlns:a16="http://schemas.microsoft.com/office/drawing/2014/main" id="{2C792761-30E5-476F-8C1E-9BE67DE61796}"/>
              </a:ext>
            </a:extLst>
          </p:cNvPr>
          <p:cNvSpPr>
            <a:spLocks noGrp="1"/>
          </p:cNvSpPr>
          <p:nvPr>
            <p:ph sz="quarter" idx="31"/>
          </p:nvPr>
        </p:nvSpPr>
        <p:spPr>
          <a:xfrm>
            <a:off x="483344" y="5537200"/>
            <a:ext cx="8230738" cy="685800"/>
          </a:xfrm>
        </p:spPr>
        <p:txBody>
          <a:bodyPr/>
          <a:lstStyle/>
          <a:p>
            <a:pPr marL="461963" indent="-461963">
              <a:buClr>
                <a:schemeClr val="accent2"/>
              </a:buClr>
            </a:pPr>
            <a:r>
              <a:rPr lang="en-US" sz="2200" dirty="0"/>
              <a:t>This is the Wronskian for any pair of fundamental solutions. For the solutions given above, we must let</a:t>
            </a:r>
          </a:p>
        </p:txBody>
      </p:sp>
      <p:graphicFrame>
        <p:nvGraphicFramePr>
          <p:cNvPr id="17" name="Object 16" descr="c equals three divided by two full stop">
            <a:extLst>
              <a:ext uri="{FF2B5EF4-FFF2-40B4-BE49-F238E27FC236}">
                <a16:creationId xmlns:a16="http://schemas.microsoft.com/office/drawing/2014/main" id="{A5A86BD7-7C04-4F31-A6D5-A2D83301B26A}"/>
              </a:ext>
            </a:extLst>
          </p:cNvPr>
          <p:cNvGraphicFramePr>
            <a:graphicFrameLocks noChangeAspect="1"/>
          </p:cNvGraphicFramePr>
          <p:nvPr>
            <p:extLst>
              <p:ext uri="{D42A27DB-BD31-4B8C-83A1-F6EECF244321}">
                <p14:modId xmlns:p14="http://schemas.microsoft.com/office/powerpoint/2010/main" val="1128950996"/>
              </p:ext>
            </p:extLst>
          </p:nvPr>
        </p:nvGraphicFramePr>
        <p:xfrm>
          <a:off x="5373840" y="5818814"/>
          <a:ext cx="641156" cy="497223"/>
        </p:xfrm>
        <a:graphic>
          <a:graphicData uri="http://schemas.openxmlformats.org/presentationml/2006/ole">
            <mc:AlternateContent xmlns:mc="http://schemas.openxmlformats.org/markup-compatibility/2006">
              <mc:Choice xmlns:v="urn:schemas-microsoft-com:vml" Requires="v">
                <p:oleObj spid="_x0000_s22040" name="Equation" r:id="rId15" imgW="507960" imgH="393480" progId="Equation.DSMT4">
                  <p:embed/>
                </p:oleObj>
              </mc:Choice>
              <mc:Fallback>
                <p:oleObj name="Equation" r:id="rId15" imgW="507960" imgH="393480" progId="Equation.DSMT4">
                  <p:embed/>
                  <p:pic>
                    <p:nvPicPr>
                      <p:cNvPr id="9" name="Object 8"/>
                      <p:cNvPicPr/>
                      <p:nvPr/>
                    </p:nvPicPr>
                    <p:blipFill>
                      <a:blip r:embed="rId16"/>
                      <a:stretch>
                        <a:fillRect/>
                      </a:stretch>
                    </p:blipFill>
                    <p:spPr>
                      <a:xfrm>
                        <a:off x="5373840" y="5818814"/>
                        <a:ext cx="641156" cy="497223"/>
                      </a:xfrm>
                      <a:prstGeom prst="rect">
                        <a:avLst/>
                      </a:prstGeom>
                    </p:spPr>
                  </p:pic>
                </p:oleObj>
              </mc:Fallback>
            </mc:AlternateContent>
          </a:graphicData>
        </a:graphic>
      </p:graphicFrame>
    </p:spTree>
    <p:extLst>
      <p:ext uri="{BB962C8B-B14F-4D97-AF65-F5344CB8AC3E}">
        <p14:creationId xmlns:p14="http://schemas.microsoft.com/office/powerpoint/2010/main" val="42899883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D0DAF-C19E-4C3E-8577-1AECD02CC1B7}"/>
              </a:ext>
            </a:extLst>
          </p:cNvPr>
          <p:cNvSpPr>
            <a:spLocks noGrp="1"/>
          </p:cNvSpPr>
          <p:nvPr>
            <p:ph type="title"/>
          </p:nvPr>
        </p:nvSpPr>
        <p:spPr/>
        <p:txBody>
          <a:bodyPr/>
          <a:lstStyle/>
          <a:p>
            <a:r>
              <a:rPr lang="en-IN" dirty="0"/>
              <a:t>Summary</a:t>
            </a:r>
          </a:p>
        </p:txBody>
      </p:sp>
      <p:sp>
        <p:nvSpPr>
          <p:cNvPr id="3" name="Content Placeholder 2">
            <a:extLst>
              <a:ext uri="{FF2B5EF4-FFF2-40B4-BE49-F238E27FC236}">
                <a16:creationId xmlns:a16="http://schemas.microsoft.com/office/drawing/2014/main" id="{BED8DDA2-71D9-45D2-A048-C7BB39F0F01D}"/>
              </a:ext>
            </a:extLst>
          </p:cNvPr>
          <p:cNvSpPr>
            <a:spLocks noGrp="1"/>
          </p:cNvSpPr>
          <p:nvPr>
            <p:ph sz="quarter" idx="15"/>
          </p:nvPr>
        </p:nvSpPr>
        <p:spPr>
          <a:xfrm>
            <a:off x="380060" y="1524000"/>
            <a:ext cx="8534400" cy="425450"/>
          </a:xfrm>
        </p:spPr>
        <p:txBody>
          <a:bodyPr/>
          <a:lstStyle/>
          <a:p>
            <a:pPr marL="461963" indent="-461963"/>
            <a:r>
              <a:rPr lang="en-US" sz="2200" dirty="0"/>
              <a:t>To find a general solution of the differential equation</a:t>
            </a:r>
          </a:p>
        </p:txBody>
      </p:sp>
      <p:graphicFrame>
        <p:nvGraphicFramePr>
          <p:cNvPr id="19" name="Object 0" descr="y apostrophe apostrophe prefix plus of p of t y apostrophe prefix plus of q of t y equals zero comma alpha less than t less than beta">
            <a:extLst>
              <a:ext uri="{FF2B5EF4-FFF2-40B4-BE49-F238E27FC236}">
                <a16:creationId xmlns:a16="http://schemas.microsoft.com/office/drawing/2014/main" id="{56111AB6-6CFB-496B-990F-3613D9488A0D}"/>
              </a:ext>
            </a:extLst>
          </p:cNvPr>
          <p:cNvGraphicFramePr>
            <a:graphicFrameLocks noGrp="1" noChangeAspect="1"/>
          </p:cNvGraphicFramePr>
          <p:nvPr>
            <p:ph sz="quarter" idx="16"/>
            <p:extLst>
              <p:ext uri="{D42A27DB-BD31-4B8C-83A1-F6EECF244321}">
                <p14:modId xmlns:p14="http://schemas.microsoft.com/office/powerpoint/2010/main" val="3394512701"/>
              </p:ext>
            </p:extLst>
          </p:nvPr>
        </p:nvGraphicFramePr>
        <p:xfrm>
          <a:off x="2362200" y="1988966"/>
          <a:ext cx="3815398" cy="388830"/>
        </p:xfrm>
        <a:graphic>
          <a:graphicData uri="http://schemas.openxmlformats.org/presentationml/2006/ole">
            <mc:AlternateContent xmlns:mc="http://schemas.openxmlformats.org/markup-compatibility/2006">
              <mc:Choice xmlns:v="urn:schemas-microsoft-com:vml" Requires="v">
                <p:oleObj spid="_x0000_s22615" name="Equation" r:id="rId3" imgW="1993900" imgH="203200" progId="Equation.DSMT4">
                  <p:embed/>
                </p:oleObj>
              </mc:Choice>
              <mc:Fallback>
                <p:oleObj name="Equation" r:id="rId3" imgW="1993900" imgH="203200" progId="Equation.DSMT4">
                  <p:embed/>
                  <p:pic>
                    <p:nvPicPr>
                      <p:cNvPr id="163840" name="Object 0"/>
                      <p:cNvPicPr>
                        <a:picLocks noChangeAspect="1" noChangeArrowheads="1"/>
                      </p:cNvPicPr>
                      <p:nvPr/>
                    </p:nvPicPr>
                    <p:blipFill>
                      <a:blip r:embed="rId4"/>
                      <a:srcRect/>
                      <a:stretch>
                        <a:fillRect/>
                      </a:stretch>
                    </p:blipFill>
                    <p:spPr bwMode="auto">
                      <a:xfrm>
                        <a:off x="2362200" y="1988966"/>
                        <a:ext cx="3815398" cy="388830"/>
                      </a:xfrm>
                      <a:prstGeom prst="rect">
                        <a:avLst/>
                      </a:prstGeom>
                      <a:noFill/>
                    </p:spPr>
                  </p:pic>
                </p:oleObj>
              </mc:Fallback>
            </mc:AlternateContent>
          </a:graphicData>
        </a:graphic>
      </p:graphicFrame>
      <p:sp>
        <p:nvSpPr>
          <p:cNvPr id="5" name="Content Placeholder 4">
            <a:extLst>
              <a:ext uri="{FF2B5EF4-FFF2-40B4-BE49-F238E27FC236}">
                <a16:creationId xmlns:a16="http://schemas.microsoft.com/office/drawing/2014/main" id="{C8A90FE4-BBF7-4378-9D3C-0DC623213062}"/>
              </a:ext>
            </a:extLst>
          </p:cNvPr>
          <p:cNvSpPr>
            <a:spLocks noGrp="1"/>
          </p:cNvSpPr>
          <p:nvPr>
            <p:ph sz="quarter" idx="18"/>
          </p:nvPr>
        </p:nvSpPr>
        <p:spPr>
          <a:xfrm>
            <a:off x="380060" y="2399574"/>
            <a:ext cx="8306740" cy="3696426"/>
          </a:xfrm>
        </p:spPr>
        <p:txBody>
          <a:bodyPr/>
          <a:lstStyle/>
          <a:p>
            <a:pPr marL="461963" indent="0">
              <a:buNone/>
            </a:pPr>
            <a:r>
              <a:rPr lang="en-US" dirty="0"/>
              <a:t>we first find two solutions </a:t>
            </a:r>
            <a:r>
              <a:rPr lang="en-US" i="1" dirty="0"/>
              <a:t>y</a:t>
            </a:r>
            <a:r>
              <a:rPr lang="en-US" baseline="-25000" dirty="0"/>
              <a:t>1</a:t>
            </a:r>
            <a:r>
              <a:rPr lang="en-US" dirty="0"/>
              <a:t> and </a:t>
            </a:r>
            <a:r>
              <a:rPr lang="en-US" i="1" dirty="0"/>
              <a:t>y</a:t>
            </a:r>
            <a:r>
              <a:rPr lang="en-US" baseline="-25000" dirty="0"/>
              <a:t>2</a:t>
            </a:r>
            <a:r>
              <a:rPr lang="en-US" dirty="0"/>
              <a:t>.</a:t>
            </a:r>
          </a:p>
          <a:p>
            <a:pPr marL="461963" indent="-461963"/>
            <a:r>
              <a:rPr lang="en-US" dirty="0"/>
              <a:t>Then make sure there is a point </a:t>
            </a:r>
            <a:r>
              <a:rPr lang="en-US" i="1" dirty="0"/>
              <a:t>t</a:t>
            </a:r>
            <a:r>
              <a:rPr lang="en-US" baseline="-25000" dirty="0"/>
              <a:t>0</a:t>
            </a:r>
            <a:r>
              <a:rPr lang="en-US" dirty="0"/>
              <a:t> in the interval such that </a:t>
            </a:r>
            <a:r>
              <a:rPr lang="en-US" i="1" dirty="0"/>
              <a:t>W</a:t>
            </a:r>
            <a:r>
              <a:rPr lang="en-US" dirty="0"/>
              <a:t>[</a:t>
            </a:r>
            <a:r>
              <a:rPr lang="en-US" i="1" dirty="0"/>
              <a:t>y</a:t>
            </a:r>
            <a:r>
              <a:rPr lang="en-US" baseline="-25000" dirty="0"/>
              <a:t>1</a:t>
            </a:r>
            <a:r>
              <a:rPr lang="en-US" dirty="0"/>
              <a:t>, </a:t>
            </a:r>
            <a:r>
              <a:rPr lang="en-US" i="1" dirty="0"/>
              <a:t>y</a:t>
            </a:r>
            <a:r>
              <a:rPr lang="en-US" baseline="-25000" dirty="0"/>
              <a:t>2</a:t>
            </a:r>
            <a:r>
              <a:rPr lang="en-US" dirty="0"/>
              <a:t>](</a:t>
            </a:r>
            <a:r>
              <a:rPr lang="en-US" i="1" dirty="0"/>
              <a:t>t</a:t>
            </a:r>
            <a:r>
              <a:rPr lang="en-US" baseline="-25000" dirty="0"/>
              <a:t>0</a:t>
            </a:r>
            <a:r>
              <a:rPr lang="en-US" dirty="0"/>
              <a:t>) ≠ 0.</a:t>
            </a:r>
          </a:p>
          <a:p>
            <a:pPr marL="461963" indent="-461963"/>
            <a:r>
              <a:rPr lang="en-US" dirty="0"/>
              <a:t>It follows that </a:t>
            </a:r>
            <a:r>
              <a:rPr lang="en-US" i="1" dirty="0"/>
              <a:t>y</a:t>
            </a:r>
            <a:r>
              <a:rPr lang="en-US" baseline="-25000" dirty="0"/>
              <a:t>1</a:t>
            </a:r>
            <a:r>
              <a:rPr lang="en-US" dirty="0"/>
              <a:t> and </a:t>
            </a:r>
            <a:r>
              <a:rPr lang="en-US" i="1" dirty="0"/>
              <a:t>y</a:t>
            </a:r>
            <a:r>
              <a:rPr lang="en-US" baseline="-25000" dirty="0"/>
              <a:t>2</a:t>
            </a:r>
            <a:r>
              <a:rPr lang="en-US" dirty="0"/>
              <a:t> form a fundamental set of solutions to the equation, with general solution </a:t>
            </a:r>
            <a:r>
              <a:rPr lang="en-US" i="1" dirty="0"/>
              <a:t>y</a:t>
            </a:r>
            <a:r>
              <a:rPr lang="en-US" dirty="0"/>
              <a:t> = </a:t>
            </a:r>
            <a:r>
              <a:rPr lang="en-US" i="1" dirty="0"/>
              <a:t>c</a:t>
            </a:r>
            <a:r>
              <a:rPr lang="en-US" baseline="-25000" dirty="0"/>
              <a:t>1</a:t>
            </a:r>
            <a:r>
              <a:rPr lang="en-US" i="1" dirty="0"/>
              <a:t>y</a:t>
            </a:r>
            <a:r>
              <a:rPr lang="en-US" baseline="-25000" dirty="0"/>
              <a:t>1</a:t>
            </a:r>
            <a:r>
              <a:rPr lang="en-US" dirty="0"/>
              <a:t> + </a:t>
            </a:r>
            <a:r>
              <a:rPr lang="en-US" i="1" dirty="0"/>
              <a:t>c</a:t>
            </a:r>
            <a:r>
              <a:rPr lang="en-US" baseline="-25000" dirty="0"/>
              <a:t>2</a:t>
            </a:r>
            <a:r>
              <a:rPr lang="en-US" dirty="0"/>
              <a:t> </a:t>
            </a:r>
            <a:r>
              <a:rPr lang="en-US" i="1" dirty="0"/>
              <a:t>y</a:t>
            </a:r>
            <a:r>
              <a:rPr lang="en-US" baseline="-25000" dirty="0"/>
              <a:t>2</a:t>
            </a:r>
            <a:r>
              <a:rPr lang="en-US" dirty="0"/>
              <a:t>.</a:t>
            </a:r>
          </a:p>
          <a:p>
            <a:pPr marL="461963" indent="-461963"/>
            <a:r>
              <a:rPr lang="en-US" dirty="0"/>
              <a:t>If initial conditions are prescribed at a point </a:t>
            </a:r>
            <a:r>
              <a:rPr lang="en-US" i="1" dirty="0"/>
              <a:t>t</a:t>
            </a:r>
            <a:r>
              <a:rPr lang="en-US" baseline="-25000" dirty="0"/>
              <a:t>0</a:t>
            </a:r>
            <a:r>
              <a:rPr lang="en-US" dirty="0"/>
              <a:t> in the interval where </a:t>
            </a:r>
            <a:r>
              <a:rPr lang="en-US" i="1" dirty="0"/>
              <a:t>W</a:t>
            </a:r>
            <a:r>
              <a:rPr lang="en-US" dirty="0"/>
              <a:t> ≠ 0, then </a:t>
            </a:r>
            <a:r>
              <a:rPr lang="en-US" i="1" dirty="0"/>
              <a:t>c</a:t>
            </a:r>
            <a:r>
              <a:rPr lang="en-US" baseline="-25000" dirty="0"/>
              <a:t>1</a:t>
            </a:r>
            <a:r>
              <a:rPr lang="en-US" dirty="0"/>
              <a:t> and </a:t>
            </a:r>
            <a:r>
              <a:rPr lang="en-US" i="1" dirty="0"/>
              <a:t>c</a:t>
            </a:r>
            <a:r>
              <a:rPr lang="en-US" baseline="-25000" dirty="0"/>
              <a:t>2</a:t>
            </a:r>
            <a:r>
              <a:rPr lang="en-US" dirty="0"/>
              <a:t> can be chosen to satisfy those conditions.</a:t>
            </a:r>
          </a:p>
        </p:txBody>
      </p:sp>
    </p:spTree>
    <p:extLst>
      <p:ext uri="{BB962C8B-B14F-4D97-AF65-F5344CB8AC3E}">
        <p14:creationId xmlns:p14="http://schemas.microsoft.com/office/powerpoint/2010/main" val="8485547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85775"/>
            <a:ext cx="8534400" cy="990600"/>
          </a:xfrm>
        </p:spPr>
        <p:txBody>
          <a:bodyPr>
            <a:normAutofit/>
          </a:bodyPr>
          <a:lstStyle/>
          <a:p>
            <a:r>
              <a:rPr lang="en-US" sz="4000" dirty="0">
                <a:solidFill>
                  <a:srgbClr val="007787"/>
                </a:solidFill>
                <a:latin typeface="Times New Roman" panose="02020603050405020304" pitchFamily="18" charset="0"/>
                <a:cs typeface="Times New Roman" panose="02020603050405020304" pitchFamily="18" charset="0"/>
              </a:rPr>
              <a:t>Copyright</a:t>
            </a:r>
          </a:p>
        </p:txBody>
      </p:sp>
      <p:sp>
        <p:nvSpPr>
          <p:cNvPr id="3" name="Content Placeholder 2"/>
          <p:cNvSpPr>
            <a:spLocks noGrp="1"/>
          </p:cNvSpPr>
          <p:nvPr>
            <p:ph sz="quarter" idx="16"/>
          </p:nvPr>
        </p:nvSpPr>
        <p:spPr/>
        <p:txBody>
          <a:bodyPr/>
          <a:lstStyle/>
          <a:p>
            <a:r>
              <a:rPr lang="en-US" sz="2400" b="1" dirty="0">
                <a:latin typeface="Times New Roman" panose="02020603050405020304" pitchFamily="18" charset="0"/>
                <a:cs typeface="Times New Roman" panose="02020603050405020304" pitchFamily="18" charset="0"/>
              </a:rPr>
              <a:t>Copyright © 2021 John Wiley &amp; Sons, Inc.</a:t>
            </a:r>
          </a:p>
          <a:p>
            <a:pPr>
              <a:lnSpc>
                <a:spcPct val="150000"/>
              </a:lnSpc>
            </a:pPr>
            <a:r>
              <a:rPr lang="en-US" sz="1800" dirty="0">
                <a:latin typeface="Times New Roman" panose="02020603050405020304" pitchFamily="18" charset="0"/>
                <a:cs typeface="Times New Roman" panose="02020603050405020304" pitchFamily="18" charset="0"/>
              </a:rPr>
              <a:t>All rights reserved. Reproduction or translation of this work beyond that permitted in Section 117 of the 1976 United States Act without the express written permission of the copyright owner is unlawful. Request for further information should be addressed to the Permissions Department, John Wiley &amp; Sons, Inc. The purchaser may make back-up copies for his/her/their own use only and not for distribution or resale. The Publisher assumes no responsibility for errors, omissions, or damages, caused by the use of these programs or from the use of the information contained herein.</a:t>
            </a:r>
          </a:p>
        </p:txBody>
      </p:sp>
    </p:spTree>
    <p:extLst>
      <p:ext uri="{BB962C8B-B14F-4D97-AF65-F5344CB8AC3E}">
        <p14:creationId xmlns:p14="http://schemas.microsoft.com/office/powerpoint/2010/main" val="289797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CB7B8-45BB-43D9-AC84-BAF8E9B96B25}"/>
              </a:ext>
            </a:extLst>
          </p:cNvPr>
          <p:cNvSpPr>
            <a:spLocks noGrp="1"/>
          </p:cNvSpPr>
          <p:nvPr>
            <p:ph type="title"/>
          </p:nvPr>
        </p:nvSpPr>
        <p:spPr/>
        <p:txBody>
          <a:bodyPr>
            <a:noAutofit/>
          </a:bodyPr>
          <a:lstStyle/>
          <a:p>
            <a:r>
              <a:rPr lang="en-US" sz="3600" dirty="0">
                <a:latin typeface="Times New Roman" panose="02020603050405020304" pitchFamily="18" charset="0"/>
                <a:cs typeface="Times New Roman" panose="02020603050405020304" pitchFamily="18" charset="0"/>
              </a:rPr>
              <a:t>Solutions of Linear Homogeneous Equations: Differential Operator Notation</a:t>
            </a:r>
            <a:endParaRPr lang="en-IN" sz="3600" dirty="0"/>
          </a:p>
        </p:txBody>
      </p:sp>
      <p:sp>
        <p:nvSpPr>
          <p:cNvPr id="3" name="Content Placeholder 2">
            <a:extLst>
              <a:ext uri="{FF2B5EF4-FFF2-40B4-BE49-F238E27FC236}">
                <a16:creationId xmlns:a16="http://schemas.microsoft.com/office/drawing/2014/main" id="{07D3521E-9A7B-4771-9179-163800B63DAE}"/>
              </a:ext>
            </a:extLst>
          </p:cNvPr>
          <p:cNvSpPr>
            <a:spLocks noGrp="1"/>
          </p:cNvSpPr>
          <p:nvPr>
            <p:ph sz="quarter" idx="15"/>
          </p:nvPr>
        </p:nvSpPr>
        <p:spPr>
          <a:xfrm>
            <a:off x="380060" y="1692274"/>
            <a:ext cx="8534400" cy="1093381"/>
          </a:xfrm>
        </p:spPr>
        <p:txBody>
          <a:bodyPr/>
          <a:lstStyle/>
          <a:p>
            <a:pPr marL="461963" indent="-461963">
              <a:lnSpc>
                <a:spcPct val="100000"/>
              </a:lnSpc>
            </a:pPr>
            <a:r>
              <a:rPr lang="en-US" sz="2200" dirty="0"/>
              <a:t>Let </a:t>
            </a:r>
            <a:r>
              <a:rPr lang="en-US" sz="2200" i="1" dirty="0"/>
              <a:t>p</a:t>
            </a:r>
            <a:r>
              <a:rPr lang="en-US" sz="2200" dirty="0"/>
              <a:t>, </a:t>
            </a:r>
            <a:r>
              <a:rPr lang="en-US" sz="2200" i="1" dirty="0"/>
              <a:t>q</a:t>
            </a:r>
            <a:r>
              <a:rPr lang="en-US" sz="2200" dirty="0"/>
              <a:t> be continuous functions on an interval </a:t>
            </a:r>
            <a:r>
              <a:rPr lang="en-US" sz="2200" i="1" dirty="0"/>
              <a:t>I</a:t>
            </a:r>
            <a:r>
              <a:rPr lang="en-US" sz="2200" dirty="0"/>
              <a:t> = (</a:t>
            </a:r>
            <a:r>
              <a:rPr lang="el-GR" sz="2200" i="1" dirty="0"/>
              <a:t>α</a:t>
            </a:r>
            <a:r>
              <a:rPr lang="en-US" sz="2200" dirty="0"/>
              <a:t>, </a:t>
            </a:r>
            <a:r>
              <a:rPr lang="el-GR" sz="2200" i="1" dirty="0"/>
              <a:t>β</a:t>
            </a:r>
            <a:r>
              <a:rPr lang="en-US" sz="2200" dirty="0"/>
              <a:t>) which could be infinite. For any function </a:t>
            </a:r>
            <a:r>
              <a:rPr lang="en-US" sz="2200" i="1" dirty="0"/>
              <a:t>y</a:t>
            </a:r>
            <a:r>
              <a:rPr lang="en-US" sz="2200" dirty="0"/>
              <a:t> that is twice differentiable on </a:t>
            </a:r>
            <a:r>
              <a:rPr lang="en-US" sz="2200" i="1" dirty="0"/>
              <a:t>I</a:t>
            </a:r>
            <a:r>
              <a:rPr lang="en-US" sz="2200" dirty="0"/>
              <a:t>, define the differential operator </a:t>
            </a:r>
            <a:r>
              <a:rPr lang="en-US" sz="2200" i="1" dirty="0"/>
              <a:t>L</a:t>
            </a:r>
            <a:r>
              <a:rPr lang="en-US" sz="2200" dirty="0"/>
              <a:t> by</a:t>
            </a:r>
            <a:endParaRPr lang="en-IN" sz="2200" dirty="0"/>
          </a:p>
        </p:txBody>
      </p:sp>
      <p:graphicFrame>
        <p:nvGraphicFramePr>
          <p:cNvPr id="20" name="Object 12" descr="cap l of y equals y apostrophe apostrophe prefix plus of p y apostrophe prefix plus of q y">
            <a:extLst>
              <a:ext uri="{FF2B5EF4-FFF2-40B4-BE49-F238E27FC236}">
                <a16:creationId xmlns:a16="http://schemas.microsoft.com/office/drawing/2014/main" id="{8A6B596C-BFEF-4923-AB81-7BF1FFC2AE3C}"/>
              </a:ext>
            </a:extLst>
          </p:cNvPr>
          <p:cNvGraphicFramePr>
            <a:graphicFrameLocks noGrp="1" noChangeAspect="1"/>
          </p:cNvGraphicFramePr>
          <p:nvPr>
            <p:ph sz="quarter" idx="16"/>
            <p:extLst>
              <p:ext uri="{D42A27DB-BD31-4B8C-83A1-F6EECF244321}">
                <p14:modId xmlns:p14="http://schemas.microsoft.com/office/powerpoint/2010/main" val="1752495834"/>
              </p:ext>
            </p:extLst>
          </p:nvPr>
        </p:nvGraphicFramePr>
        <p:xfrm>
          <a:off x="3359313" y="2856943"/>
          <a:ext cx="2425374" cy="445477"/>
        </p:xfrm>
        <a:graphic>
          <a:graphicData uri="http://schemas.openxmlformats.org/presentationml/2006/ole">
            <mc:AlternateContent xmlns:mc="http://schemas.openxmlformats.org/markup-compatibility/2006">
              <mc:Choice xmlns:v="urn:schemas-microsoft-com:vml" Requires="v">
                <p:oleObj spid="_x0000_s1275" name="Equation" r:id="rId3" imgW="1244600" imgH="228600" progId="Equation.DSMT4">
                  <p:embed/>
                </p:oleObj>
              </mc:Choice>
              <mc:Fallback>
                <p:oleObj name="Equation" r:id="rId3" imgW="1244600" imgH="228600" progId="Equation.DSMT4">
                  <p:embed/>
                  <p:pic>
                    <p:nvPicPr>
                      <p:cNvPr id="74764" name="Object 12"/>
                      <p:cNvPicPr>
                        <a:picLocks noChangeAspect="1" noChangeArrowheads="1"/>
                      </p:cNvPicPr>
                      <p:nvPr/>
                    </p:nvPicPr>
                    <p:blipFill>
                      <a:blip r:embed="rId4"/>
                      <a:srcRect/>
                      <a:stretch>
                        <a:fillRect/>
                      </a:stretch>
                    </p:blipFill>
                    <p:spPr bwMode="auto">
                      <a:xfrm>
                        <a:off x="3359313" y="2856943"/>
                        <a:ext cx="2425374" cy="44547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Content Placeholder 7">
            <a:extLst>
              <a:ext uri="{FF2B5EF4-FFF2-40B4-BE49-F238E27FC236}">
                <a16:creationId xmlns:a16="http://schemas.microsoft.com/office/drawing/2014/main" id="{B26673E5-05A4-4258-AC4A-9FC4C2C5520B}"/>
              </a:ext>
            </a:extLst>
          </p:cNvPr>
          <p:cNvSpPr>
            <a:spLocks noGrp="1"/>
          </p:cNvSpPr>
          <p:nvPr>
            <p:ph sz="quarter" idx="21"/>
          </p:nvPr>
        </p:nvSpPr>
        <p:spPr>
          <a:xfrm>
            <a:off x="380060" y="3373820"/>
            <a:ext cx="8334022" cy="478169"/>
          </a:xfrm>
        </p:spPr>
        <p:txBody>
          <a:bodyPr/>
          <a:lstStyle/>
          <a:p>
            <a:pPr marL="461963" indent="-461963"/>
            <a:r>
              <a:rPr lang="en-US" sz="2200" dirty="0"/>
              <a:t>Note that </a:t>
            </a:r>
            <a:r>
              <a:rPr lang="en-US" sz="2200" i="1" dirty="0"/>
              <a:t>L</a:t>
            </a:r>
            <a:r>
              <a:rPr lang="en-US" sz="2200" dirty="0"/>
              <a:t>[</a:t>
            </a:r>
            <a:r>
              <a:rPr lang="en-US" sz="2200" i="1" dirty="0"/>
              <a:t>y</a:t>
            </a:r>
            <a:r>
              <a:rPr lang="en-US" sz="2200" dirty="0"/>
              <a:t>] is a function on </a:t>
            </a:r>
            <a:r>
              <a:rPr lang="en-US" sz="2200" i="1" dirty="0"/>
              <a:t>I</a:t>
            </a:r>
            <a:r>
              <a:rPr lang="en-US" sz="2200" dirty="0"/>
              <a:t>, with output value</a:t>
            </a:r>
          </a:p>
        </p:txBody>
      </p:sp>
      <p:graphicFrame>
        <p:nvGraphicFramePr>
          <p:cNvPr id="21" name="Object 14" descr="cap l of y times open left parenthesis t close equals y apostrophe apostrophe open left parenthesis t close plus p of t y apostrophe open left parenthesis t close plus q of t y of t">
            <a:extLst>
              <a:ext uri="{FF2B5EF4-FFF2-40B4-BE49-F238E27FC236}">
                <a16:creationId xmlns:a16="http://schemas.microsoft.com/office/drawing/2014/main" id="{7007FFE8-1F31-408F-A8AB-523FD71DEE99}"/>
              </a:ext>
            </a:extLst>
          </p:cNvPr>
          <p:cNvGraphicFramePr>
            <a:graphicFrameLocks noGrp="1" noChangeAspect="1"/>
          </p:cNvGraphicFramePr>
          <p:nvPr>
            <p:ph type="pic" sz="quarter" idx="24"/>
            <p:extLst>
              <p:ext uri="{D42A27DB-BD31-4B8C-83A1-F6EECF244321}">
                <p14:modId xmlns:p14="http://schemas.microsoft.com/office/powerpoint/2010/main" val="4071573406"/>
              </p:ext>
            </p:extLst>
          </p:nvPr>
        </p:nvGraphicFramePr>
        <p:xfrm>
          <a:off x="2385947" y="3949615"/>
          <a:ext cx="4372106" cy="449703"/>
        </p:xfrm>
        <a:graphic>
          <a:graphicData uri="http://schemas.openxmlformats.org/presentationml/2006/ole">
            <mc:AlternateContent xmlns:mc="http://schemas.openxmlformats.org/markup-compatibility/2006">
              <mc:Choice xmlns:v="urn:schemas-microsoft-com:vml" Requires="v">
                <p:oleObj spid="_x0000_s1276" name="Equation" r:id="rId5" imgW="2222500" imgH="228600" progId="Equation.DSMT4">
                  <p:embed/>
                </p:oleObj>
              </mc:Choice>
              <mc:Fallback>
                <p:oleObj name="Equation" r:id="rId5" imgW="2222500" imgH="228600" progId="Equation.DSMT4">
                  <p:embed/>
                  <p:pic>
                    <p:nvPicPr>
                      <p:cNvPr id="74766" name="Object 14"/>
                      <p:cNvPicPr>
                        <a:picLocks noChangeAspect="1" noChangeArrowheads="1"/>
                      </p:cNvPicPr>
                      <p:nvPr/>
                    </p:nvPicPr>
                    <p:blipFill>
                      <a:blip r:embed="rId6"/>
                      <a:srcRect/>
                      <a:stretch>
                        <a:fillRect/>
                      </a:stretch>
                    </p:blipFill>
                    <p:spPr bwMode="auto">
                      <a:xfrm>
                        <a:off x="2385947" y="3949615"/>
                        <a:ext cx="4372106" cy="44970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1" name="Content Placeholder 10">
            <a:extLst>
              <a:ext uri="{FF2B5EF4-FFF2-40B4-BE49-F238E27FC236}">
                <a16:creationId xmlns:a16="http://schemas.microsoft.com/office/drawing/2014/main" id="{2B42A504-9966-4480-8E43-18D8C4C1F4F4}"/>
              </a:ext>
            </a:extLst>
          </p:cNvPr>
          <p:cNvSpPr>
            <a:spLocks noGrp="1"/>
          </p:cNvSpPr>
          <p:nvPr>
            <p:ph sz="quarter" idx="25"/>
          </p:nvPr>
        </p:nvSpPr>
        <p:spPr>
          <a:xfrm>
            <a:off x="380060" y="4495800"/>
            <a:ext cx="8200378" cy="457200"/>
          </a:xfrm>
        </p:spPr>
        <p:txBody>
          <a:bodyPr/>
          <a:lstStyle/>
          <a:p>
            <a:pPr marL="461963" indent="-461963"/>
            <a:r>
              <a:rPr lang="en-IN" sz="2200" dirty="0"/>
              <a:t>For example,</a:t>
            </a:r>
          </a:p>
        </p:txBody>
      </p:sp>
      <p:graphicFrame>
        <p:nvGraphicFramePr>
          <p:cNvPr id="10" name="Object 9" descr="multiline equation line 1 p of t equals t squared comma q of t equals e super two times t comma y of t equals sine of t comma cap i equals open left parenthesis zero comma two times pi close line 2 equation left hand side cap l of y times open left parenthesis t close equals right hand side sum with 3 summands negative sine of t plus t squared times cosine of t plus e super two times t times sine of t">
            <a:extLst>
              <a:ext uri="{FF2B5EF4-FFF2-40B4-BE49-F238E27FC236}">
                <a16:creationId xmlns:a16="http://schemas.microsoft.com/office/drawing/2014/main" id="{02071DA0-C833-4871-8980-2BE57B1081DB}"/>
              </a:ext>
            </a:extLst>
          </p:cNvPr>
          <p:cNvGraphicFramePr>
            <a:graphicFrameLocks noChangeAspect="1"/>
          </p:cNvGraphicFramePr>
          <p:nvPr>
            <p:extLst>
              <p:ext uri="{D42A27DB-BD31-4B8C-83A1-F6EECF244321}">
                <p14:modId xmlns:p14="http://schemas.microsoft.com/office/powerpoint/2010/main" val="540043233"/>
              </p:ext>
            </p:extLst>
          </p:nvPr>
        </p:nvGraphicFramePr>
        <p:xfrm>
          <a:off x="2381009" y="5043129"/>
          <a:ext cx="4377044" cy="818139"/>
        </p:xfrm>
        <a:graphic>
          <a:graphicData uri="http://schemas.openxmlformats.org/presentationml/2006/ole">
            <mc:AlternateContent xmlns:mc="http://schemas.openxmlformats.org/markup-compatibility/2006">
              <mc:Choice xmlns:v="urn:schemas-microsoft-com:vml" Requires="v">
                <p:oleObj spid="_x0000_s1277" name="Equation" r:id="rId7" imgW="2717640" imgH="507960" progId="Equation.DSMT4">
                  <p:embed/>
                </p:oleObj>
              </mc:Choice>
              <mc:Fallback>
                <p:oleObj name="Equation" r:id="rId7" imgW="2717640" imgH="507960" progId="Equation.DSMT4">
                  <p:embed/>
                  <p:pic>
                    <p:nvPicPr>
                      <p:cNvPr id="6" name="Object 5"/>
                      <p:cNvPicPr/>
                      <p:nvPr/>
                    </p:nvPicPr>
                    <p:blipFill>
                      <a:blip r:embed="rId8"/>
                      <a:stretch>
                        <a:fillRect/>
                      </a:stretch>
                    </p:blipFill>
                    <p:spPr>
                      <a:xfrm>
                        <a:off x="2381009" y="5043129"/>
                        <a:ext cx="4377044" cy="818139"/>
                      </a:xfrm>
                      <a:prstGeom prst="rect">
                        <a:avLst/>
                      </a:prstGeom>
                    </p:spPr>
                  </p:pic>
                </p:oleObj>
              </mc:Fallback>
            </mc:AlternateContent>
          </a:graphicData>
        </a:graphic>
      </p:graphicFrame>
    </p:spTree>
    <p:extLst>
      <p:ext uri="{BB962C8B-B14F-4D97-AF65-F5344CB8AC3E}">
        <p14:creationId xmlns:p14="http://schemas.microsoft.com/office/powerpoint/2010/main" val="1517348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D24A-828B-446C-A44E-A29C17850183}"/>
              </a:ext>
            </a:extLst>
          </p:cNvPr>
          <p:cNvSpPr>
            <a:spLocks noGrp="1"/>
          </p:cNvSpPr>
          <p:nvPr>
            <p:ph type="title"/>
          </p:nvPr>
        </p:nvSpPr>
        <p:spPr>
          <a:xfrm>
            <a:off x="281354" y="457199"/>
            <a:ext cx="8534400" cy="1157287"/>
          </a:xfrm>
        </p:spPr>
        <p:txBody>
          <a:bodyPr>
            <a:noAutofit/>
          </a:bodyPr>
          <a:lstStyle/>
          <a:p>
            <a:r>
              <a:rPr lang="en-IN" dirty="0"/>
              <a:t>Solutions for Initial Value Second Order Linear Homogeneous Equations</a:t>
            </a:r>
          </a:p>
        </p:txBody>
      </p:sp>
      <p:sp>
        <p:nvSpPr>
          <p:cNvPr id="3" name="Content Placeholder 2">
            <a:extLst>
              <a:ext uri="{FF2B5EF4-FFF2-40B4-BE49-F238E27FC236}">
                <a16:creationId xmlns:a16="http://schemas.microsoft.com/office/drawing/2014/main" id="{76ACB148-2E0D-40B8-81D0-BD2BB4D82FA2}"/>
              </a:ext>
            </a:extLst>
          </p:cNvPr>
          <p:cNvSpPr>
            <a:spLocks noGrp="1"/>
          </p:cNvSpPr>
          <p:nvPr>
            <p:ph sz="quarter" idx="15"/>
          </p:nvPr>
        </p:nvSpPr>
        <p:spPr>
          <a:xfrm>
            <a:off x="204547" y="1614487"/>
            <a:ext cx="8534400" cy="1157287"/>
          </a:xfrm>
        </p:spPr>
        <p:txBody>
          <a:bodyPr/>
          <a:lstStyle/>
          <a:p>
            <a:pPr marL="461963" indent="-461963">
              <a:lnSpc>
                <a:spcPct val="100000"/>
              </a:lnSpc>
            </a:pPr>
            <a:r>
              <a:rPr lang="en-US" sz="2400" dirty="0"/>
              <a:t>In this section we will discuss the second order linear homogeneous equation </a:t>
            </a:r>
            <a:r>
              <a:rPr lang="en-US" sz="2400" i="1" dirty="0"/>
              <a:t>L</a:t>
            </a:r>
            <a:r>
              <a:rPr lang="en-US" sz="2400" dirty="0"/>
              <a:t>[</a:t>
            </a:r>
            <a:r>
              <a:rPr lang="en-US" sz="2400" i="1" dirty="0"/>
              <a:t>y</a:t>
            </a:r>
            <a:r>
              <a:rPr lang="en-US" sz="2400" dirty="0"/>
              <a:t>](</a:t>
            </a:r>
            <a:r>
              <a:rPr lang="en-US" sz="2400" i="1" dirty="0"/>
              <a:t>t</a:t>
            </a:r>
            <a:r>
              <a:rPr lang="en-US" sz="2400" dirty="0"/>
              <a:t>) = 0, along with initial conditions as indicated below:</a:t>
            </a:r>
            <a:endParaRPr lang="en-IN" sz="2400" dirty="0"/>
          </a:p>
        </p:txBody>
      </p:sp>
      <p:graphicFrame>
        <p:nvGraphicFramePr>
          <p:cNvPr id="8" name="Object 7" descr="multiline equation line 1 equation sequence part 1 cap l of y equals part 2 sum with 3 summands y super double prime plus p of t times y super prime plus q of t times y equals part 3 zero line 2 equation left hand side multiline equation row 1 y of t sub zero equals y sub zero comma y super prime of t sub zero equals right hand side y super prime sub zero">
            <a:extLst>
              <a:ext uri="{FF2B5EF4-FFF2-40B4-BE49-F238E27FC236}">
                <a16:creationId xmlns:a16="http://schemas.microsoft.com/office/drawing/2014/main" id="{5DB600E2-3B19-4FF2-B434-A7E08B732521}"/>
              </a:ext>
            </a:extLst>
          </p:cNvPr>
          <p:cNvGraphicFramePr>
            <a:graphicFrameLocks noChangeAspect="1"/>
          </p:cNvGraphicFramePr>
          <p:nvPr>
            <p:extLst>
              <p:ext uri="{D42A27DB-BD31-4B8C-83A1-F6EECF244321}">
                <p14:modId xmlns:p14="http://schemas.microsoft.com/office/powerpoint/2010/main" val="2476819278"/>
              </p:ext>
            </p:extLst>
          </p:nvPr>
        </p:nvGraphicFramePr>
        <p:xfrm>
          <a:off x="2691099" y="2795913"/>
          <a:ext cx="3761803" cy="989948"/>
        </p:xfrm>
        <a:graphic>
          <a:graphicData uri="http://schemas.openxmlformats.org/presentationml/2006/ole">
            <mc:AlternateContent xmlns:mc="http://schemas.openxmlformats.org/markup-compatibility/2006">
              <mc:Choice xmlns:v="urn:schemas-microsoft-com:vml" Requires="v">
                <p:oleObj spid="_x0000_s23614" name="Equation" r:id="rId3" imgW="1930320" imgH="507960" progId="Equation.DSMT4">
                  <p:embed/>
                </p:oleObj>
              </mc:Choice>
              <mc:Fallback>
                <p:oleObj name="Equation" r:id="rId3" imgW="1930320" imgH="507960" progId="Equation.DSMT4">
                  <p:embed/>
                  <p:pic>
                    <p:nvPicPr>
                      <p:cNvPr id="4" name="Object 3"/>
                      <p:cNvPicPr/>
                      <p:nvPr/>
                    </p:nvPicPr>
                    <p:blipFill>
                      <a:blip r:embed="rId4"/>
                      <a:stretch>
                        <a:fillRect/>
                      </a:stretch>
                    </p:blipFill>
                    <p:spPr>
                      <a:xfrm>
                        <a:off x="2691099" y="2795913"/>
                        <a:ext cx="3761803" cy="989948"/>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6D6D7CAF-2E0C-4850-AE20-9F107E6B45EF}"/>
              </a:ext>
            </a:extLst>
          </p:cNvPr>
          <p:cNvSpPr>
            <a:spLocks noGrp="1"/>
          </p:cNvSpPr>
          <p:nvPr>
            <p:ph sz="quarter" idx="18"/>
          </p:nvPr>
        </p:nvSpPr>
        <p:spPr>
          <a:xfrm>
            <a:off x="380060" y="3810000"/>
            <a:ext cx="8334022" cy="2362200"/>
          </a:xfrm>
        </p:spPr>
        <p:txBody>
          <a:bodyPr/>
          <a:lstStyle/>
          <a:p>
            <a:pPr marL="461963" indent="-461963"/>
            <a:r>
              <a:rPr lang="en-US" dirty="0"/>
              <a:t>Are there solutions to this initial value problem, and if so, are they unique?  </a:t>
            </a:r>
          </a:p>
          <a:p>
            <a:pPr marL="461963" indent="-461963"/>
            <a:r>
              <a:rPr lang="en-US" dirty="0"/>
              <a:t>What can be said about the form and structure of solutions that might be helpful in finding solutions to particular problems?</a:t>
            </a:r>
          </a:p>
          <a:p>
            <a:pPr marL="461963" indent="-461963"/>
            <a:r>
              <a:rPr lang="en-US" dirty="0"/>
              <a:t>The above two  questions are addressed in the theorems of this section.</a:t>
            </a:r>
          </a:p>
        </p:txBody>
      </p:sp>
    </p:spTree>
    <p:extLst>
      <p:ext uri="{BB962C8B-B14F-4D97-AF65-F5344CB8AC3E}">
        <p14:creationId xmlns:p14="http://schemas.microsoft.com/office/powerpoint/2010/main" val="3237871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D24A-828B-446C-A44E-A29C17850183}"/>
              </a:ext>
            </a:extLst>
          </p:cNvPr>
          <p:cNvSpPr>
            <a:spLocks noGrp="1"/>
          </p:cNvSpPr>
          <p:nvPr>
            <p:ph type="title"/>
          </p:nvPr>
        </p:nvSpPr>
        <p:spPr>
          <a:xfrm>
            <a:off x="281354" y="457199"/>
            <a:ext cx="8534400" cy="1235075"/>
          </a:xfrm>
        </p:spPr>
        <p:txBody>
          <a:bodyPr>
            <a:noAutofit/>
          </a:bodyPr>
          <a:lstStyle/>
          <a:p>
            <a:r>
              <a:rPr lang="en-US" dirty="0"/>
              <a:t>Theorem 3.2.1 (Existence and Uniqueness)</a:t>
            </a:r>
            <a:endParaRPr lang="en-IN" dirty="0"/>
          </a:p>
        </p:txBody>
      </p:sp>
      <p:sp>
        <p:nvSpPr>
          <p:cNvPr id="3" name="Content Placeholder 2">
            <a:extLst>
              <a:ext uri="{FF2B5EF4-FFF2-40B4-BE49-F238E27FC236}">
                <a16:creationId xmlns:a16="http://schemas.microsoft.com/office/drawing/2014/main" id="{76ACB148-2E0D-40B8-81D0-BD2BB4D82FA2}"/>
              </a:ext>
            </a:extLst>
          </p:cNvPr>
          <p:cNvSpPr>
            <a:spLocks noGrp="1"/>
          </p:cNvSpPr>
          <p:nvPr>
            <p:ph sz="quarter" idx="15"/>
          </p:nvPr>
        </p:nvSpPr>
        <p:spPr/>
        <p:txBody>
          <a:bodyPr/>
          <a:lstStyle/>
          <a:p>
            <a:pPr marL="461963" indent="-461963"/>
            <a:r>
              <a:rPr lang="en-US" sz="2400" dirty="0"/>
              <a:t>Consider the initial value problem</a:t>
            </a:r>
          </a:p>
        </p:txBody>
      </p:sp>
      <p:graphicFrame>
        <p:nvGraphicFramePr>
          <p:cNvPr id="8" name="Object 0" descr="multiline equation line 1 y apostrophe apostrophe prefix plus of p of t y apostrophe prefix plus of q of t y equals g of t line 2 y of t sub zero equals y sub zero comma y apostrophe open left parenthesis t sub zero close equals y apostrophe sub zero">
            <a:extLst>
              <a:ext uri="{FF2B5EF4-FFF2-40B4-BE49-F238E27FC236}">
                <a16:creationId xmlns:a16="http://schemas.microsoft.com/office/drawing/2014/main" id="{443CF953-4068-440C-92D8-87CE139E4C1B}"/>
              </a:ext>
            </a:extLst>
          </p:cNvPr>
          <p:cNvGraphicFramePr>
            <a:graphicFrameLocks noGrp="1" noChangeAspect="1"/>
          </p:cNvGraphicFramePr>
          <p:nvPr>
            <p:ph sz="quarter" idx="16"/>
            <p:extLst>
              <p:ext uri="{D42A27DB-BD31-4B8C-83A1-F6EECF244321}">
                <p14:modId xmlns:p14="http://schemas.microsoft.com/office/powerpoint/2010/main" val="3569695833"/>
              </p:ext>
            </p:extLst>
          </p:nvPr>
        </p:nvGraphicFramePr>
        <p:xfrm>
          <a:off x="2995689" y="2314741"/>
          <a:ext cx="3152621" cy="908383"/>
        </p:xfrm>
        <a:graphic>
          <a:graphicData uri="http://schemas.openxmlformats.org/presentationml/2006/ole">
            <mc:AlternateContent xmlns:mc="http://schemas.openxmlformats.org/markup-compatibility/2006">
              <mc:Choice xmlns:v="urn:schemas-microsoft-com:vml" Requires="v">
                <p:oleObj spid="_x0000_s2135" name="Equation" r:id="rId3" imgW="1498600" imgH="431800" progId="Equation.DSMT4">
                  <p:embed/>
                </p:oleObj>
              </mc:Choice>
              <mc:Fallback>
                <p:oleObj name="Equation" r:id="rId3" imgW="1498600" imgH="431800" progId="Equation.DSMT4">
                  <p:embed/>
                  <p:pic>
                    <p:nvPicPr>
                      <p:cNvPr id="147456" name="Object 0"/>
                      <p:cNvPicPr>
                        <a:picLocks noChangeAspect="1" noChangeArrowheads="1"/>
                      </p:cNvPicPr>
                      <p:nvPr/>
                    </p:nvPicPr>
                    <p:blipFill>
                      <a:blip r:embed="rId4"/>
                      <a:srcRect/>
                      <a:stretch>
                        <a:fillRect/>
                      </a:stretch>
                    </p:blipFill>
                    <p:spPr bwMode="auto">
                      <a:xfrm>
                        <a:off x="2995689" y="2314741"/>
                        <a:ext cx="3152621" cy="908383"/>
                      </a:xfrm>
                      <a:prstGeom prst="rect">
                        <a:avLst/>
                      </a:prstGeom>
                      <a:noFill/>
                    </p:spPr>
                  </p:pic>
                </p:oleObj>
              </mc:Fallback>
            </mc:AlternateContent>
          </a:graphicData>
        </a:graphic>
      </p:graphicFrame>
      <p:sp>
        <p:nvSpPr>
          <p:cNvPr id="5" name="Content Placeholder 4">
            <a:extLst>
              <a:ext uri="{FF2B5EF4-FFF2-40B4-BE49-F238E27FC236}">
                <a16:creationId xmlns:a16="http://schemas.microsoft.com/office/drawing/2014/main" id="{6D6D7CAF-2E0C-4850-AE20-9F107E6B45EF}"/>
              </a:ext>
            </a:extLst>
          </p:cNvPr>
          <p:cNvSpPr>
            <a:spLocks noGrp="1"/>
          </p:cNvSpPr>
          <p:nvPr>
            <p:ph sz="quarter" idx="18"/>
          </p:nvPr>
        </p:nvSpPr>
        <p:spPr>
          <a:xfrm>
            <a:off x="380060" y="3429000"/>
            <a:ext cx="8334022" cy="2590799"/>
          </a:xfrm>
        </p:spPr>
        <p:txBody>
          <a:bodyPr/>
          <a:lstStyle/>
          <a:p>
            <a:pPr marL="461963" indent="-461963"/>
            <a:r>
              <a:rPr lang="en-US" dirty="0"/>
              <a:t>where </a:t>
            </a:r>
            <a:r>
              <a:rPr lang="en-US" i="1" dirty="0"/>
              <a:t>p</a:t>
            </a:r>
            <a:r>
              <a:rPr lang="en-US" dirty="0"/>
              <a:t>, </a:t>
            </a:r>
            <a:r>
              <a:rPr lang="en-US" i="1" dirty="0"/>
              <a:t>q</a:t>
            </a:r>
            <a:r>
              <a:rPr lang="en-US" dirty="0"/>
              <a:t>, and </a:t>
            </a:r>
            <a:r>
              <a:rPr lang="en-US" i="1" dirty="0"/>
              <a:t>g</a:t>
            </a:r>
            <a:r>
              <a:rPr lang="en-US" dirty="0"/>
              <a:t> are continuous on an open interval </a:t>
            </a:r>
            <a:r>
              <a:rPr lang="en-US" i="1" dirty="0"/>
              <a:t>I</a:t>
            </a:r>
            <a:r>
              <a:rPr lang="en-US" dirty="0"/>
              <a:t> that contains </a:t>
            </a:r>
            <a:r>
              <a:rPr lang="en-US" i="1" dirty="0"/>
              <a:t>t</a:t>
            </a:r>
            <a:r>
              <a:rPr lang="en-US" baseline="-25000" dirty="0"/>
              <a:t>0</a:t>
            </a:r>
            <a:r>
              <a:rPr lang="en-US" dirty="0"/>
              <a:t>. Then there exists a unique solution </a:t>
            </a:r>
            <a:r>
              <a:rPr lang="en-US" i="1" dirty="0"/>
              <a:t>y</a:t>
            </a:r>
            <a:r>
              <a:rPr lang="en-US" dirty="0"/>
              <a:t> = </a:t>
            </a:r>
            <a:r>
              <a:rPr lang="el-GR" i="1" dirty="0"/>
              <a:t>ϕ</a:t>
            </a:r>
            <a:r>
              <a:rPr lang="en-IN" dirty="0"/>
              <a:t>(</a:t>
            </a:r>
            <a:r>
              <a:rPr lang="en-IN" i="1" dirty="0"/>
              <a:t>t</a:t>
            </a:r>
            <a:r>
              <a:rPr lang="en-IN" dirty="0"/>
              <a:t>) </a:t>
            </a:r>
            <a:r>
              <a:rPr lang="en-US" dirty="0"/>
              <a:t>on </a:t>
            </a:r>
            <a:r>
              <a:rPr lang="en-US" i="1" dirty="0"/>
              <a:t>I</a:t>
            </a:r>
            <a:r>
              <a:rPr lang="en-US" dirty="0"/>
              <a:t>.</a:t>
            </a:r>
          </a:p>
          <a:p>
            <a:pPr marL="461963" indent="-461963"/>
            <a:r>
              <a:rPr lang="en-US" dirty="0"/>
              <a:t>While this theorem says that a solution to the initial value problem above exists, it is often not possible to write down a useful expression for the solution. This is a major difference between first and second order linear equations.</a:t>
            </a:r>
          </a:p>
        </p:txBody>
      </p:sp>
    </p:spTree>
    <p:extLst>
      <p:ext uri="{BB962C8B-B14F-4D97-AF65-F5344CB8AC3E}">
        <p14:creationId xmlns:p14="http://schemas.microsoft.com/office/powerpoint/2010/main" val="3593496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D282D-A556-4C3C-8722-89CE1852E660}"/>
              </a:ext>
            </a:extLst>
          </p:cNvPr>
          <p:cNvSpPr>
            <a:spLocks noGrp="1"/>
          </p:cNvSpPr>
          <p:nvPr>
            <p:ph type="title"/>
          </p:nvPr>
        </p:nvSpPr>
        <p:spPr>
          <a:xfrm>
            <a:off x="281354" y="457200"/>
            <a:ext cx="8534400" cy="762000"/>
          </a:xfrm>
        </p:spPr>
        <p:txBody>
          <a:bodyPr/>
          <a:lstStyle/>
          <a:p>
            <a:r>
              <a:rPr lang="en-IN" dirty="0"/>
              <a:t>Example 3.2.1</a:t>
            </a:r>
          </a:p>
        </p:txBody>
      </p:sp>
      <p:sp>
        <p:nvSpPr>
          <p:cNvPr id="3" name="Content Placeholder 2">
            <a:extLst>
              <a:ext uri="{FF2B5EF4-FFF2-40B4-BE49-F238E27FC236}">
                <a16:creationId xmlns:a16="http://schemas.microsoft.com/office/drawing/2014/main" id="{83E840FE-0C28-4F3B-9BA4-B2CC18F572A1}"/>
              </a:ext>
            </a:extLst>
          </p:cNvPr>
          <p:cNvSpPr>
            <a:spLocks noGrp="1"/>
          </p:cNvSpPr>
          <p:nvPr>
            <p:ph sz="quarter" idx="15"/>
          </p:nvPr>
        </p:nvSpPr>
        <p:spPr>
          <a:xfrm>
            <a:off x="380060" y="1371599"/>
            <a:ext cx="8534400" cy="697523"/>
          </a:xfrm>
        </p:spPr>
        <p:txBody>
          <a:bodyPr/>
          <a:lstStyle/>
          <a:p>
            <a:pPr marL="461963" indent="-461963"/>
            <a:r>
              <a:rPr lang="en-US" sz="2200" dirty="0"/>
              <a:t>Find the longest interval in which the solution of the initial value problem is certain to exist:</a:t>
            </a:r>
          </a:p>
        </p:txBody>
      </p:sp>
      <p:graphicFrame>
        <p:nvGraphicFramePr>
          <p:cNvPr id="13" name="Object 13" descr="open left parenthesis t times two minus three times t close times y apostrophe apostrophe prefix plus of t times y apostrophe negative open left parenthesis t plus three close times y equals zero comma y of one equals two comma y apostrophe open left parenthesis one close equals one">
            <a:extLst>
              <a:ext uri="{FF2B5EF4-FFF2-40B4-BE49-F238E27FC236}">
                <a16:creationId xmlns:a16="http://schemas.microsoft.com/office/drawing/2014/main" id="{1F852CA4-CBE1-4CDC-A840-95320CEADECE}"/>
              </a:ext>
            </a:extLst>
          </p:cNvPr>
          <p:cNvGraphicFramePr>
            <a:graphicFrameLocks noChangeAspect="1"/>
          </p:cNvGraphicFramePr>
          <p:nvPr>
            <p:extLst>
              <p:ext uri="{D42A27DB-BD31-4B8C-83A1-F6EECF244321}">
                <p14:modId xmlns:p14="http://schemas.microsoft.com/office/powerpoint/2010/main" val="1918220189"/>
              </p:ext>
            </p:extLst>
          </p:nvPr>
        </p:nvGraphicFramePr>
        <p:xfrm>
          <a:off x="1794787" y="2024993"/>
          <a:ext cx="5543711" cy="445477"/>
        </p:xfrm>
        <a:graphic>
          <a:graphicData uri="http://schemas.openxmlformats.org/presentationml/2006/ole">
            <mc:AlternateContent xmlns:mc="http://schemas.openxmlformats.org/markup-compatibility/2006">
              <mc:Choice xmlns:v="urn:schemas-microsoft-com:vml" Requires="v">
                <p:oleObj spid="_x0000_s3334" name="Equation" r:id="rId3" imgW="2844800" imgH="228600" progId="Equation.DSMT4">
                  <p:embed/>
                </p:oleObj>
              </mc:Choice>
              <mc:Fallback>
                <p:oleObj name="Equation" r:id="rId3" imgW="2844800" imgH="228600" progId="Equation.DSMT4">
                  <p:embed/>
                  <p:pic>
                    <p:nvPicPr>
                      <p:cNvPr id="20" name="Object 13">
                        <a:extLst>
                          <a:ext uri="{FF2B5EF4-FFF2-40B4-BE49-F238E27FC236}">
                            <a16:creationId xmlns:a16="http://schemas.microsoft.com/office/drawing/2014/main" id="{08930168-B039-4366-AFBB-C74AA2183B8E}"/>
                          </a:ext>
                        </a:extLst>
                      </p:cNvPr>
                      <p:cNvPicPr>
                        <a:picLocks noChangeAspect="1" noChangeArrowheads="1"/>
                      </p:cNvPicPr>
                      <p:nvPr/>
                    </p:nvPicPr>
                    <p:blipFill>
                      <a:blip r:embed="rId4"/>
                      <a:srcRect/>
                      <a:stretch>
                        <a:fillRect/>
                      </a:stretch>
                    </p:blipFill>
                    <p:spPr bwMode="auto">
                      <a:xfrm>
                        <a:off x="1794787" y="2024993"/>
                        <a:ext cx="5543711" cy="445477"/>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9" name="Content Placeholder 8">
            <a:extLst>
              <a:ext uri="{FF2B5EF4-FFF2-40B4-BE49-F238E27FC236}">
                <a16:creationId xmlns:a16="http://schemas.microsoft.com/office/drawing/2014/main" id="{78E4CA75-A04C-43B9-AF60-6FAECCEBD990}"/>
              </a:ext>
            </a:extLst>
          </p:cNvPr>
          <p:cNvSpPr>
            <a:spLocks noGrp="1"/>
          </p:cNvSpPr>
          <p:nvPr>
            <p:ph sz="quarter" idx="16"/>
          </p:nvPr>
        </p:nvSpPr>
        <p:spPr>
          <a:xfrm>
            <a:off x="382688" y="2503821"/>
            <a:ext cx="6856312" cy="461666"/>
          </a:xfrm>
        </p:spPr>
        <p:txBody>
          <a:bodyPr/>
          <a:lstStyle/>
          <a:p>
            <a:pPr marL="461963" indent="-461963">
              <a:buClr>
                <a:schemeClr val="accent2"/>
              </a:buClr>
              <a:buFont typeface="Arial" panose="020B0604020202020204" pitchFamily="34" charset="0"/>
              <a:buChar char="•"/>
            </a:pPr>
            <a:r>
              <a:rPr lang="en-US" sz="2400" dirty="0"/>
              <a:t>Writing the differential equation in the form :</a:t>
            </a:r>
          </a:p>
        </p:txBody>
      </p:sp>
      <p:graphicFrame>
        <p:nvGraphicFramePr>
          <p:cNvPr id="25" name="Object 12" descr="y apostrophe apostrophe prefix plus of p of t times y apostrophe prefix plus of q of t times y equals g of t">
            <a:extLst>
              <a:ext uri="{FF2B5EF4-FFF2-40B4-BE49-F238E27FC236}">
                <a16:creationId xmlns:a16="http://schemas.microsoft.com/office/drawing/2014/main" id="{D9F3D42F-6499-41AF-8049-9DB5D70542DC}"/>
              </a:ext>
            </a:extLst>
          </p:cNvPr>
          <p:cNvGraphicFramePr>
            <a:graphicFrameLocks noGrp="1" noChangeAspect="1"/>
          </p:cNvGraphicFramePr>
          <p:nvPr>
            <p:ph type="pic" sz="quarter" idx="20"/>
            <p:extLst>
              <p:ext uri="{D42A27DB-BD31-4B8C-83A1-F6EECF244321}">
                <p14:modId xmlns:p14="http://schemas.microsoft.com/office/powerpoint/2010/main" val="2233980259"/>
              </p:ext>
            </p:extLst>
          </p:nvPr>
        </p:nvGraphicFramePr>
        <p:xfrm>
          <a:off x="2819400" y="2971800"/>
          <a:ext cx="2853134" cy="368940"/>
        </p:xfrm>
        <a:graphic>
          <a:graphicData uri="http://schemas.openxmlformats.org/presentationml/2006/ole">
            <mc:AlternateContent xmlns:mc="http://schemas.openxmlformats.org/markup-compatibility/2006">
              <mc:Choice xmlns:v="urn:schemas-microsoft-com:vml" Requires="v">
                <p:oleObj spid="_x0000_s3335" name="Equation" r:id="rId5" imgW="1473200" imgH="190500" progId="Equation.DSMT4">
                  <p:embed/>
                </p:oleObj>
              </mc:Choice>
              <mc:Fallback>
                <p:oleObj name="Equation" r:id="rId5" imgW="1473200" imgH="190500" progId="Equation.DSMT4">
                  <p:embed/>
                  <p:pic>
                    <p:nvPicPr>
                      <p:cNvPr id="113676" name="Object 12"/>
                      <p:cNvPicPr>
                        <a:picLocks noChangeAspect="1" noChangeArrowheads="1"/>
                      </p:cNvPicPr>
                      <p:nvPr/>
                    </p:nvPicPr>
                    <p:blipFill>
                      <a:blip r:embed="rId6"/>
                      <a:srcRect/>
                      <a:stretch>
                        <a:fillRect/>
                      </a:stretch>
                    </p:blipFill>
                    <p:spPr bwMode="auto">
                      <a:xfrm>
                        <a:off x="2819400" y="2971800"/>
                        <a:ext cx="2853134" cy="368940"/>
                      </a:xfrm>
                      <a:prstGeom prst="rect">
                        <a:avLst/>
                      </a:prstGeom>
                      <a:noFill/>
                    </p:spPr>
                  </p:pic>
                </p:oleObj>
              </mc:Fallback>
            </mc:AlternateContent>
          </a:graphicData>
        </a:graphic>
      </p:graphicFrame>
      <p:sp>
        <p:nvSpPr>
          <p:cNvPr id="5" name="Content Placeholder 4">
            <a:extLst>
              <a:ext uri="{FF2B5EF4-FFF2-40B4-BE49-F238E27FC236}">
                <a16:creationId xmlns:a16="http://schemas.microsoft.com/office/drawing/2014/main" id="{76F362E2-4133-4FAA-8A37-8B4374851F1C}"/>
              </a:ext>
            </a:extLst>
          </p:cNvPr>
          <p:cNvSpPr>
            <a:spLocks noGrp="1"/>
          </p:cNvSpPr>
          <p:nvPr>
            <p:ph sz="quarter" idx="18"/>
          </p:nvPr>
        </p:nvSpPr>
        <p:spPr>
          <a:xfrm>
            <a:off x="846083" y="3521753"/>
            <a:ext cx="1079948" cy="461667"/>
          </a:xfrm>
        </p:spPr>
        <p:txBody>
          <a:bodyPr/>
          <a:lstStyle/>
          <a:p>
            <a:pPr marL="0" indent="0">
              <a:buNone/>
            </a:pPr>
            <a:r>
              <a:rPr lang="en-US" dirty="0"/>
              <a:t>where:</a:t>
            </a:r>
          </a:p>
        </p:txBody>
      </p:sp>
      <p:graphicFrame>
        <p:nvGraphicFramePr>
          <p:cNvPr id="26" name="Object 16" descr="cap l of y equals y apostrophe apostrophe prefix plus of p of t y apostrophe prefix plus of q of t y equals zero">
            <a:extLst>
              <a:ext uri="{FF2B5EF4-FFF2-40B4-BE49-F238E27FC236}">
                <a16:creationId xmlns:a16="http://schemas.microsoft.com/office/drawing/2014/main" id="{452438A0-0162-46FE-BB84-8A97191C4780}"/>
              </a:ext>
            </a:extLst>
          </p:cNvPr>
          <p:cNvGraphicFramePr>
            <a:graphicFrameLocks noGrp="1" noChangeAspect="1"/>
          </p:cNvGraphicFramePr>
          <p:nvPr>
            <p:ph type="pic" sz="quarter" idx="24"/>
            <p:extLst>
              <p:ext uri="{D42A27DB-BD31-4B8C-83A1-F6EECF244321}">
                <p14:modId xmlns:p14="http://schemas.microsoft.com/office/powerpoint/2010/main" val="3929743119"/>
              </p:ext>
            </p:extLst>
          </p:nvPr>
        </p:nvGraphicFramePr>
        <p:xfrm>
          <a:off x="2385947" y="3429000"/>
          <a:ext cx="4372106" cy="714251"/>
        </p:xfrm>
        <a:graphic>
          <a:graphicData uri="http://schemas.openxmlformats.org/presentationml/2006/ole">
            <mc:AlternateContent xmlns:mc="http://schemas.openxmlformats.org/markup-compatibility/2006">
              <mc:Choice xmlns:v="urn:schemas-microsoft-com:vml" Requires="v">
                <p:oleObj spid="_x0000_s3336" name="Equation" r:id="rId7" imgW="2565400" imgH="419100" progId="Equation.DSMT4">
                  <p:embed/>
                </p:oleObj>
              </mc:Choice>
              <mc:Fallback>
                <p:oleObj name="Equation" r:id="rId7" imgW="2565400" imgH="419100" progId="Equation.DSMT4">
                  <p:embed/>
                  <p:pic>
                    <p:nvPicPr>
                      <p:cNvPr id="113680" name="Object 16"/>
                      <p:cNvPicPr>
                        <a:picLocks noChangeAspect="1" noChangeArrowheads="1"/>
                      </p:cNvPicPr>
                      <p:nvPr/>
                    </p:nvPicPr>
                    <p:blipFill>
                      <a:blip r:embed="rId8"/>
                      <a:srcRect/>
                      <a:stretch>
                        <a:fillRect/>
                      </a:stretch>
                    </p:blipFill>
                    <p:spPr bwMode="auto">
                      <a:xfrm>
                        <a:off x="2385947" y="3429000"/>
                        <a:ext cx="4372106" cy="714251"/>
                      </a:xfrm>
                      <a:prstGeom prst="rect">
                        <a:avLst/>
                      </a:prstGeom>
                      <a:noFill/>
                    </p:spPr>
                  </p:pic>
                </p:oleObj>
              </mc:Fallback>
            </mc:AlternateContent>
          </a:graphicData>
        </a:graphic>
      </p:graphicFrame>
      <p:sp>
        <p:nvSpPr>
          <p:cNvPr id="8" name="Content Placeholder 7">
            <a:extLst>
              <a:ext uri="{FF2B5EF4-FFF2-40B4-BE49-F238E27FC236}">
                <a16:creationId xmlns:a16="http://schemas.microsoft.com/office/drawing/2014/main" id="{CDA8BB4E-EBD9-4EAC-98F4-BF7497C7450A}"/>
              </a:ext>
            </a:extLst>
          </p:cNvPr>
          <p:cNvSpPr>
            <a:spLocks noGrp="1"/>
          </p:cNvSpPr>
          <p:nvPr>
            <p:ph sz="quarter" idx="21"/>
          </p:nvPr>
        </p:nvSpPr>
        <p:spPr>
          <a:xfrm>
            <a:off x="380060" y="4114800"/>
            <a:ext cx="8611540" cy="2057400"/>
          </a:xfrm>
        </p:spPr>
        <p:txBody>
          <a:bodyPr/>
          <a:lstStyle/>
          <a:p>
            <a:pPr marL="461963" indent="-461963"/>
            <a:r>
              <a:rPr lang="en-US" dirty="0"/>
              <a:t>The only points of discontinuity for these coefficients are </a:t>
            </a:r>
            <a:r>
              <a:rPr lang="en-US" i="1" dirty="0"/>
              <a:t>t</a:t>
            </a:r>
            <a:r>
              <a:rPr lang="en-US" dirty="0"/>
              <a:t> = 0 and</a:t>
            </a:r>
            <a:r>
              <a:rPr lang="en-US" i="1" dirty="0"/>
              <a:t> t </a:t>
            </a:r>
            <a:r>
              <a:rPr lang="en-US" dirty="0"/>
              <a:t>= 3. So the longest open interval containing the initial point </a:t>
            </a:r>
            <a:r>
              <a:rPr lang="en-US" i="1" dirty="0"/>
              <a:t>t</a:t>
            </a:r>
            <a:r>
              <a:rPr lang="en-US" dirty="0"/>
              <a:t> =1 in which all the coefficients are continuous is 0 &lt; </a:t>
            </a:r>
            <a:r>
              <a:rPr lang="en-US" i="1" dirty="0"/>
              <a:t>t</a:t>
            </a:r>
            <a:r>
              <a:rPr lang="en-US" dirty="0"/>
              <a:t> &lt; 3</a:t>
            </a:r>
          </a:p>
          <a:p>
            <a:pPr marL="461963" indent="-461963"/>
            <a:r>
              <a:rPr lang="en-US" dirty="0"/>
              <a:t>Therefore, the longest interval in which Theorem 3.2.1 guarantees the existence of the solution is 0 &lt; </a:t>
            </a:r>
            <a:r>
              <a:rPr lang="en-US" i="1" dirty="0"/>
              <a:t>t</a:t>
            </a:r>
            <a:r>
              <a:rPr lang="en-US" dirty="0"/>
              <a:t> &lt; 3 </a:t>
            </a:r>
            <a:endParaRPr lang="en-IN" dirty="0"/>
          </a:p>
        </p:txBody>
      </p:sp>
    </p:spTree>
    <p:extLst>
      <p:ext uri="{BB962C8B-B14F-4D97-AF65-F5344CB8AC3E}">
        <p14:creationId xmlns:p14="http://schemas.microsoft.com/office/powerpoint/2010/main" val="195786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C3930-7DD6-4CDA-83D1-5F6BCC7DC51F}"/>
              </a:ext>
            </a:extLst>
          </p:cNvPr>
          <p:cNvSpPr>
            <a:spLocks noGrp="1"/>
          </p:cNvSpPr>
          <p:nvPr>
            <p:ph type="title"/>
          </p:nvPr>
        </p:nvSpPr>
        <p:spPr/>
        <p:txBody>
          <a:bodyPr/>
          <a:lstStyle/>
          <a:p>
            <a:r>
              <a:rPr lang="en-IN" dirty="0"/>
              <a:t>Example 3.2.1 Cont.</a:t>
            </a:r>
          </a:p>
        </p:txBody>
      </p:sp>
      <p:sp>
        <p:nvSpPr>
          <p:cNvPr id="3" name="Content Placeholder 2">
            <a:extLst>
              <a:ext uri="{FF2B5EF4-FFF2-40B4-BE49-F238E27FC236}">
                <a16:creationId xmlns:a16="http://schemas.microsoft.com/office/drawing/2014/main" id="{8E90C449-13CB-4A26-82D7-16EE4CECE613}"/>
              </a:ext>
            </a:extLst>
          </p:cNvPr>
          <p:cNvSpPr>
            <a:spLocks noGrp="1"/>
          </p:cNvSpPr>
          <p:nvPr>
            <p:ph sz="quarter" idx="15"/>
          </p:nvPr>
        </p:nvSpPr>
        <p:spPr>
          <a:xfrm>
            <a:off x="380060" y="1676400"/>
            <a:ext cx="8534400" cy="425450"/>
          </a:xfrm>
        </p:spPr>
        <p:txBody>
          <a:bodyPr/>
          <a:lstStyle/>
          <a:p>
            <a:pPr marL="461963" indent="-461963"/>
            <a:r>
              <a:rPr lang="en-US" sz="2400" dirty="0"/>
              <a:t>Find the unique solution of the initial value problem:</a:t>
            </a:r>
          </a:p>
        </p:txBody>
      </p:sp>
      <p:graphicFrame>
        <p:nvGraphicFramePr>
          <p:cNvPr id="6" name="Object 5" descr="y apostrophe apostrophe plus p open left parenthesis t close y prime plus q open left parenthesis t close times y equals zero comma y open left parenthesis t sub zero close equals zero comma y prime open left parenthesis t sub zero close equals zero">
            <a:extLst>
              <a:ext uri="{FF2B5EF4-FFF2-40B4-BE49-F238E27FC236}">
                <a16:creationId xmlns:a16="http://schemas.microsoft.com/office/drawing/2014/main" id="{BA7FE60C-8E8C-43A7-9480-0CF77469757F}"/>
              </a:ext>
            </a:extLst>
          </p:cNvPr>
          <p:cNvGraphicFramePr>
            <a:graphicFrameLocks noChangeAspect="1"/>
          </p:cNvGraphicFramePr>
          <p:nvPr>
            <p:extLst>
              <p:ext uri="{D42A27DB-BD31-4B8C-83A1-F6EECF244321}">
                <p14:modId xmlns:p14="http://schemas.microsoft.com/office/powerpoint/2010/main" val="3001191151"/>
              </p:ext>
            </p:extLst>
          </p:nvPr>
        </p:nvGraphicFramePr>
        <p:xfrm>
          <a:off x="2209800" y="2327199"/>
          <a:ext cx="4837249" cy="449976"/>
        </p:xfrm>
        <a:graphic>
          <a:graphicData uri="http://schemas.openxmlformats.org/presentationml/2006/ole">
            <mc:AlternateContent xmlns:mc="http://schemas.openxmlformats.org/markup-compatibility/2006">
              <mc:Choice xmlns:v="urn:schemas-microsoft-com:vml" Requires="v">
                <p:oleObj spid="_x0000_s24629" name="Equation" r:id="rId3" imgW="2730240" imgH="253800" progId="Equation.DSMT4">
                  <p:embed/>
                </p:oleObj>
              </mc:Choice>
              <mc:Fallback>
                <p:oleObj name="Equation" r:id="rId3" imgW="2730240" imgH="253800" progId="Equation.DSMT4">
                  <p:embed/>
                  <p:pic>
                    <p:nvPicPr>
                      <p:cNvPr id="3" name="Object 2"/>
                      <p:cNvPicPr/>
                      <p:nvPr/>
                    </p:nvPicPr>
                    <p:blipFill>
                      <a:blip r:embed="rId4"/>
                      <a:stretch>
                        <a:fillRect/>
                      </a:stretch>
                    </p:blipFill>
                    <p:spPr>
                      <a:xfrm>
                        <a:off x="2209800" y="2327199"/>
                        <a:ext cx="4837249" cy="449976"/>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96FCAF51-5BA3-4795-952B-05F593852170}"/>
              </a:ext>
            </a:extLst>
          </p:cNvPr>
          <p:cNvSpPr>
            <a:spLocks noGrp="1"/>
          </p:cNvSpPr>
          <p:nvPr>
            <p:ph sz="quarter" idx="18"/>
          </p:nvPr>
        </p:nvSpPr>
        <p:spPr>
          <a:xfrm>
            <a:off x="380060" y="2928425"/>
            <a:ext cx="8334022" cy="2481775"/>
          </a:xfrm>
        </p:spPr>
        <p:txBody>
          <a:bodyPr/>
          <a:lstStyle/>
          <a:p>
            <a:pPr marL="0" indent="461963">
              <a:buNone/>
            </a:pPr>
            <a:r>
              <a:rPr lang="en-US" dirty="0"/>
              <a:t>where </a:t>
            </a:r>
            <a:r>
              <a:rPr lang="en-US" i="1" dirty="0"/>
              <a:t>p</a:t>
            </a:r>
            <a:r>
              <a:rPr lang="en-US" dirty="0"/>
              <a:t>, </a:t>
            </a:r>
            <a:r>
              <a:rPr lang="en-US" i="1" dirty="0"/>
              <a:t>q</a:t>
            </a:r>
            <a:r>
              <a:rPr lang="en-US" dirty="0"/>
              <a:t> are continuous on an open interval </a:t>
            </a:r>
            <a:r>
              <a:rPr lang="en-US" i="1" dirty="0"/>
              <a:t>I</a:t>
            </a:r>
            <a:r>
              <a:rPr lang="en-US" dirty="0"/>
              <a:t> containing </a:t>
            </a:r>
            <a:r>
              <a:rPr lang="en-US" i="1" dirty="0"/>
              <a:t>t</a:t>
            </a:r>
            <a:r>
              <a:rPr lang="en-US" baseline="-25000" dirty="0"/>
              <a:t>0</a:t>
            </a:r>
            <a:r>
              <a:rPr lang="en-US" dirty="0"/>
              <a:t>. </a:t>
            </a:r>
          </a:p>
          <a:p>
            <a:pPr marL="461963" indent="-461963"/>
            <a:r>
              <a:rPr lang="en-US" dirty="0"/>
              <a:t>In light of the initial conditions, note that </a:t>
            </a:r>
            <a:r>
              <a:rPr lang="en-US" i="1" dirty="0"/>
              <a:t>y</a:t>
            </a:r>
            <a:r>
              <a:rPr lang="en-US" dirty="0"/>
              <a:t> = 0 is a solution to this homogeneous initial value problem.  </a:t>
            </a:r>
          </a:p>
          <a:p>
            <a:pPr marL="461963" indent="-461963"/>
            <a:r>
              <a:rPr lang="en-US" dirty="0"/>
              <a:t>Since the hypotheses of Theorem 3.2.1 are satisfied, it follows that </a:t>
            </a:r>
            <a:r>
              <a:rPr lang="en-US" i="1" dirty="0"/>
              <a:t>y</a:t>
            </a:r>
            <a:r>
              <a:rPr lang="en-US" dirty="0"/>
              <a:t> = 0 is the only solution of this problem.</a:t>
            </a:r>
          </a:p>
        </p:txBody>
      </p:sp>
    </p:spTree>
    <p:extLst>
      <p:ext uri="{BB962C8B-B14F-4D97-AF65-F5344CB8AC3E}">
        <p14:creationId xmlns:p14="http://schemas.microsoft.com/office/powerpoint/2010/main" val="2371387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C3930-7DD6-4CDA-83D1-5F6BCC7DC51F}"/>
              </a:ext>
            </a:extLst>
          </p:cNvPr>
          <p:cNvSpPr>
            <a:spLocks noGrp="1"/>
          </p:cNvSpPr>
          <p:nvPr>
            <p:ph type="title"/>
          </p:nvPr>
        </p:nvSpPr>
        <p:spPr>
          <a:xfrm>
            <a:off x="281354" y="457200"/>
            <a:ext cx="8534400" cy="1098550"/>
          </a:xfrm>
        </p:spPr>
        <p:txBody>
          <a:bodyPr>
            <a:noAutofit/>
          </a:bodyPr>
          <a:lstStyle/>
          <a:p>
            <a:r>
              <a:rPr lang="en-US" dirty="0"/>
              <a:t>Theorem 3.2.2: Principle of Superposition</a:t>
            </a:r>
            <a:endParaRPr lang="en-IN" dirty="0"/>
          </a:p>
        </p:txBody>
      </p:sp>
      <p:sp>
        <p:nvSpPr>
          <p:cNvPr id="3" name="Content Placeholder 2">
            <a:extLst>
              <a:ext uri="{FF2B5EF4-FFF2-40B4-BE49-F238E27FC236}">
                <a16:creationId xmlns:a16="http://schemas.microsoft.com/office/drawing/2014/main" id="{8E90C449-13CB-4A26-82D7-16EE4CECE613}"/>
              </a:ext>
            </a:extLst>
          </p:cNvPr>
          <p:cNvSpPr>
            <a:spLocks noGrp="1"/>
          </p:cNvSpPr>
          <p:nvPr>
            <p:ph sz="quarter" idx="15"/>
          </p:nvPr>
        </p:nvSpPr>
        <p:spPr>
          <a:xfrm>
            <a:off x="380060" y="1631950"/>
            <a:ext cx="8534400" cy="425450"/>
          </a:xfrm>
        </p:spPr>
        <p:txBody>
          <a:bodyPr/>
          <a:lstStyle/>
          <a:p>
            <a:pPr marL="461963" indent="-461963"/>
            <a:r>
              <a:rPr lang="en-US" sz="2400" dirty="0"/>
              <a:t>If </a:t>
            </a:r>
            <a:r>
              <a:rPr lang="en-US" sz="2400" i="1" dirty="0"/>
              <a:t>y</a:t>
            </a:r>
            <a:r>
              <a:rPr lang="en-US" sz="2400" baseline="-25000" dirty="0"/>
              <a:t>1</a:t>
            </a:r>
            <a:r>
              <a:rPr lang="en-US" sz="2400" dirty="0"/>
              <a:t>and </a:t>
            </a:r>
            <a:r>
              <a:rPr lang="en-US" sz="2400" i="1" dirty="0"/>
              <a:t>y</a:t>
            </a:r>
            <a:r>
              <a:rPr lang="en-US" sz="2400" baseline="-25000" dirty="0"/>
              <a:t>2</a:t>
            </a:r>
            <a:r>
              <a:rPr lang="en-US" sz="2400" dirty="0"/>
              <a:t> are solutions to the equation</a:t>
            </a:r>
          </a:p>
        </p:txBody>
      </p:sp>
      <p:graphicFrame>
        <p:nvGraphicFramePr>
          <p:cNvPr id="8" name="Object 1024" descr="cap l of y equals y apostrophe apostrophe prefix plus of p of t y apostrophe prefix plus of q of t y equals zero">
            <a:extLst>
              <a:ext uri="{FF2B5EF4-FFF2-40B4-BE49-F238E27FC236}">
                <a16:creationId xmlns:a16="http://schemas.microsoft.com/office/drawing/2014/main" id="{15771F52-4BA3-4433-9612-B81EA2390420}"/>
              </a:ext>
            </a:extLst>
          </p:cNvPr>
          <p:cNvGraphicFramePr>
            <a:graphicFrameLocks noGrp="1" noChangeAspect="1"/>
          </p:cNvGraphicFramePr>
          <p:nvPr>
            <p:ph sz="quarter" idx="16"/>
            <p:extLst>
              <p:ext uri="{D42A27DB-BD31-4B8C-83A1-F6EECF244321}">
                <p14:modId xmlns:p14="http://schemas.microsoft.com/office/powerpoint/2010/main" val="813401939"/>
              </p:ext>
            </p:extLst>
          </p:nvPr>
        </p:nvGraphicFramePr>
        <p:xfrm>
          <a:off x="2871757" y="2207681"/>
          <a:ext cx="3452843" cy="372609"/>
        </p:xfrm>
        <a:graphic>
          <a:graphicData uri="http://schemas.openxmlformats.org/presentationml/2006/ole">
            <mc:AlternateContent xmlns:mc="http://schemas.openxmlformats.org/markup-compatibility/2006">
              <mc:Choice xmlns:v="urn:schemas-microsoft-com:vml" Requires="v">
                <p:oleObj spid="_x0000_s5208" name="Equation" r:id="rId3" imgW="1765300" imgH="190500" progId="Equation.DSMT4">
                  <p:embed/>
                </p:oleObj>
              </mc:Choice>
              <mc:Fallback>
                <p:oleObj name="Equation" r:id="rId3" imgW="1765300" imgH="190500" progId="Equation.DSMT4">
                  <p:embed/>
                  <p:pic>
                    <p:nvPicPr>
                      <p:cNvPr id="149504" name="Object 1024"/>
                      <p:cNvPicPr>
                        <a:picLocks noChangeAspect="1" noChangeArrowheads="1"/>
                      </p:cNvPicPr>
                      <p:nvPr/>
                    </p:nvPicPr>
                    <p:blipFill>
                      <a:blip r:embed="rId4"/>
                      <a:srcRect/>
                      <a:stretch>
                        <a:fillRect/>
                      </a:stretch>
                    </p:blipFill>
                    <p:spPr bwMode="auto">
                      <a:xfrm>
                        <a:off x="2871757" y="2207681"/>
                        <a:ext cx="3452843" cy="372609"/>
                      </a:xfrm>
                      <a:prstGeom prst="rect">
                        <a:avLst/>
                      </a:prstGeom>
                      <a:noFill/>
                    </p:spPr>
                  </p:pic>
                </p:oleObj>
              </mc:Fallback>
            </mc:AlternateContent>
          </a:graphicData>
        </a:graphic>
      </p:graphicFrame>
      <p:sp>
        <p:nvSpPr>
          <p:cNvPr id="5" name="Content Placeholder 4">
            <a:extLst>
              <a:ext uri="{FF2B5EF4-FFF2-40B4-BE49-F238E27FC236}">
                <a16:creationId xmlns:a16="http://schemas.microsoft.com/office/drawing/2014/main" id="{96FCAF51-5BA3-4795-952B-05F593852170}"/>
              </a:ext>
            </a:extLst>
          </p:cNvPr>
          <p:cNvSpPr>
            <a:spLocks noGrp="1"/>
          </p:cNvSpPr>
          <p:nvPr>
            <p:ph sz="quarter" idx="18"/>
          </p:nvPr>
        </p:nvSpPr>
        <p:spPr>
          <a:xfrm>
            <a:off x="380060" y="2590800"/>
            <a:ext cx="8334022" cy="3429000"/>
          </a:xfrm>
        </p:spPr>
        <p:txBody>
          <a:bodyPr/>
          <a:lstStyle/>
          <a:p>
            <a:pPr marL="461963" indent="0">
              <a:buNone/>
            </a:pPr>
            <a:r>
              <a:rPr lang="en-US" dirty="0"/>
              <a:t>then the linear combination </a:t>
            </a:r>
            <a:r>
              <a:rPr lang="en-US" i="1" dirty="0"/>
              <a:t>c</a:t>
            </a:r>
            <a:r>
              <a:rPr lang="en-US" baseline="-25000" dirty="0"/>
              <a:t>1</a:t>
            </a:r>
            <a:r>
              <a:rPr lang="en-US" i="1" dirty="0"/>
              <a:t>y</a:t>
            </a:r>
            <a:r>
              <a:rPr lang="en-US" baseline="-25000" dirty="0"/>
              <a:t>1</a:t>
            </a:r>
            <a:r>
              <a:rPr lang="en-US" dirty="0"/>
              <a:t> + </a:t>
            </a:r>
            <a:r>
              <a:rPr lang="en-US" i="1" dirty="0"/>
              <a:t>y</a:t>
            </a:r>
            <a:r>
              <a:rPr lang="en-US" baseline="-25000" dirty="0"/>
              <a:t>2</a:t>
            </a:r>
            <a:r>
              <a:rPr lang="en-US" i="1" dirty="0"/>
              <a:t>c</a:t>
            </a:r>
            <a:r>
              <a:rPr lang="en-US" baseline="-25000" dirty="0"/>
              <a:t>2</a:t>
            </a:r>
            <a:r>
              <a:rPr lang="en-US" dirty="0"/>
              <a:t> is also a solution, for all constants </a:t>
            </a:r>
            <a:r>
              <a:rPr lang="en-US" i="1" dirty="0"/>
              <a:t>c</a:t>
            </a:r>
            <a:r>
              <a:rPr lang="en-US" baseline="-25000" dirty="0"/>
              <a:t>1</a:t>
            </a:r>
            <a:r>
              <a:rPr lang="en-US" dirty="0"/>
              <a:t> and </a:t>
            </a:r>
            <a:r>
              <a:rPr lang="en-US" i="1" dirty="0"/>
              <a:t>c</a:t>
            </a:r>
            <a:r>
              <a:rPr lang="en-US" baseline="-25000" dirty="0"/>
              <a:t>2</a:t>
            </a:r>
            <a:r>
              <a:rPr lang="en-US" dirty="0"/>
              <a:t>.</a:t>
            </a:r>
          </a:p>
          <a:p>
            <a:pPr marL="461963" indent="-461963"/>
            <a:r>
              <a:rPr lang="en-US" dirty="0"/>
              <a:t>To prove this theorem, substitute </a:t>
            </a:r>
            <a:r>
              <a:rPr lang="en-US" i="1" dirty="0"/>
              <a:t>c</a:t>
            </a:r>
            <a:r>
              <a:rPr lang="en-US" baseline="-25000" dirty="0"/>
              <a:t>1</a:t>
            </a:r>
            <a:r>
              <a:rPr lang="en-US" i="1" dirty="0"/>
              <a:t>y</a:t>
            </a:r>
            <a:r>
              <a:rPr lang="en-US" baseline="-25000" dirty="0"/>
              <a:t>1</a:t>
            </a:r>
            <a:r>
              <a:rPr lang="en-US" dirty="0"/>
              <a:t> + </a:t>
            </a:r>
            <a:r>
              <a:rPr lang="en-US" i="1" dirty="0"/>
              <a:t>c</a:t>
            </a:r>
            <a:r>
              <a:rPr lang="en-US" baseline="-25000" dirty="0"/>
              <a:t>2</a:t>
            </a:r>
            <a:r>
              <a:rPr lang="en-US" i="1" dirty="0"/>
              <a:t>y</a:t>
            </a:r>
            <a:r>
              <a:rPr lang="en-US" baseline="-25000" dirty="0"/>
              <a:t>2</a:t>
            </a:r>
            <a:r>
              <a:rPr lang="en-US" dirty="0"/>
              <a:t> in for </a:t>
            </a:r>
            <a:r>
              <a:rPr lang="en-US" i="1" dirty="0"/>
              <a:t>y</a:t>
            </a:r>
            <a:r>
              <a:rPr lang="en-US" dirty="0"/>
              <a:t> in the equation above, and use the fact that </a:t>
            </a:r>
            <a:r>
              <a:rPr lang="en-US" i="1" dirty="0"/>
              <a:t>y</a:t>
            </a:r>
            <a:r>
              <a:rPr lang="en-US" baseline="-25000" dirty="0"/>
              <a:t>1</a:t>
            </a:r>
            <a:r>
              <a:rPr lang="en-US" dirty="0"/>
              <a:t> and </a:t>
            </a:r>
            <a:r>
              <a:rPr lang="en-US" i="1" dirty="0"/>
              <a:t>y</a:t>
            </a:r>
            <a:r>
              <a:rPr lang="en-US" baseline="-25000" dirty="0"/>
              <a:t>2</a:t>
            </a:r>
            <a:r>
              <a:rPr lang="en-US" dirty="0"/>
              <a:t> are solutions.  </a:t>
            </a:r>
          </a:p>
          <a:p>
            <a:pPr marL="461963" indent="-461963"/>
            <a:r>
              <a:rPr lang="en-US" dirty="0"/>
              <a:t>Thus for any two solutions </a:t>
            </a:r>
            <a:r>
              <a:rPr lang="en-US" i="1" dirty="0"/>
              <a:t>y</a:t>
            </a:r>
            <a:r>
              <a:rPr lang="en-US" baseline="-25000" dirty="0"/>
              <a:t>1</a:t>
            </a:r>
            <a:r>
              <a:rPr lang="en-US" dirty="0"/>
              <a:t> and </a:t>
            </a:r>
            <a:r>
              <a:rPr lang="en-US" i="1" dirty="0"/>
              <a:t>y</a:t>
            </a:r>
            <a:r>
              <a:rPr lang="en-US" baseline="-25000" dirty="0"/>
              <a:t>2</a:t>
            </a:r>
            <a:r>
              <a:rPr lang="en-US" dirty="0"/>
              <a:t>, we can construct an infinite family of solutions, each of the form </a:t>
            </a:r>
            <a:r>
              <a:rPr lang="en-US" i="1" dirty="0"/>
              <a:t>y</a:t>
            </a:r>
            <a:r>
              <a:rPr lang="en-US" dirty="0"/>
              <a:t> = </a:t>
            </a:r>
            <a:r>
              <a:rPr lang="en-US" i="1" dirty="0"/>
              <a:t>c</a:t>
            </a:r>
            <a:r>
              <a:rPr lang="en-US" baseline="-25000" dirty="0"/>
              <a:t>1</a:t>
            </a:r>
            <a:r>
              <a:rPr lang="en-US" i="1" dirty="0"/>
              <a:t>y</a:t>
            </a:r>
            <a:r>
              <a:rPr lang="en-US" baseline="-25000" dirty="0"/>
              <a:t>1</a:t>
            </a:r>
            <a:r>
              <a:rPr lang="en-US" dirty="0"/>
              <a:t> + </a:t>
            </a:r>
            <a:r>
              <a:rPr lang="en-US" i="1" dirty="0"/>
              <a:t>c</a:t>
            </a:r>
            <a:r>
              <a:rPr lang="en-US" baseline="-25000" dirty="0"/>
              <a:t>2</a:t>
            </a:r>
            <a:r>
              <a:rPr lang="en-US" dirty="0"/>
              <a:t> </a:t>
            </a:r>
            <a:r>
              <a:rPr lang="en-US" i="1" dirty="0"/>
              <a:t>y</a:t>
            </a:r>
            <a:r>
              <a:rPr lang="en-US" baseline="-25000" dirty="0"/>
              <a:t>2</a:t>
            </a:r>
            <a:r>
              <a:rPr lang="en-US" dirty="0"/>
              <a:t>.  </a:t>
            </a:r>
          </a:p>
          <a:p>
            <a:pPr marL="461963" indent="-461963"/>
            <a:r>
              <a:rPr lang="en-US" dirty="0"/>
              <a:t>Can all solutions can be written this way, or do some solutions have a different form altogether? To answer this question, we use the Wronskian determinant.</a:t>
            </a:r>
          </a:p>
        </p:txBody>
      </p:sp>
    </p:spTree>
    <p:extLst>
      <p:ext uri="{BB962C8B-B14F-4D97-AF65-F5344CB8AC3E}">
        <p14:creationId xmlns:p14="http://schemas.microsoft.com/office/powerpoint/2010/main" val="4169009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4018D-7378-44E8-B88E-E25D06E29F49}"/>
              </a:ext>
            </a:extLst>
          </p:cNvPr>
          <p:cNvSpPr>
            <a:spLocks noGrp="1"/>
          </p:cNvSpPr>
          <p:nvPr>
            <p:ph type="title"/>
          </p:nvPr>
        </p:nvSpPr>
        <p:spPr/>
        <p:txBody>
          <a:bodyPr>
            <a:normAutofit/>
          </a:bodyPr>
          <a:lstStyle/>
          <a:p>
            <a:r>
              <a:rPr lang="en-US" dirty="0"/>
              <a:t>The Wronskian Determinant (part one)</a:t>
            </a:r>
            <a:endParaRPr lang="en-IN" dirty="0"/>
          </a:p>
        </p:txBody>
      </p:sp>
      <p:sp>
        <p:nvSpPr>
          <p:cNvPr id="3" name="Content Placeholder 2">
            <a:extLst>
              <a:ext uri="{FF2B5EF4-FFF2-40B4-BE49-F238E27FC236}">
                <a16:creationId xmlns:a16="http://schemas.microsoft.com/office/drawing/2014/main" id="{3412CF20-98C0-406A-B99F-60A4611D7015}"/>
              </a:ext>
            </a:extLst>
          </p:cNvPr>
          <p:cNvSpPr>
            <a:spLocks noGrp="1"/>
          </p:cNvSpPr>
          <p:nvPr>
            <p:ph sz="quarter" idx="15"/>
          </p:nvPr>
        </p:nvSpPr>
        <p:spPr>
          <a:xfrm>
            <a:off x="380060" y="1692275"/>
            <a:ext cx="8534400" cy="425450"/>
          </a:xfrm>
        </p:spPr>
        <p:txBody>
          <a:bodyPr/>
          <a:lstStyle/>
          <a:p>
            <a:pPr marL="461963" indent="-461963"/>
            <a:r>
              <a:rPr lang="en-US" sz="2200" dirty="0"/>
              <a:t>Suppose </a:t>
            </a:r>
            <a:r>
              <a:rPr lang="en-US" sz="2200" i="1" dirty="0"/>
              <a:t>y</a:t>
            </a:r>
            <a:r>
              <a:rPr lang="en-US" sz="2200" baseline="-25000" dirty="0"/>
              <a:t>1</a:t>
            </a:r>
            <a:r>
              <a:rPr lang="en-US" sz="2200" dirty="0"/>
              <a:t> and </a:t>
            </a:r>
            <a:r>
              <a:rPr lang="en-US" sz="2200" i="1" dirty="0"/>
              <a:t>y</a:t>
            </a:r>
            <a:r>
              <a:rPr lang="en-US" sz="2200" baseline="-25000" dirty="0"/>
              <a:t>2</a:t>
            </a:r>
            <a:r>
              <a:rPr lang="en-US" sz="2200" dirty="0"/>
              <a:t> are solutions to the equation</a:t>
            </a:r>
          </a:p>
        </p:txBody>
      </p:sp>
      <p:graphicFrame>
        <p:nvGraphicFramePr>
          <p:cNvPr id="19" name="Object 4" descr="cap l of y equals y apostrophe apostrophe prefix plus of p of t y apostrophe prefix plus of q of t y equals zero">
            <a:extLst>
              <a:ext uri="{FF2B5EF4-FFF2-40B4-BE49-F238E27FC236}">
                <a16:creationId xmlns:a16="http://schemas.microsoft.com/office/drawing/2014/main" id="{5B050A15-C5EB-4CDC-ADB9-401C8B6E01EE}"/>
              </a:ext>
            </a:extLst>
          </p:cNvPr>
          <p:cNvGraphicFramePr>
            <a:graphicFrameLocks noGrp="1" noChangeAspect="1"/>
          </p:cNvGraphicFramePr>
          <p:nvPr>
            <p:ph sz="quarter" idx="16"/>
            <p:extLst>
              <p:ext uri="{D42A27DB-BD31-4B8C-83A1-F6EECF244321}">
                <p14:modId xmlns:p14="http://schemas.microsoft.com/office/powerpoint/2010/main" val="249979276"/>
              </p:ext>
            </p:extLst>
          </p:nvPr>
        </p:nvGraphicFramePr>
        <p:xfrm>
          <a:off x="3008332" y="2133600"/>
          <a:ext cx="3127336" cy="337483"/>
        </p:xfrm>
        <a:graphic>
          <a:graphicData uri="http://schemas.openxmlformats.org/presentationml/2006/ole">
            <mc:AlternateContent xmlns:mc="http://schemas.openxmlformats.org/markup-compatibility/2006">
              <mc:Choice xmlns:v="urn:schemas-microsoft-com:vml" Requires="v">
                <p:oleObj spid="_x0000_s6403" name="Equation" r:id="rId3" imgW="1765300" imgH="190500" progId="Equation.DSMT4">
                  <p:embed/>
                </p:oleObj>
              </mc:Choice>
              <mc:Fallback>
                <p:oleObj name="Equation" r:id="rId3" imgW="1765300" imgH="190500" progId="Equation.DSMT4">
                  <p:embed/>
                  <p:pic>
                    <p:nvPicPr>
                      <p:cNvPr id="125956" name="Object 4"/>
                      <p:cNvPicPr>
                        <a:picLocks noChangeAspect="1" noChangeArrowheads="1"/>
                      </p:cNvPicPr>
                      <p:nvPr/>
                    </p:nvPicPr>
                    <p:blipFill>
                      <a:blip r:embed="rId4"/>
                      <a:srcRect/>
                      <a:stretch>
                        <a:fillRect/>
                      </a:stretch>
                    </p:blipFill>
                    <p:spPr bwMode="auto">
                      <a:xfrm>
                        <a:off x="3008332" y="2133600"/>
                        <a:ext cx="3127336" cy="33748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0231EA0A-8DD6-4533-AE27-50D3AB507AE5}"/>
              </a:ext>
            </a:extLst>
          </p:cNvPr>
          <p:cNvSpPr>
            <a:spLocks noGrp="1"/>
          </p:cNvSpPr>
          <p:nvPr>
            <p:ph sz="quarter" idx="18"/>
          </p:nvPr>
        </p:nvSpPr>
        <p:spPr>
          <a:xfrm>
            <a:off x="380060" y="2514600"/>
            <a:ext cx="8334022" cy="1447800"/>
          </a:xfrm>
        </p:spPr>
        <p:txBody>
          <a:bodyPr/>
          <a:lstStyle/>
          <a:p>
            <a:pPr marL="461963" indent="-461963"/>
            <a:r>
              <a:rPr lang="en-US" sz="2200" dirty="0"/>
              <a:t>From Theorem 3.2.2, we know that </a:t>
            </a:r>
            <a:r>
              <a:rPr lang="en-US" sz="2200" i="1" dirty="0"/>
              <a:t>y</a:t>
            </a:r>
            <a:r>
              <a:rPr lang="en-US" sz="2200" dirty="0"/>
              <a:t> = </a:t>
            </a:r>
            <a:r>
              <a:rPr lang="en-US" sz="2200" i="1" dirty="0"/>
              <a:t>c</a:t>
            </a:r>
            <a:r>
              <a:rPr lang="en-US" sz="2200" baseline="-25000" dirty="0"/>
              <a:t>1</a:t>
            </a:r>
            <a:r>
              <a:rPr lang="en-US" sz="2200" i="1" dirty="0"/>
              <a:t>y</a:t>
            </a:r>
            <a:r>
              <a:rPr lang="en-US" sz="2200" baseline="-25000" dirty="0"/>
              <a:t>1</a:t>
            </a:r>
            <a:r>
              <a:rPr lang="en-US" sz="2200" dirty="0"/>
              <a:t> + </a:t>
            </a:r>
            <a:r>
              <a:rPr lang="en-US" sz="2200" i="1" dirty="0"/>
              <a:t>c</a:t>
            </a:r>
            <a:r>
              <a:rPr lang="en-US" sz="2200" baseline="-25000" dirty="0"/>
              <a:t>2</a:t>
            </a:r>
            <a:r>
              <a:rPr lang="en-US" sz="2200" dirty="0"/>
              <a:t> </a:t>
            </a:r>
            <a:r>
              <a:rPr lang="en-US" sz="2200" i="1" dirty="0"/>
              <a:t>y</a:t>
            </a:r>
            <a:r>
              <a:rPr lang="en-US" sz="2200" baseline="-25000" dirty="0"/>
              <a:t>2</a:t>
            </a:r>
            <a:r>
              <a:rPr lang="en-US" sz="2200" dirty="0"/>
              <a:t> is a solution to this equation.</a:t>
            </a:r>
          </a:p>
          <a:p>
            <a:pPr marL="461963" indent="-461963"/>
            <a:r>
              <a:rPr lang="en-US" sz="2200" dirty="0"/>
              <a:t>Next, find coefficients such that </a:t>
            </a:r>
            <a:r>
              <a:rPr lang="en-US" sz="2200" i="1" dirty="0"/>
              <a:t>y</a:t>
            </a:r>
            <a:r>
              <a:rPr lang="en-US" sz="2200" dirty="0"/>
              <a:t> = </a:t>
            </a:r>
            <a:r>
              <a:rPr lang="en-US" sz="2200" i="1" dirty="0"/>
              <a:t>c</a:t>
            </a:r>
            <a:r>
              <a:rPr lang="en-US" sz="2200" baseline="-25000" dirty="0"/>
              <a:t>1</a:t>
            </a:r>
            <a:r>
              <a:rPr lang="en-US" sz="2200" i="1" dirty="0"/>
              <a:t>y</a:t>
            </a:r>
            <a:r>
              <a:rPr lang="en-US" sz="2200" baseline="-25000" dirty="0"/>
              <a:t>1</a:t>
            </a:r>
            <a:r>
              <a:rPr lang="en-US" sz="2200" dirty="0"/>
              <a:t> + </a:t>
            </a:r>
            <a:r>
              <a:rPr lang="en-US" sz="2200" i="1" dirty="0"/>
              <a:t>c</a:t>
            </a:r>
            <a:r>
              <a:rPr lang="en-US" sz="2200" baseline="-25000" dirty="0"/>
              <a:t>2</a:t>
            </a:r>
            <a:r>
              <a:rPr lang="en-US" sz="2200" dirty="0"/>
              <a:t> </a:t>
            </a:r>
            <a:r>
              <a:rPr lang="en-US" sz="2200" i="1" dirty="0"/>
              <a:t>y</a:t>
            </a:r>
            <a:r>
              <a:rPr lang="en-US" sz="2200" baseline="-25000" dirty="0"/>
              <a:t>2</a:t>
            </a:r>
            <a:r>
              <a:rPr lang="en-US" sz="2200" dirty="0"/>
              <a:t> satisfies the initial conditions</a:t>
            </a:r>
          </a:p>
        </p:txBody>
      </p:sp>
      <p:graphicFrame>
        <p:nvGraphicFramePr>
          <p:cNvPr id="21" name="Object 5" descr="multiline equation line 1 equation left hand side c sub one times y sub one of t sub zero plus c sub two times y sub two of t sub zero equals right hand side y sub zero line 2 c sub one times y apostrophe sub one open left parenthesis t sub zero close plus c sub two times y apostrophe sub two open left parenthesis t sub zero close equals y apostrophe sub zero">
            <a:extLst>
              <a:ext uri="{FF2B5EF4-FFF2-40B4-BE49-F238E27FC236}">
                <a16:creationId xmlns:a16="http://schemas.microsoft.com/office/drawing/2014/main" id="{3382487E-920B-4802-998F-51D09D39AA91}"/>
              </a:ext>
            </a:extLst>
          </p:cNvPr>
          <p:cNvGraphicFramePr>
            <a:graphicFrameLocks noGrp="1" noChangeAspect="1"/>
          </p:cNvGraphicFramePr>
          <p:nvPr>
            <p:ph type="pic" sz="quarter" idx="20"/>
            <p:extLst>
              <p:ext uri="{D42A27DB-BD31-4B8C-83A1-F6EECF244321}">
                <p14:modId xmlns:p14="http://schemas.microsoft.com/office/powerpoint/2010/main" val="211753785"/>
              </p:ext>
            </p:extLst>
          </p:nvPr>
        </p:nvGraphicFramePr>
        <p:xfrm>
          <a:off x="3276600" y="3886200"/>
          <a:ext cx="2572239" cy="391961"/>
        </p:xfrm>
        <a:graphic>
          <a:graphicData uri="http://schemas.openxmlformats.org/presentationml/2006/ole">
            <mc:AlternateContent xmlns:mc="http://schemas.openxmlformats.org/markup-compatibility/2006">
              <mc:Choice xmlns:v="urn:schemas-microsoft-com:vml" Requires="v">
                <p:oleObj spid="_x0000_s6404" name="Equation" r:id="rId5" imgW="1333500" imgH="203200" progId="Equation.DSMT4">
                  <p:embed/>
                </p:oleObj>
              </mc:Choice>
              <mc:Fallback>
                <p:oleObj name="Equation" r:id="rId5" imgW="1333500" imgH="203200" progId="Equation.DSMT4">
                  <p:embed/>
                  <p:pic>
                    <p:nvPicPr>
                      <p:cNvPr id="125957" name="Object 5"/>
                      <p:cNvPicPr>
                        <a:picLocks noChangeAspect="1" noChangeArrowheads="1"/>
                      </p:cNvPicPr>
                      <p:nvPr/>
                    </p:nvPicPr>
                    <p:blipFill>
                      <a:blip r:embed="rId6"/>
                      <a:srcRect/>
                      <a:stretch>
                        <a:fillRect/>
                      </a:stretch>
                    </p:blipFill>
                    <p:spPr bwMode="auto">
                      <a:xfrm>
                        <a:off x="3276600" y="3886200"/>
                        <a:ext cx="2572239" cy="391961"/>
                      </a:xfrm>
                      <a:prstGeom prst="rect">
                        <a:avLst/>
                      </a:prstGeom>
                      <a:noFill/>
                    </p:spPr>
                  </p:pic>
                </p:oleObj>
              </mc:Fallback>
            </mc:AlternateContent>
          </a:graphicData>
        </a:graphic>
      </p:graphicFrame>
      <p:sp>
        <p:nvSpPr>
          <p:cNvPr id="8" name="Content Placeholder 7">
            <a:extLst>
              <a:ext uri="{FF2B5EF4-FFF2-40B4-BE49-F238E27FC236}">
                <a16:creationId xmlns:a16="http://schemas.microsoft.com/office/drawing/2014/main" id="{C33C0255-1784-4563-8AEB-5E7B8DBA9727}"/>
              </a:ext>
            </a:extLst>
          </p:cNvPr>
          <p:cNvSpPr>
            <a:spLocks noGrp="1"/>
          </p:cNvSpPr>
          <p:nvPr>
            <p:ph sz="quarter" idx="21"/>
          </p:nvPr>
        </p:nvSpPr>
        <p:spPr>
          <a:xfrm>
            <a:off x="380060" y="4453344"/>
            <a:ext cx="8334022" cy="391961"/>
          </a:xfrm>
        </p:spPr>
        <p:txBody>
          <a:bodyPr/>
          <a:lstStyle/>
          <a:p>
            <a:pPr marL="461963" indent="-461963"/>
            <a:r>
              <a:rPr lang="en-US" sz="2200" dirty="0"/>
              <a:t>To do so, we need to solve the following equations:</a:t>
            </a:r>
          </a:p>
        </p:txBody>
      </p:sp>
      <p:graphicFrame>
        <p:nvGraphicFramePr>
          <p:cNvPr id="22" name="Object 7" descr="multiline equation line 1 c sub one times y sub one open left parenthesis t sub zero close plus c sub 2 times y sub two open left parenthesis t sub zero close equals y sub zero line 2 c sub one times y prime sub one open left parenthesis t sub zero close plus c sub 2 times y prime sub two open left parenthesis t sub zero close equals y prime sub zero">
            <a:extLst>
              <a:ext uri="{FF2B5EF4-FFF2-40B4-BE49-F238E27FC236}">
                <a16:creationId xmlns:a16="http://schemas.microsoft.com/office/drawing/2014/main" id="{FD350E86-D153-4463-94C2-2357D77E2931}"/>
              </a:ext>
            </a:extLst>
          </p:cNvPr>
          <p:cNvGraphicFramePr>
            <a:graphicFrameLocks noGrp="1" noChangeAspect="1"/>
          </p:cNvGraphicFramePr>
          <p:nvPr>
            <p:ph type="pic" sz="quarter" idx="24"/>
            <p:extLst>
              <p:ext uri="{D42A27DB-BD31-4B8C-83A1-F6EECF244321}">
                <p14:modId xmlns:p14="http://schemas.microsoft.com/office/powerpoint/2010/main" val="2227042371"/>
              </p:ext>
            </p:extLst>
          </p:nvPr>
        </p:nvGraphicFramePr>
        <p:xfrm>
          <a:off x="3124200" y="5029200"/>
          <a:ext cx="2870849" cy="866205"/>
        </p:xfrm>
        <a:graphic>
          <a:graphicData uri="http://schemas.openxmlformats.org/presentationml/2006/ole">
            <mc:AlternateContent xmlns:mc="http://schemas.openxmlformats.org/markup-compatibility/2006">
              <mc:Choice xmlns:v="urn:schemas-microsoft-com:vml" Requires="v">
                <p:oleObj spid="_x0000_s6405" name="Equation" r:id="rId7" imgW="1473200" imgH="444500" progId="Equation.DSMT4">
                  <p:embed/>
                </p:oleObj>
              </mc:Choice>
              <mc:Fallback>
                <p:oleObj name="Equation" r:id="rId7" imgW="1473200" imgH="444500" progId="Equation.DSMT4">
                  <p:embed/>
                  <p:pic>
                    <p:nvPicPr>
                      <p:cNvPr id="125959" name="Object 7"/>
                      <p:cNvPicPr>
                        <a:picLocks noChangeAspect="1" noChangeArrowheads="1"/>
                      </p:cNvPicPr>
                      <p:nvPr/>
                    </p:nvPicPr>
                    <p:blipFill>
                      <a:blip r:embed="rId8"/>
                      <a:srcRect/>
                      <a:stretch>
                        <a:fillRect/>
                      </a:stretch>
                    </p:blipFill>
                    <p:spPr bwMode="auto">
                      <a:xfrm>
                        <a:off x="3124200" y="5029200"/>
                        <a:ext cx="2870849" cy="86620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09190841"/>
      </p:ext>
    </p:extLst>
  </p:cSld>
  <p:clrMapOvr>
    <a:masterClrMapping/>
  </p:clrMapOvr>
</p:sld>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ustom Desig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1835</Words>
  <Application>Microsoft Office PowerPoint</Application>
  <PresentationFormat>On-screen Show (4:3)</PresentationFormat>
  <Paragraphs>132</Paragraphs>
  <Slides>26</Slides>
  <Notes>3</Notes>
  <HiddenSlides>0</HiddenSlides>
  <MMClips>0</MMClips>
  <ScaleCrop>false</ScaleCrop>
  <HeadingPairs>
    <vt:vector size="8" baseType="variant">
      <vt:variant>
        <vt:lpstr>Fonts Used</vt:lpstr>
      </vt:variant>
      <vt:variant>
        <vt:i4>8</vt:i4>
      </vt:variant>
      <vt:variant>
        <vt:lpstr>Theme</vt:lpstr>
      </vt:variant>
      <vt:variant>
        <vt:i4>7</vt:i4>
      </vt:variant>
      <vt:variant>
        <vt:lpstr>Embedded OLE Servers</vt:lpstr>
      </vt:variant>
      <vt:variant>
        <vt:i4>1</vt:i4>
      </vt:variant>
      <vt:variant>
        <vt:lpstr>Slide Titles</vt:lpstr>
      </vt:variant>
      <vt:variant>
        <vt:i4>26</vt:i4>
      </vt:variant>
    </vt:vector>
  </HeadingPairs>
  <TitlesOfParts>
    <vt:vector size="42" baseType="lpstr">
      <vt:lpstr>Arial</vt:lpstr>
      <vt:lpstr>Calibri</vt:lpstr>
      <vt:lpstr>Cambria Math</vt:lpstr>
      <vt:lpstr>Courier New</vt:lpstr>
      <vt:lpstr>Source Sans Pro</vt:lpstr>
      <vt:lpstr>STIX</vt:lpstr>
      <vt:lpstr>Times New Roman</vt:lpstr>
      <vt:lpstr>Wingdings</vt:lpstr>
      <vt:lpstr>Opener</vt:lpstr>
      <vt:lpstr>Chapter Outline</vt:lpstr>
      <vt:lpstr>Learning Objectives</vt:lpstr>
      <vt:lpstr>Concept Check Question</vt:lpstr>
      <vt:lpstr>Key Term</vt:lpstr>
      <vt:lpstr>Image Slide Master</vt:lpstr>
      <vt:lpstr>Custom Design</vt:lpstr>
      <vt:lpstr>Equation</vt:lpstr>
      <vt:lpstr>Elementary Differential Equations and Boundary Value Problems</vt:lpstr>
      <vt:lpstr>Section 3.2 Solutions of Linear Homogeneous Equations; the Wronskian</vt:lpstr>
      <vt:lpstr>Solutions of Linear Homogeneous Equations: Differential Operator Notation</vt:lpstr>
      <vt:lpstr>Solutions for Initial Value Second Order Linear Homogeneous Equations</vt:lpstr>
      <vt:lpstr>Theorem 3.2.1 (Existence and Uniqueness)</vt:lpstr>
      <vt:lpstr>Example 3.2.1</vt:lpstr>
      <vt:lpstr>Example 3.2.1 Cont.</vt:lpstr>
      <vt:lpstr>Theorem 3.2.2: Principle of Superposition</vt:lpstr>
      <vt:lpstr>The Wronskian Determinant (part one)</vt:lpstr>
      <vt:lpstr>The Wronskian Determinant (part two)</vt:lpstr>
      <vt:lpstr>The Wronskian Determinant (part three)</vt:lpstr>
      <vt:lpstr>Theorem 3.2.3</vt:lpstr>
      <vt:lpstr>Example 3.2.3</vt:lpstr>
      <vt:lpstr>Theorem 3.2.4: Fundamental Solutions</vt:lpstr>
      <vt:lpstr>Example 3.2.4</vt:lpstr>
      <vt:lpstr>Example 3.2.5: Fundamental Solutions (part one)</vt:lpstr>
      <vt:lpstr>Example 3.2.5: Fundamental Solutions (part two)</vt:lpstr>
      <vt:lpstr>Theorem 3.2.5: Existence of Fundamental Set of Solutions</vt:lpstr>
      <vt:lpstr>Example 3.2.6: Apply Theorem 3.2.5</vt:lpstr>
      <vt:lpstr>Example 3.2.6: General Solution</vt:lpstr>
      <vt:lpstr>Example 3.2.6: Many Fundamental Solution Sets</vt:lpstr>
      <vt:lpstr>Theorem 3.2.6</vt:lpstr>
      <vt:lpstr>Theorem 3.2.7 (Abel’s Theorem)</vt:lpstr>
      <vt:lpstr>Example 3.2.7 Applying Abel’s Theorem</vt:lpstr>
      <vt:lpstr>Summary</vt:lpstr>
      <vt:lpstr>Copyright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Integration</dc:title>
  <dc:creator/>
  <cp:lastModifiedBy/>
  <cp:revision>1</cp:revision>
  <dcterms:modified xsi:type="dcterms:W3CDTF">2021-11-17T14:32:56Z</dcterms:modified>
</cp:coreProperties>
</file>