
<file path=[Content_Types].xml><?xml version="1.0" encoding="utf-8"?>
<Types xmlns="http://schemas.openxmlformats.org/package/2006/content-types">
  <Default Extension="bin" ContentType="application/vnd.openxmlformats-officedocument.oleObject"/>
  <Default Extension="emf" ContentType="image/x-emf"/>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4.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5.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6.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936" r:id="rId1"/>
    <p:sldMasterId id="2147483939" r:id="rId2"/>
    <p:sldMasterId id="2147483953" r:id="rId3"/>
    <p:sldMasterId id="2147483956" r:id="rId4"/>
    <p:sldMasterId id="2147483959" r:id="rId5"/>
    <p:sldMasterId id="2147483962" r:id="rId6"/>
    <p:sldMasterId id="2147483967" r:id="rId7"/>
  </p:sldMasterIdLst>
  <p:notesMasterIdLst>
    <p:notesMasterId r:id="rId20"/>
  </p:notesMasterIdLst>
  <p:sldIdLst>
    <p:sldId id="436" r:id="rId8"/>
    <p:sldId id="532" r:id="rId9"/>
    <p:sldId id="509" r:id="rId10"/>
    <p:sldId id="524" r:id="rId11"/>
    <p:sldId id="525" r:id="rId12"/>
    <p:sldId id="526" r:id="rId13"/>
    <p:sldId id="527" r:id="rId14"/>
    <p:sldId id="528" r:id="rId15"/>
    <p:sldId id="529" r:id="rId16"/>
    <p:sldId id="530" r:id="rId17"/>
    <p:sldId id="531" r:id="rId18"/>
    <p:sldId id="351" r:id="rId19"/>
  </p:sldIdLst>
  <p:sldSz cx="9144000" cy="6858000" type="screen4x3"/>
  <p:notesSz cx="6858000" cy="9144000"/>
  <p:defaultTextStyle>
    <a:defPPr>
      <a:defRPr lang="en-CA"/>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2" pos="288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5"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7F"/>
    <a:srgbClr val="931B21"/>
    <a:srgbClr val="90A2B7"/>
    <a:srgbClr val="7D8FAA"/>
    <a:srgbClr val="EEF8FC"/>
    <a:srgbClr val="E3F3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80" autoAdjust="0"/>
    <p:restoredTop sz="96224" autoAdjust="0"/>
  </p:normalViewPr>
  <p:slideViewPr>
    <p:cSldViewPr>
      <p:cViewPr varScale="1">
        <p:scale>
          <a:sx n="55" d="100"/>
          <a:sy n="55" d="100"/>
        </p:scale>
        <p:origin x="1456" y="32"/>
      </p:cViewPr>
      <p:guideLst>
        <p:guide pos="2880"/>
        <p:guide orient="horz" pos="2160"/>
      </p:guideLst>
    </p:cSldViewPr>
  </p:slideViewPr>
  <p:outlineViewPr>
    <p:cViewPr>
      <p:scale>
        <a:sx n="33" d="100"/>
        <a:sy n="33" d="100"/>
      </p:scale>
      <p:origin x="0" y="-3882"/>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652"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3" Type="http://schemas.openxmlformats.org/officeDocument/2006/relationships/slideMaster" Target="slideMasters/slideMaster3.xml"/><Relationship Id="rId21" Type="http://schemas.openxmlformats.org/officeDocument/2006/relationships/commentAuthors" Target="commentAuthor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C3E00D2-8529-4D28-AC18-5C62C9EBCB74}"/>
              </a:ext>
            </a:extLst>
          </p:cNvPr>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itchFamily="34" charset="0"/>
                <a:ea typeface="+mn-ea"/>
                <a:cs typeface="Calibri" panose="020F0502020204030204" pitchFamily="34" charset="0"/>
              </a:defRPr>
            </a:lvl1pPr>
          </a:lstStyle>
          <a:p>
            <a:pPr>
              <a:defRPr/>
            </a:pPr>
            <a:endParaRPr lang="en-US" dirty="0"/>
          </a:p>
        </p:txBody>
      </p:sp>
      <p:sp>
        <p:nvSpPr>
          <p:cNvPr id="3" name="Date Placeholder 2">
            <a:extLst>
              <a:ext uri="{FF2B5EF4-FFF2-40B4-BE49-F238E27FC236}">
                <a16:creationId xmlns:a16="http://schemas.microsoft.com/office/drawing/2014/main" id="{B3FCC487-64BD-4550-9CC9-3C6C008FE881}"/>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D8875F89-0D68-4D84-A197-A84F68D3071E}" type="datetimeFigureOut">
              <a:rPr lang="en-US"/>
              <a:pPr>
                <a:defRPr/>
              </a:pPr>
              <a:t>7/29/2025</a:t>
            </a:fld>
            <a:endParaRPr lang="en-US"/>
          </a:p>
        </p:txBody>
      </p:sp>
      <p:sp>
        <p:nvSpPr>
          <p:cNvPr id="4" name="Slide Image Placeholder 3">
            <a:extLst>
              <a:ext uri="{FF2B5EF4-FFF2-40B4-BE49-F238E27FC236}">
                <a16:creationId xmlns:a16="http://schemas.microsoft.com/office/drawing/2014/main" id="{BFC4B7F5-B7EC-4BD5-9ABE-F7EFFD7DDA63}"/>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pPr lvl="0"/>
            <a:endParaRPr lang="en-US" noProof="0" dirty="0"/>
          </a:p>
        </p:txBody>
      </p:sp>
      <p:sp>
        <p:nvSpPr>
          <p:cNvPr id="5" name="Notes Placeholder 4">
            <a:extLst>
              <a:ext uri="{FF2B5EF4-FFF2-40B4-BE49-F238E27FC236}">
                <a16:creationId xmlns:a16="http://schemas.microsoft.com/office/drawing/2014/main" id="{3B17DBB5-2492-471D-ACDD-B5F83EE92E41}"/>
              </a:ext>
            </a:extLst>
          </p:cNvPr>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CA" noProof="0" dirty="0"/>
              <a:t>Click to edit Master text styles</a:t>
            </a:r>
          </a:p>
          <a:p>
            <a:pPr lvl="1"/>
            <a:r>
              <a:rPr lang="en-CA" noProof="0" dirty="0"/>
              <a:t>Second level</a:t>
            </a:r>
          </a:p>
          <a:p>
            <a:pPr lvl="2"/>
            <a:r>
              <a:rPr lang="en-CA" noProof="0" dirty="0"/>
              <a:t>Third level</a:t>
            </a:r>
          </a:p>
          <a:p>
            <a:pPr lvl="3"/>
            <a:r>
              <a:rPr lang="en-CA" noProof="0" dirty="0"/>
              <a:t>Fourth level</a:t>
            </a:r>
          </a:p>
          <a:p>
            <a:pPr lvl="4"/>
            <a:r>
              <a:rPr lang="en-CA" noProof="0" dirty="0"/>
              <a:t>Fifth level</a:t>
            </a:r>
          </a:p>
        </p:txBody>
      </p:sp>
      <p:sp>
        <p:nvSpPr>
          <p:cNvPr id="6" name="Footer Placeholder 5">
            <a:extLst>
              <a:ext uri="{FF2B5EF4-FFF2-40B4-BE49-F238E27FC236}">
                <a16:creationId xmlns:a16="http://schemas.microsoft.com/office/drawing/2014/main" id="{C29FDCF6-59E8-4AFB-BAE1-DE8E05FC427A}"/>
              </a:ext>
            </a:extLst>
          </p:cNvPr>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itchFamily="34" charset="0"/>
                <a:ea typeface="+mn-ea"/>
                <a:cs typeface="Calibri" panose="020F0502020204030204" pitchFamily="34" charset="0"/>
              </a:defRPr>
            </a:lvl1pPr>
          </a:lstStyle>
          <a:p>
            <a:pPr>
              <a:defRPr/>
            </a:pPr>
            <a:endParaRPr lang="en-US" dirty="0"/>
          </a:p>
        </p:txBody>
      </p:sp>
      <p:sp>
        <p:nvSpPr>
          <p:cNvPr id="7" name="Slide Number Placeholder 6">
            <a:extLst>
              <a:ext uri="{FF2B5EF4-FFF2-40B4-BE49-F238E27FC236}">
                <a16:creationId xmlns:a16="http://schemas.microsoft.com/office/drawing/2014/main" id="{6E78BF1A-8141-4344-996B-2B47AA9E0A41}"/>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D8271FEB-9CD3-4EE7-AACB-54E989A70BCE}" type="slidenum">
              <a:rPr lang="en-US"/>
              <a:pPr>
                <a:defRPr/>
              </a:pPr>
              <a:t>‹#›</a:t>
            </a:fld>
            <a:endParaRPr lang="en-US"/>
          </a:p>
        </p:txBody>
      </p:sp>
    </p:spTree>
    <p:extLst>
      <p:ext uri="{BB962C8B-B14F-4D97-AF65-F5344CB8AC3E}">
        <p14:creationId xmlns:p14="http://schemas.microsoft.com/office/powerpoint/2010/main" val="35840376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1pPr>
    <a:lvl2pPr marL="457200"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2pPr>
    <a:lvl3pPr marL="914400"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3pPr>
    <a:lvl4pPr marL="1371600"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4pPr>
    <a:lvl5pPr marL="1828800"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1</a:t>
            </a:fld>
            <a:endParaRPr lang="en-US" dirty="0"/>
          </a:p>
        </p:txBody>
      </p:sp>
    </p:spTree>
    <p:extLst>
      <p:ext uri="{BB962C8B-B14F-4D97-AF65-F5344CB8AC3E}">
        <p14:creationId xmlns:p14="http://schemas.microsoft.com/office/powerpoint/2010/main" val="26783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12</a:t>
            </a:fld>
            <a:endParaRPr lang="en-US" dirty="0"/>
          </a:p>
        </p:txBody>
      </p:sp>
    </p:spTree>
    <p:extLst>
      <p:ext uri="{BB962C8B-B14F-4D97-AF65-F5344CB8AC3E}">
        <p14:creationId xmlns:p14="http://schemas.microsoft.com/office/powerpoint/2010/main" val="1997925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pener: Version A">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152400" y="365125"/>
            <a:ext cx="8839200" cy="1387475"/>
          </a:xfrm>
          <a:prstGeom prst="rect">
            <a:avLst/>
          </a:prstGeom>
        </p:spPr>
        <p:txBody>
          <a:bodyPr anchor="b"/>
          <a:lstStyle>
            <a:lvl1pPr>
              <a:defRPr sz="6200" b="0" i="0" baseline="0">
                <a:latin typeface="Times New Roman" charset="0"/>
                <a:ea typeface="Times New Roman" charset="0"/>
                <a:cs typeface="Times New Roman" charset="0"/>
              </a:defRPr>
            </a:lvl1pPr>
          </a:lstStyle>
          <a:p>
            <a:r>
              <a:rPr lang="en-US" dirty="0"/>
              <a:t>Click to Edit Book Title</a:t>
            </a:r>
          </a:p>
        </p:txBody>
      </p:sp>
      <p:sp>
        <p:nvSpPr>
          <p:cNvPr id="3" name="Edition"/>
          <p:cNvSpPr>
            <a:spLocks noGrp="1"/>
          </p:cNvSpPr>
          <p:nvPr>
            <p:ph sz="quarter" idx="21" hasCustomPrompt="1"/>
          </p:nvPr>
        </p:nvSpPr>
        <p:spPr>
          <a:xfrm>
            <a:off x="152400" y="1755648"/>
            <a:ext cx="8839200" cy="609600"/>
          </a:xfrm>
          <a:prstGeom prst="rect">
            <a:avLst/>
          </a:prstGeom>
        </p:spPr>
        <p:txBody>
          <a:bodyPr/>
          <a:lstStyle>
            <a:lvl1pPr marL="0" indent="0" algn="ctr">
              <a:buNone/>
              <a:defRPr sz="2900" b="1" i="0">
                <a:latin typeface="Times New Roman" charset="0"/>
                <a:ea typeface="Times New Roman" charset="0"/>
                <a:cs typeface="Times New Roman" charset="0"/>
              </a:defRPr>
            </a:lvl1pPr>
            <a:lvl2pPr marL="457200" indent="0" algn="ctr">
              <a:buNone/>
              <a:defRPr b="1" i="0">
                <a:latin typeface="Times New Roman" charset="0"/>
                <a:ea typeface="Times New Roman" charset="0"/>
                <a:cs typeface="Times New Roman" charset="0"/>
              </a:defRPr>
            </a:lvl2pPr>
            <a:lvl3pPr marL="914400" indent="0" algn="ctr">
              <a:buNone/>
              <a:defRPr b="1" i="0">
                <a:latin typeface="Times New Roman" charset="0"/>
                <a:ea typeface="Times New Roman" charset="0"/>
                <a:cs typeface="Times New Roman" charset="0"/>
              </a:defRPr>
            </a:lvl3pPr>
            <a:lvl4pPr marL="1371600" indent="0" algn="ctr">
              <a:buNone/>
              <a:defRPr b="1" i="0">
                <a:latin typeface="Times New Roman" charset="0"/>
                <a:ea typeface="Times New Roman" charset="0"/>
                <a:cs typeface="Times New Roman" charset="0"/>
              </a:defRPr>
            </a:lvl4pPr>
            <a:lvl5pPr marL="1828800" indent="0" algn="ctr">
              <a:buNone/>
              <a:defRPr b="1" i="0">
                <a:latin typeface="Times New Roman" charset="0"/>
                <a:ea typeface="Times New Roman" charset="0"/>
                <a:cs typeface="Times New Roman" charset="0"/>
              </a:defRPr>
            </a:lvl5pPr>
          </a:lstStyle>
          <a:p>
            <a:pPr lvl="0"/>
            <a:r>
              <a:rPr lang="en-US" dirty="0"/>
              <a:t>Third Edition</a:t>
            </a:r>
          </a:p>
        </p:txBody>
      </p:sp>
      <p:sp>
        <p:nvSpPr>
          <p:cNvPr id="5" name="Author"/>
          <p:cNvSpPr>
            <a:spLocks noGrp="1"/>
          </p:cNvSpPr>
          <p:nvPr>
            <p:ph sz="quarter" idx="22" hasCustomPrompt="1"/>
          </p:nvPr>
        </p:nvSpPr>
        <p:spPr>
          <a:xfrm>
            <a:off x="152400" y="2363724"/>
            <a:ext cx="8839200" cy="685800"/>
          </a:xfrm>
          <a:prstGeom prst="rect">
            <a:avLst/>
          </a:prstGeom>
        </p:spPr>
        <p:txBody>
          <a:bodyPr/>
          <a:lstStyle>
            <a:lvl1pPr marL="0" indent="0" algn="ctr">
              <a:buNone/>
              <a:defRPr b="0" i="0">
                <a:solidFill>
                  <a:schemeClr val="accent2"/>
                </a:solidFill>
                <a:latin typeface="Times New Roman" charset="0"/>
                <a:ea typeface="Times New Roman" charset="0"/>
                <a:cs typeface="Times New Roman" charset="0"/>
              </a:defRPr>
            </a:lvl1pPr>
          </a:lstStyle>
          <a:p>
            <a:pPr lvl="0"/>
            <a:r>
              <a:rPr lang="en-US" dirty="0"/>
              <a:t>David Klein</a:t>
            </a:r>
          </a:p>
        </p:txBody>
      </p:sp>
      <p:sp>
        <p:nvSpPr>
          <p:cNvPr id="29" name="CN"/>
          <p:cNvSpPr>
            <a:spLocks noGrp="1"/>
          </p:cNvSpPr>
          <p:nvPr>
            <p:ph sz="quarter" idx="19" hasCustomPrompt="1"/>
          </p:nvPr>
        </p:nvSpPr>
        <p:spPr>
          <a:xfrm>
            <a:off x="152400" y="3733800"/>
            <a:ext cx="8839200" cy="533400"/>
          </a:xfrm>
          <a:prstGeom prst="rect">
            <a:avLst/>
          </a:prstGeom>
        </p:spPr>
        <p:txBody>
          <a:bodyPr/>
          <a:lstStyle>
            <a:lvl1pPr marL="0" indent="0" algn="ctr">
              <a:buNone/>
              <a:defRPr sz="4000" b="1" i="0" baseline="0">
                <a:solidFill>
                  <a:srgbClr val="007787"/>
                </a:solidFill>
                <a:latin typeface="Times New Roman" charset="0"/>
                <a:ea typeface="Times New Roman" charset="0"/>
                <a:cs typeface="Times New Roman" charset="0"/>
              </a:defRPr>
            </a:lvl1pPr>
          </a:lstStyle>
          <a:p>
            <a:pPr lvl="0"/>
            <a:r>
              <a:rPr lang="en-US" dirty="0"/>
              <a:t>Chapter 1</a:t>
            </a:r>
          </a:p>
        </p:txBody>
      </p:sp>
      <p:sp>
        <p:nvSpPr>
          <p:cNvPr id="31" name="CT"/>
          <p:cNvSpPr>
            <a:spLocks noGrp="1"/>
          </p:cNvSpPr>
          <p:nvPr>
            <p:ph sz="quarter" idx="20" hasCustomPrompt="1"/>
          </p:nvPr>
        </p:nvSpPr>
        <p:spPr>
          <a:xfrm>
            <a:off x="152400" y="4267200"/>
            <a:ext cx="8839200" cy="2438400"/>
          </a:xfrm>
          <a:prstGeom prst="rect">
            <a:avLst/>
          </a:prstGeom>
        </p:spPr>
        <p:txBody>
          <a:bodyPr anchor="ctr"/>
          <a:lstStyle>
            <a:lvl1pPr marL="0" indent="0" algn="ctr">
              <a:buNone/>
              <a:defRPr sz="3800" b="0" i="0">
                <a:latin typeface="Times New Roman" charset="0"/>
                <a:ea typeface="Times New Roman" charset="0"/>
                <a:cs typeface="Times New Roman"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4" name="Content Placeholder 3"/>
          <p:cNvSpPr>
            <a:spLocks noGrp="1"/>
          </p:cNvSpPr>
          <p:nvPr>
            <p:ph sz="quarter" idx="23"/>
          </p:nvPr>
        </p:nvSpPr>
        <p:spPr>
          <a:xfrm>
            <a:off x="1905000" y="6248400"/>
            <a:ext cx="6248400" cy="457200"/>
          </a:xfrm>
          <a:prstGeom prst="rect">
            <a:avLst/>
          </a:prstGeom>
        </p:spPr>
        <p:txBody>
          <a:bodyPr/>
          <a:lstStyle>
            <a:lvl1pPr marL="0" indent="0">
              <a:buNone/>
              <a:defRPr/>
            </a:lvl1pPr>
          </a:lstStyle>
          <a:p>
            <a:pPr lvl="0"/>
            <a:endParaRPr lang="en-US" dirty="0"/>
          </a:p>
        </p:txBody>
      </p:sp>
    </p:spTree>
    <p:extLst>
      <p:ext uri="{BB962C8B-B14F-4D97-AF65-F5344CB8AC3E}">
        <p14:creationId xmlns:p14="http://schemas.microsoft.com/office/powerpoint/2010/main" val="379360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pter Outline: Version E1 (single#)">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4" hasCustomPrompt="1"/>
          </p:nvPr>
        </p:nvSpPr>
        <p:spPr>
          <a:xfrm>
            <a:off x="304800" y="1752600"/>
            <a:ext cx="8534400" cy="4419600"/>
          </a:xfrm>
          <a:prstGeom prst="rect">
            <a:avLst/>
          </a:prstGeom>
        </p:spPr>
        <p:txBody>
          <a:bodyPr/>
          <a:lstStyle>
            <a:lvl1pPr marL="465138" indent="-465138">
              <a:buClr>
                <a:schemeClr val="accent2"/>
              </a:buClr>
              <a:buFont typeface="+mj-lt"/>
              <a:buAutoNum type="arabicPeriod"/>
              <a:tabLst/>
              <a:defRPr sz="2800" b="0" i="0" baseline="0">
                <a:latin typeface="Times New Roman" charset="0"/>
                <a:ea typeface="Times New Roman" charset="0"/>
                <a:cs typeface="Times New Roman" charset="0"/>
              </a:defRPr>
            </a:lvl1pPr>
            <a:lvl2pPr marL="803275" indent="-282575">
              <a:buClr>
                <a:schemeClr val="accent2"/>
              </a:buClr>
              <a:tabLst/>
              <a:defRPr sz="2400" b="0" i="0" baseline="0">
                <a:latin typeface="Times New Roman" charset="0"/>
                <a:ea typeface="Times New Roman" charset="0"/>
                <a:cs typeface="Times New Roman" charset="0"/>
              </a:defRPr>
            </a:lvl2pPr>
            <a:lvl3pPr marL="803275" marR="0" indent="-282575"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Times New Roman" charset="0"/>
                <a:ea typeface="Times New Roman" charset="0"/>
                <a:cs typeface="Times New Roman" charset="0"/>
              </a:defRPr>
            </a:lvl3pPr>
          </a:lstStyle>
          <a:p>
            <a:pPr lvl="0"/>
            <a:r>
              <a:rPr lang="en-US" dirty="0"/>
              <a:t>This Is a Sample Outline for One-Column and single number</a:t>
            </a:r>
          </a:p>
          <a:p>
            <a:pPr lvl="1"/>
            <a:r>
              <a:rPr lang="en-US" dirty="0"/>
              <a:t>The H2 Level Does Not Have a Number</a:t>
            </a:r>
          </a:p>
          <a:p>
            <a:pPr lvl="2"/>
            <a:r>
              <a:rPr lang="en-US" dirty="0"/>
              <a:t>One of the Subheadings May Be a Special Feature  </a:t>
            </a:r>
          </a:p>
          <a:p>
            <a:pPr lvl="0"/>
            <a:r>
              <a:rPr lang="en-US" dirty="0"/>
              <a:t>This Outline Has Two Levels</a:t>
            </a:r>
          </a:p>
          <a:p>
            <a:pPr lvl="1"/>
            <a:r>
              <a:rPr lang="en-US" dirty="0"/>
              <a:t>Outline Items Usually Have No Ending Punctuation</a:t>
            </a:r>
          </a:p>
          <a:p>
            <a:pPr marL="803275" marR="0" lvl="2" indent="-282575" algn="l" defTabSz="914400" rtl="0" eaLnBrk="1" fontAlgn="auto" latinLnBrk="0" hangingPunct="1">
              <a:lnSpc>
                <a:spcPct val="90000"/>
              </a:lnSpc>
              <a:spcBef>
                <a:spcPts val="500"/>
              </a:spcBef>
              <a:spcAft>
                <a:spcPts val="0"/>
              </a:spcAft>
              <a:buClrTx/>
              <a:buSzTx/>
              <a:buFont typeface="Arial"/>
              <a:buChar char="•"/>
              <a:tabLst/>
              <a:defRPr/>
            </a:pPr>
            <a:r>
              <a:rPr lang="en-US" dirty="0"/>
              <a:t>Special Feature</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1966725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pter Outline: Version E2 (double#)">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4" hasCustomPrompt="1"/>
          </p:nvPr>
        </p:nvSpPr>
        <p:spPr>
          <a:xfrm>
            <a:off x="304800" y="1752600"/>
            <a:ext cx="8534400" cy="4343400"/>
          </a:xfrm>
          <a:prstGeom prst="rect">
            <a:avLst/>
          </a:prstGeom>
        </p:spPr>
        <p:txBody>
          <a:bodyPr/>
          <a:lstStyle>
            <a:lvl1pPr marL="803275" indent="-803275">
              <a:buNone/>
              <a:tabLst/>
              <a:defRPr sz="2800" b="0" i="0" baseline="0">
                <a:latin typeface="Times New Roman" charset="0"/>
                <a:ea typeface="Times New Roman" charset="0"/>
                <a:cs typeface="Times New Roman" charset="0"/>
              </a:defRPr>
            </a:lvl1pPr>
            <a:lvl2pPr marL="1143000" indent="-292608">
              <a:buClr>
                <a:schemeClr val="accent2"/>
              </a:buClr>
              <a:defRPr sz="2400" b="0" i="0" baseline="0">
                <a:latin typeface="Times New Roman" charset="0"/>
                <a:ea typeface="Times New Roman" charset="0"/>
                <a:cs typeface="Times New Roman" charset="0"/>
              </a:defRPr>
            </a:lvl2pPr>
            <a:lvl3pPr marL="1143000" marR="0" indent="-292608"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Times New Roman" charset="0"/>
                <a:ea typeface="Times New Roman" charset="0"/>
                <a:cs typeface="Times New Roman" charset="0"/>
              </a:defRPr>
            </a:lvl3pPr>
          </a:lstStyle>
          <a:p>
            <a:pPr lvl="0"/>
            <a:r>
              <a:rPr lang="en-US" dirty="0"/>
              <a:t>1.1	This Is a Sample Outline for One-Column and Double-numbered</a:t>
            </a:r>
          </a:p>
          <a:p>
            <a:pPr lvl="1"/>
            <a:r>
              <a:rPr lang="en-US" dirty="0"/>
              <a:t>The H2 Level Does Not Have a Number</a:t>
            </a:r>
          </a:p>
          <a:p>
            <a:pPr lvl="2"/>
            <a:r>
              <a:rPr lang="en-US" dirty="0"/>
              <a:t>One of the Subheadings May Be a Special Feature </a:t>
            </a:r>
          </a:p>
          <a:p>
            <a:pPr lvl="0"/>
            <a:r>
              <a:rPr lang="en-US" dirty="0"/>
              <a:t>10.2	This Outline Has Two Levels</a:t>
            </a:r>
          </a:p>
          <a:p>
            <a:pPr lvl="1"/>
            <a:r>
              <a:rPr lang="en-US" dirty="0"/>
              <a:t>Outline Items Usually Have No Ending Punctuation</a:t>
            </a:r>
          </a:p>
          <a:p>
            <a:pPr lvl="2"/>
            <a:r>
              <a:rPr lang="en-US" dirty="0"/>
              <a:t>Special Feature </a:t>
            </a:r>
          </a:p>
        </p:txBody>
      </p:sp>
      <p:sp>
        <p:nvSpPr>
          <p:cNvPr id="4" name="Slide Number Placeholder 3"/>
          <p:cNvSpPr>
            <a:spLocks noGrp="1"/>
          </p:cNvSpPr>
          <p:nvPr>
            <p:ph type="sldNum" sz="quarter" idx="11"/>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0"/>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527444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Outline: Version E1">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
          <p:cNvSpPr>
            <a:spLocks noGrp="1"/>
          </p:cNvSpPr>
          <p:nvPr>
            <p:ph sz="quarter" idx="14" hasCustomPrompt="1"/>
          </p:nvPr>
        </p:nvSpPr>
        <p:spPr>
          <a:xfrm>
            <a:off x="304800" y="1752600"/>
            <a:ext cx="8534400" cy="4495800"/>
          </a:xfrm>
          <a:prstGeom prst="rect">
            <a:avLst/>
          </a:prstGeom>
        </p:spPr>
        <p:txBody>
          <a:bodyPr/>
          <a:lstStyle>
            <a:lvl1pPr marL="0" indent="0">
              <a:buFont typeface="+mj-lt"/>
              <a:buNone/>
              <a:tabLst/>
              <a:defRPr sz="2800" b="0" i="0" baseline="0">
                <a:latin typeface="Times New Roman" charset="0"/>
                <a:ea typeface="Times New Roman" charset="0"/>
                <a:cs typeface="Times New Roman" charset="0"/>
              </a:defRPr>
            </a:lvl1pPr>
            <a:lvl2pPr marL="803275" indent="-282575">
              <a:buClr>
                <a:schemeClr val="accent2"/>
              </a:buClr>
              <a:tabLst/>
              <a:defRPr sz="2400" b="0" i="0" baseline="0">
                <a:latin typeface="Times New Roman" charset="0"/>
                <a:ea typeface="Times New Roman" charset="0"/>
                <a:cs typeface="Times New Roman" charset="0"/>
              </a:defRPr>
            </a:lvl2pPr>
            <a:lvl3pPr marL="803275" marR="0" indent="-282575"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Times New Roman" charset="0"/>
                <a:ea typeface="Times New Roman" charset="0"/>
                <a:cs typeface="Times New Roman" charset="0"/>
              </a:defRPr>
            </a:lvl3pPr>
          </a:lstStyle>
          <a:p>
            <a:pPr lvl="0"/>
            <a:r>
              <a:rPr lang="en-US" dirty="0"/>
              <a:t>This Is a Sample Outline with No Numbers and One-column</a:t>
            </a:r>
          </a:p>
          <a:p>
            <a:pPr lvl="1"/>
            <a:r>
              <a:rPr lang="en-US" dirty="0"/>
              <a:t>The H2 Level Does Not Have a Number</a:t>
            </a:r>
          </a:p>
          <a:p>
            <a:pPr lvl="2"/>
            <a:r>
              <a:rPr lang="en-US" dirty="0"/>
              <a:t>One of the Subheadings May Be a Special Feature  </a:t>
            </a:r>
          </a:p>
          <a:p>
            <a:pPr lvl="0"/>
            <a:r>
              <a:rPr lang="en-US" dirty="0"/>
              <a:t>This Outline Has Two Levels</a:t>
            </a:r>
          </a:p>
          <a:p>
            <a:pPr lvl="1"/>
            <a:r>
              <a:rPr lang="en-US" dirty="0"/>
              <a:t>Outline Items Usually Have No Ending Punctuation</a:t>
            </a:r>
          </a:p>
          <a:p>
            <a:pPr marL="803275" marR="0" lvl="2" indent="-282575" algn="l" defTabSz="914400" rtl="0" eaLnBrk="1" fontAlgn="auto" latinLnBrk="0" hangingPunct="1">
              <a:lnSpc>
                <a:spcPct val="90000"/>
              </a:lnSpc>
              <a:spcBef>
                <a:spcPts val="500"/>
              </a:spcBef>
              <a:spcAft>
                <a:spcPts val="0"/>
              </a:spcAft>
              <a:buClrTx/>
              <a:buSzTx/>
              <a:buFont typeface="Arial"/>
              <a:buChar char="•"/>
              <a:tabLst/>
              <a:defRPr/>
            </a:pPr>
            <a:r>
              <a:rPr lang="en-US" dirty="0"/>
              <a:t>Special Feature</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32214488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Outline: Version F1">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4" hasCustomPrompt="1"/>
          </p:nvPr>
        </p:nvSpPr>
        <p:spPr>
          <a:xfrm>
            <a:off x="304800" y="1752600"/>
            <a:ext cx="8534400" cy="4419600"/>
          </a:xfrm>
          <a:prstGeom prst="rect">
            <a:avLst/>
          </a:prstGeom>
        </p:spPr>
        <p:txBody>
          <a:bodyPr numCol="2"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Times New Roman" charset="0"/>
                <a:ea typeface="Times New Roman" charset="0"/>
                <a:cs typeface="Times New Roman" charset="0"/>
              </a:defRPr>
            </a:lvl1pPr>
          </a:lstStyle>
          <a:p>
            <a:pPr lvl="0"/>
            <a:r>
              <a:rPr lang="en-US" dirty="0"/>
              <a:t>1.1	This Is a Sample Outline for Two-Column and Double-numbered</a:t>
            </a:r>
          </a:p>
          <a:p>
            <a:pPr lvl="0"/>
            <a:r>
              <a:rPr lang="en-US" dirty="0"/>
              <a:t>1.2	It is Two-column </a:t>
            </a:r>
          </a:p>
          <a:p>
            <a:pPr lvl="0"/>
            <a:r>
              <a:rPr lang="en-US" dirty="0"/>
              <a:t>1.3	This Outline Has No Sub-lists</a:t>
            </a:r>
          </a:p>
          <a:p>
            <a:pPr lvl="0"/>
            <a:r>
              <a:rPr lang="en-US" dirty="0"/>
              <a:t>1.4	This List Is Double-numbered</a:t>
            </a:r>
          </a:p>
          <a:p>
            <a:pPr lvl="0"/>
            <a:r>
              <a:rPr lang="en-US" dirty="0"/>
              <a:t>1.5	The Outline Slide Has a Footer</a:t>
            </a:r>
          </a:p>
          <a:p>
            <a:pPr lvl="0"/>
            <a:r>
              <a:rPr lang="en-US" dirty="0"/>
              <a:t>1.6	Outline Items Usually Have No Ending Punctuation</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1.7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1.8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1.10	Another Heading</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4759689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ter Outline: Version F2 (2 text boxes)">
    <p:spTree>
      <p:nvGrpSpPr>
        <p:cNvPr id="1" name=""/>
        <p:cNvGrpSpPr/>
        <p:nvPr/>
      </p:nvGrpSpPr>
      <p:grpSpPr>
        <a:xfrm>
          <a:off x="0" y="0"/>
          <a:ext cx="0" cy="0"/>
          <a:chOff x="0" y="0"/>
          <a:chExt cx="0" cy="0"/>
        </a:xfrm>
      </p:grpSpPr>
      <p:sp>
        <p:nvSpPr>
          <p:cNvPr id="8" name="Title"/>
          <p:cNvSpPr>
            <a:spLocks noGrp="1"/>
          </p:cNvSpPr>
          <p:nvPr>
            <p:ph type="title"/>
          </p:nvPr>
        </p:nvSpPr>
        <p:spPr>
          <a:xfrm>
            <a:off x="304800" y="465826"/>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1"/>
          <p:cNvSpPr>
            <a:spLocks noGrp="1"/>
          </p:cNvSpPr>
          <p:nvPr>
            <p:ph sz="quarter" idx="14" hasCustomPrompt="1"/>
          </p:nvPr>
        </p:nvSpPr>
        <p:spPr>
          <a:xfrm>
            <a:off x="304800" y="1752600"/>
            <a:ext cx="4038600" cy="4419600"/>
          </a:xfrm>
          <a:prstGeom prst="rect">
            <a:avLst/>
          </a:prstGeom>
        </p:spPr>
        <p:txBody>
          <a:bodyPr numCol="1"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Times New Roman" charset="0"/>
                <a:ea typeface="Times New Roman" charset="0"/>
                <a:cs typeface="Times New Roman" charset="0"/>
              </a:defRPr>
            </a:lvl1pPr>
          </a:lstStyle>
          <a:p>
            <a:pPr lvl="0"/>
            <a:r>
              <a:rPr lang="en-US" dirty="0"/>
              <a:t>1.1	This Is a Sample Outline for Two-Column (2 Boxes) and Double-numbered</a:t>
            </a:r>
          </a:p>
          <a:p>
            <a:pPr lvl="0"/>
            <a:r>
              <a:rPr lang="en-US" dirty="0"/>
              <a:t>1.2	It is Two-column </a:t>
            </a:r>
          </a:p>
          <a:p>
            <a:pPr lvl="0"/>
            <a:r>
              <a:rPr lang="en-US" dirty="0"/>
              <a:t>1.3	This Outline Has No Sub-lists</a:t>
            </a:r>
          </a:p>
          <a:p>
            <a:pPr lvl="0"/>
            <a:r>
              <a:rPr lang="en-US" dirty="0"/>
              <a:t>1.4	This List Is Double-numbered</a:t>
            </a:r>
          </a:p>
        </p:txBody>
      </p:sp>
      <p:sp>
        <p:nvSpPr>
          <p:cNvPr id="7" name="COBNL2"/>
          <p:cNvSpPr>
            <a:spLocks noGrp="1"/>
          </p:cNvSpPr>
          <p:nvPr>
            <p:ph sz="quarter" idx="15" hasCustomPrompt="1"/>
          </p:nvPr>
        </p:nvSpPr>
        <p:spPr>
          <a:xfrm>
            <a:off x="4767262" y="1752600"/>
            <a:ext cx="4038600" cy="4419600"/>
          </a:xfrm>
          <a:prstGeom prst="rect">
            <a:avLst/>
          </a:prstGeom>
        </p:spPr>
        <p:txBody>
          <a:bodyPr numCol="1"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Times New Roman" charset="0"/>
                <a:ea typeface="Times New Roman" charset="0"/>
                <a:cs typeface="Times New Roman" charset="0"/>
              </a:defRPr>
            </a:lvl1pPr>
          </a:lstStyle>
          <a:p>
            <a:pPr lvl="0"/>
            <a:r>
              <a:rPr lang="en-US" dirty="0"/>
              <a:t>1.5	The Outline Slide Has a Footer</a:t>
            </a:r>
          </a:p>
          <a:p>
            <a:pPr lvl="0"/>
            <a:r>
              <a:rPr lang="en-US" dirty="0"/>
              <a:t>1.6	Outline Items Usually Have No Ending Punctuation</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1.7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1.8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1.9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1.10	Another Heading</a:t>
            </a:r>
          </a:p>
        </p:txBody>
      </p:sp>
      <p:sp>
        <p:nvSpPr>
          <p:cNvPr id="11" name="TextBox 10"/>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©2021 John Wiley &amp; Sons, Inc.</a:t>
            </a:r>
          </a:p>
        </p:txBody>
      </p:sp>
      <p:sp>
        <p:nvSpPr>
          <p:cNvPr id="12"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
        <p:nvSpPr>
          <p:cNvPr id="13" name="Content Placeholder 17"/>
          <p:cNvSpPr>
            <a:spLocks noGrp="1"/>
          </p:cNvSpPr>
          <p:nvPr>
            <p:ph sz="quarter" idx="23"/>
          </p:nvPr>
        </p:nvSpPr>
        <p:spPr>
          <a:xfrm>
            <a:off x="291353" y="6438900"/>
            <a:ext cx="914400" cy="257175"/>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28640911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ter Outline: Version G">
    <p:spTree>
      <p:nvGrpSpPr>
        <p:cNvPr id="1" name=""/>
        <p:cNvGrpSpPr/>
        <p:nvPr/>
      </p:nvGrpSpPr>
      <p:grpSpPr>
        <a:xfrm>
          <a:off x="0" y="0"/>
          <a:ext cx="0" cy="0"/>
          <a:chOff x="0" y="0"/>
          <a:chExt cx="0" cy="0"/>
        </a:xfrm>
      </p:grpSpPr>
      <p:sp>
        <p:nvSpPr>
          <p:cNvPr id="6"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7" name="COB"/>
          <p:cNvSpPr>
            <a:spLocks noGrp="1"/>
          </p:cNvSpPr>
          <p:nvPr>
            <p:ph sz="quarter" idx="14" hasCustomPrompt="1"/>
          </p:nvPr>
        </p:nvSpPr>
        <p:spPr>
          <a:xfrm>
            <a:off x="304800" y="1752600"/>
            <a:ext cx="8534400" cy="4495800"/>
          </a:xfrm>
          <a:prstGeom prst="rect">
            <a:avLst/>
          </a:prstGeom>
        </p:spPr>
        <p:txBody>
          <a:bodyPr/>
          <a:lstStyle>
            <a:lvl1pPr marL="0" indent="0">
              <a:buFont typeface="+mj-lt"/>
              <a:buNone/>
              <a:tabLst/>
              <a:defRPr sz="2800" b="0" i="0" baseline="0">
                <a:latin typeface="Times New Roman" charset="0"/>
                <a:ea typeface="Times New Roman" charset="0"/>
                <a:cs typeface="Times New Roman" charset="0"/>
              </a:defRPr>
            </a:lvl1pPr>
            <a:lvl2pPr marL="520700" indent="-508000">
              <a:spcBef>
                <a:spcPts val="2000"/>
              </a:spcBef>
              <a:buNone/>
              <a:tabLst/>
              <a:defRPr sz="2800" b="0" i="0" baseline="0">
                <a:solidFill>
                  <a:schemeClr val="accent2"/>
                </a:solidFill>
                <a:latin typeface="Times New Roman" charset="0"/>
                <a:ea typeface="Times New Roman" charset="0"/>
                <a:cs typeface="Times New Roman" charset="0"/>
              </a:defRPr>
            </a:lvl2pPr>
            <a:lvl3pPr marL="635000" marR="0" indent="-395288" algn="l" defTabSz="914400" rtl="0" eaLnBrk="1" fontAlgn="auto" latinLnBrk="0" hangingPunct="1">
              <a:lnSpc>
                <a:spcPct val="90000"/>
              </a:lnSpc>
              <a:spcBef>
                <a:spcPts val="1000"/>
              </a:spcBef>
              <a:spcAft>
                <a:spcPts val="0"/>
              </a:spcAft>
              <a:buClr>
                <a:schemeClr val="accent2"/>
              </a:buClr>
              <a:buSzTx/>
              <a:buFont typeface="+mj-lt"/>
              <a:buAutoNum type="arabicPeriod"/>
              <a:tabLst/>
              <a:defRPr sz="2800" b="0" i="0">
                <a:solidFill>
                  <a:schemeClr val="tx1"/>
                </a:solidFill>
                <a:latin typeface="Times New Roman" charset="0"/>
                <a:ea typeface="Times New Roman" charset="0"/>
                <a:cs typeface="Times New Roman" charset="0"/>
              </a:defRPr>
            </a:lvl3pPr>
          </a:lstStyle>
          <a:p>
            <a:pPr lvl="0"/>
            <a:r>
              <a:rPr lang="en-US" dirty="0"/>
              <a:t>This Is a Sample Outline with No Numbers</a:t>
            </a:r>
          </a:p>
          <a:p>
            <a:pPr lvl="1"/>
            <a:r>
              <a:rPr lang="en-US" dirty="0"/>
              <a:t>Learning Objective</a:t>
            </a:r>
          </a:p>
          <a:p>
            <a:pPr lvl="2"/>
            <a:r>
              <a:rPr lang="en-US" dirty="0"/>
              <a:t>Describe what racial &amp; ethnic group make up Latin America.</a:t>
            </a:r>
          </a:p>
          <a:p>
            <a:pPr lvl="2"/>
            <a:r>
              <a:rPr lang="en-US" dirty="0"/>
              <a:t>Explain Latin American agricultural systems.</a:t>
            </a:r>
          </a:p>
          <a:p>
            <a:pPr lvl="2"/>
            <a:r>
              <a:rPr lang="en-US" dirty="0"/>
              <a:t>Critically evaluate models of biodiversity conservation in the Latin American context.</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31492788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plus 1 column">
    <p:spTree>
      <p:nvGrpSpPr>
        <p:cNvPr id="1" name=""/>
        <p:cNvGrpSpPr/>
        <p:nvPr/>
      </p:nvGrpSpPr>
      <p:grpSpPr>
        <a:xfrm>
          <a:off x="0" y="0"/>
          <a:ext cx="0" cy="0"/>
          <a:chOff x="0" y="0"/>
          <a:chExt cx="0" cy="0"/>
        </a:xfrm>
      </p:grpSpPr>
      <p:sp>
        <p:nvSpPr>
          <p:cNvPr id="2" name="Title 1"/>
          <p:cNvSpPr>
            <a:spLocks noGrp="1"/>
          </p:cNvSpPr>
          <p:nvPr>
            <p:ph type="title"/>
          </p:nvPr>
        </p:nvSpPr>
        <p:spPr>
          <a:xfrm>
            <a:off x="277078" y="457200"/>
            <a:ext cx="8543926" cy="838200"/>
          </a:xfrm>
          <a:prstGeom prst="rect">
            <a:avLst/>
          </a:prstGeom>
        </p:spPr>
        <p:txBody>
          <a:bodyPr>
            <a:normAutofit/>
          </a:bodyPr>
          <a:lstStyle>
            <a:lvl1pPr>
              <a:defRPr sz="4000" b="0" i="0">
                <a:solidFill>
                  <a:srgbClr val="196E78"/>
                </a:solidFill>
                <a:latin typeface="Times New Roman" panose="02020603050405020304" pitchFamily="18" charset="0"/>
                <a:ea typeface="Times New Roman" panose="02020603050405020304" pitchFamily="18" charset="0"/>
                <a:cs typeface="Times New Roman" panose="02020603050405020304" pitchFamily="18" charset="0"/>
              </a:defRPr>
            </a:lvl1pPr>
          </a:lstStyle>
          <a:p>
            <a:endParaRPr lang="en-US" dirty="0"/>
          </a:p>
        </p:txBody>
      </p:sp>
      <p:sp>
        <p:nvSpPr>
          <p:cNvPr id="13" name="Content Placeholder"/>
          <p:cNvSpPr>
            <a:spLocks noGrp="1"/>
          </p:cNvSpPr>
          <p:nvPr>
            <p:ph sz="quarter" idx="10" hasCustomPrompt="1"/>
          </p:nvPr>
        </p:nvSpPr>
        <p:spPr>
          <a:xfrm>
            <a:off x="304800" y="1447800"/>
            <a:ext cx="8534400" cy="4800600"/>
          </a:xfrm>
          <a:prstGeom prst="rect">
            <a:avLst/>
          </a:prstGeom>
        </p:spPr>
        <p:txBody>
          <a:bodyPr/>
          <a:lstStyle>
            <a:lvl1pPr marL="457200" indent="-457200" algn="l">
              <a:lnSpc>
                <a:spcPct val="100000"/>
              </a:lnSpc>
              <a:spcBef>
                <a:spcPts val="624"/>
              </a:spcBef>
              <a:buClr>
                <a:schemeClr val="accent2"/>
              </a:buClr>
              <a:buFont typeface="Arial" panose="020B0604020202020204" pitchFamily="34" charset="0"/>
              <a:buChar char="•"/>
              <a:tabLst/>
              <a:defRPr sz="2800" b="0" i="0" baseline="0">
                <a:latin typeface="Times New Roman" panose="02020603050405020304" pitchFamily="18" charset="0"/>
                <a:ea typeface="Times New Roman" panose="02020603050405020304" pitchFamily="18" charset="0"/>
                <a:cs typeface="Times New Roman" panose="02020603050405020304" pitchFamily="18" charset="0"/>
              </a:defRPr>
            </a:lvl1pPr>
            <a:lvl2pPr marL="914400" indent="-457200">
              <a:lnSpc>
                <a:spcPct val="100000"/>
              </a:lnSpc>
              <a:spcBef>
                <a:spcPts val="624"/>
              </a:spcBef>
              <a:buClr>
                <a:schemeClr val="accent2"/>
              </a:buClr>
              <a:buSzPct val="80000"/>
              <a:buFont typeface="Courier New" panose="02070309020205020404" pitchFamily="49" charset="0"/>
              <a:buChar char="o"/>
              <a:defRPr sz="2600" b="0" i="0">
                <a:latin typeface="Times New Roman" panose="02020603050405020304" pitchFamily="18" charset="0"/>
                <a:ea typeface="Times New Roman" panose="02020603050405020304" pitchFamily="18" charset="0"/>
                <a:cs typeface="Times New Roman" panose="02020603050405020304" pitchFamily="18" charset="0"/>
              </a:defRPr>
            </a:lvl2pPr>
            <a:lvl3pPr>
              <a:lnSpc>
                <a:spcPct val="100000"/>
              </a:lnSpc>
              <a:spcBef>
                <a:spcPts val="624"/>
              </a:spcBef>
              <a:defRPr sz="2400" b="0" i="0">
                <a:latin typeface="Times New Roman" panose="02020603050405020304" pitchFamily="18" charset="0"/>
                <a:ea typeface="Source Sans Pro" charset="0"/>
                <a:cs typeface="Times New Roman" panose="02020603050405020304" pitchFamily="18"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dirty="0"/>
              <a:t>Click to add text or image</a:t>
            </a:r>
          </a:p>
          <a:p>
            <a:pPr lvl="1"/>
            <a:endParaRPr lang="en-US" dirty="0"/>
          </a:p>
          <a:p>
            <a:pPr lvl="2"/>
            <a:endParaRPr lang="en-US" dirty="0"/>
          </a:p>
          <a:p>
            <a:pPr lvl="1"/>
            <a:endParaRPr lang="en-US" dirty="0"/>
          </a:p>
          <a:p>
            <a:pPr lvl="1"/>
            <a:endParaRPr lang="en-US" dirty="0"/>
          </a:p>
        </p:txBody>
      </p:sp>
      <p:sp>
        <p:nvSpPr>
          <p:cNvPr id="11" name="TextBox 10"/>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©2021 John Wiley &amp; Sons, Inc.</a:t>
            </a:r>
          </a:p>
        </p:txBody>
      </p:sp>
      <p:sp>
        <p:nvSpPr>
          <p:cNvPr id="12"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37120756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plus 1 column">
    <p:spTree>
      <p:nvGrpSpPr>
        <p:cNvPr id="1" name=""/>
        <p:cNvGrpSpPr/>
        <p:nvPr/>
      </p:nvGrpSpPr>
      <p:grpSpPr>
        <a:xfrm>
          <a:off x="0" y="0"/>
          <a:ext cx="0" cy="0"/>
          <a:chOff x="0" y="0"/>
          <a:chExt cx="0" cy="0"/>
        </a:xfrm>
      </p:grpSpPr>
      <p:sp>
        <p:nvSpPr>
          <p:cNvPr id="2" name="Title 1"/>
          <p:cNvSpPr>
            <a:spLocks noGrp="1"/>
          </p:cNvSpPr>
          <p:nvPr>
            <p:ph type="title"/>
          </p:nvPr>
        </p:nvSpPr>
        <p:spPr>
          <a:xfrm>
            <a:off x="277078" y="457200"/>
            <a:ext cx="8543926" cy="975360"/>
          </a:xfrm>
          <a:prstGeom prst="rect">
            <a:avLst/>
          </a:prstGeom>
        </p:spPr>
        <p:txBody>
          <a:bodyPr>
            <a:normAutofit/>
          </a:bodyPr>
          <a:lstStyle>
            <a:lvl1pPr>
              <a:defRPr sz="4000" b="0" i="0">
                <a:solidFill>
                  <a:srgbClr val="196E78"/>
                </a:solidFill>
                <a:latin typeface="+mn-lt"/>
                <a:ea typeface="Calibri" charset="0"/>
                <a:cs typeface="Calibri" charset="0"/>
              </a:defRPr>
            </a:lvl1pPr>
          </a:lstStyle>
          <a:p>
            <a:endParaRPr lang="en-US" dirty="0"/>
          </a:p>
        </p:txBody>
      </p:sp>
      <p:sp>
        <p:nvSpPr>
          <p:cNvPr id="13" name="Contents"/>
          <p:cNvSpPr>
            <a:spLocks noGrp="1"/>
          </p:cNvSpPr>
          <p:nvPr>
            <p:ph sz="quarter" idx="10" hasCustomPrompt="1"/>
          </p:nvPr>
        </p:nvSpPr>
        <p:spPr>
          <a:xfrm>
            <a:off x="304800" y="1752600"/>
            <a:ext cx="8534400" cy="533400"/>
          </a:xfrm>
          <a:prstGeom prst="rect">
            <a:avLst/>
          </a:prstGeom>
        </p:spPr>
        <p:txBody>
          <a:bodyPr/>
          <a:lstStyle>
            <a:lvl1pPr marL="457200" indent="-457200" algn="l">
              <a:lnSpc>
                <a:spcPct val="100000"/>
              </a:lnSpc>
              <a:spcBef>
                <a:spcPts val="624"/>
              </a:spcBef>
              <a:buClr>
                <a:srgbClr val="B11116"/>
              </a:buClr>
              <a:buFont typeface="Arial" panose="020B0604020202020204" pitchFamily="34" charset="0"/>
              <a:buChar char="•"/>
              <a:tabLst/>
              <a:defRPr sz="2800" b="0" i="0" baseline="0">
                <a:latin typeface="+mn-lt"/>
                <a:ea typeface="Calibri" charset="0"/>
                <a:cs typeface="Calibri" charset="0"/>
              </a:defRPr>
            </a:lvl1pPr>
            <a:lvl2pPr marL="914400" indent="-457200">
              <a:lnSpc>
                <a:spcPct val="100000"/>
              </a:lnSpc>
              <a:spcBef>
                <a:spcPts val="624"/>
              </a:spcBef>
              <a:buClr>
                <a:srgbClr val="C00000"/>
              </a:buClr>
              <a:buSzPct val="80000"/>
              <a:buFont typeface="Courier New" panose="02070309020205020404" pitchFamily="49" charset="0"/>
              <a:buChar char="o"/>
              <a:defRPr sz="2600" b="0" i="0">
                <a:latin typeface="+mn-lt"/>
                <a:ea typeface="Calibri" panose="020F0502020204030204" pitchFamily="34" charset="0"/>
                <a:cs typeface="Calibri" panose="020F0502020204030204" pitchFamily="34" charset="0"/>
              </a:defRPr>
            </a:lvl2pPr>
            <a:lvl3pPr>
              <a:lnSpc>
                <a:spcPct val="100000"/>
              </a:lnSpc>
              <a:spcBef>
                <a:spcPts val="624"/>
              </a:spcBef>
              <a:defRPr sz="2400" b="0" i="0">
                <a:latin typeface="+mn-lt"/>
                <a:ea typeface="Source Sans Pro" charset="0"/>
                <a:cs typeface="Source Sans Pro"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dirty="0"/>
              <a:t>Click to add text or image</a:t>
            </a:r>
          </a:p>
          <a:p>
            <a:pPr lvl="1"/>
            <a:endParaRPr lang="en-US" dirty="0"/>
          </a:p>
          <a:p>
            <a:pPr lvl="2"/>
            <a:endParaRPr lang="en-US" dirty="0"/>
          </a:p>
          <a:p>
            <a:pPr lvl="1"/>
            <a:endParaRPr lang="en-US" dirty="0"/>
          </a:p>
          <a:p>
            <a:pPr lvl="1"/>
            <a:endParaRPr lang="en-US" dirty="0"/>
          </a:p>
        </p:txBody>
      </p:sp>
      <p:sp>
        <p:nvSpPr>
          <p:cNvPr id="11" name="TextBox 10"/>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©2018 John Wiley &amp; Sons, Inc.</a:t>
            </a:r>
          </a:p>
        </p:txBody>
      </p:sp>
      <p:sp>
        <p:nvSpPr>
          <p:cNvPr id="12"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
        <p:nvSpPr>
          <p:cNvPr id="4" name="Content Placeholder 3">
            <a:extLst>
              <a:ext uri="{FF2B5EF4-FFF2-40B4-BE49-F238E27FC236}">
                <a16:creationId xmlns:a16="http://schemas.microsoft.com/office/drawing/2014/main" id="{9C5F9957-1560-4A8E-98D3-0418F97BCE24}"/>
              </a:ext>
            </a:extLst>
          </p:cNvPr>
          <p:cNvSpPr>
            <a:spLocks noGrp="1"/>
          </p:cNvSpPr>
          <p:nvPr>
            <p:ph sz="quarter" idx="11"/>
          </p:nvPr>
        </p:nvSpPr>
        <p:spPr>
          <a:xfrm>
            <a:off x="295275" y="3886200"/>
            <a:ext cx="8526463" cy="1981200"/>
          </a:xfrm>
          <a:prstGeom prst="rect">
            <a:avLst/>
          </a:prstGeom>
        </p:spPr>
        <p:txBody>
          <a:bodyPr/>
          <a:lstStyle>
            <a:lvl1pPr marL="457200" indent="-457200">
              <a:buClr>
                <a:schemeClr val="accent2"/>
              </a:buClr>
              <a:defRPr/>
            </a:lvl1pPr>
            <a:lvl2pPr marL="914400" indent="-457200">
              <a:buClr>
                <a:schemeClr val="accent2"/>
              </a:buClr>
              <a:buSzPct val="80000"/>
              <a:buFont typeface="Courier New" panose="02070309020205020404" pitchFamily="49" charset="0"/>
              <a:buChar char="o"/>
              <a:defRPr/>
            </a:lvl2pPr>
            <a:lvl3pPr marL="1371600" indent="-457200">
              <a:buClr>
                <a:schemeClr val="accent2"/>
              </a:buClr>
              <a:buSzPct val="80000"/>
              <a:defRPr/>
            </a:lvl3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446762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itle plus image, figure title, caption, and source">
    <p:spTree>
      <p:nvGrpSpPr>
        <p:cNvPr id="1" name=""/>
        <p:cNvGrpSpPr/>
        <p:nvPr/>
      </p:nvGrpSpPr>
      <p:grpSpPr>
        <a:xfrm>
          <a:off x="0" y="0"/>
          <a:ext cx="0" cy="0"/>
          <a:chOff x="0" y="0"/>
          <a:chExt cx="0" cy="0"/>
        </a:xfrm>
      </p:grpSpPr>
      <p:sp>
        <p:nvSpPr>
          <p:cNvPr id="4" name="Title 3"/>
          <p:cNvSpPr>
            <a:spLocks noGrp="1"/>
          </p:cNvSpPr>
          <p:nvPr>
            <p:ph type="title"/>
          </p:nvPr>
        </p:nvSpPr>
        <p:spPr>
          <a:xfrm>
            <a:off x="281354" y="457200"/>
            <a:ext cx="8534400" cy="1141412"/>
          </a:xfrm>
        </p:spPr>
        <p:txBody>
          <a:bodyPr>
            <a:normAutofit/>
          </a:bodyPr>
          <a:lstStyle>
            <a:lvl1pPr>
              <a:defRPr sz="4000" b="0"/>
            </a:lvl1pPr>
          </a:lstStyle>
          <a:p>
            <a:r>
              <a:rPr lang="en-US" dirty="0"/>
              <a:t>Click to edit Master title style</a:t>
            </a:r>
          </a:p>
        </p:txBody>
      </p:sp>
      <p:sp>
        <p:nvSpPr>
          <p:cNvPr id="7" name="Content Placeholder 9"/>
          <p:cNvSpPr>
            <a:spLocks noGrp="1"/>
          </p:cNvSpPr>
          <p:nvPr>
            <p:ph sz="quarter" idx="15" hasCustomPrompt="1"/>
          </p:nvPr>
        </p:nvSpPr>
        <p:spPr>
          <a:xfrm>
            <a:off x="380060" y="1692275"/>
            <a:ext cx="8534400" cy="425450"/>
          </a:xfrm>
          <a:prstGeom prst="rect">
            <a:avLst/>
          </a:prstGeom>
        </p:spPr>
        <p:txBody>
          <a:bodyPr/>
          <a:lstStyle>
            <a:lvl1pPr marL="285750" indent="-285750" algn="l">
              <a:spcBef>
                <a:spcPts val="889"/>
              </a:spcBef>
              <a:buClr>
                <a:schemeClr val="accent2"/>
              </a:buClr>
              <a:buFont typeface="Arial" panose="020B0604020202020204" pitchFamily="34" charset="0"/>
              <a:buChar char="•"/>
              <a:defRPr sz="1778" b="0" i="0" baseline="0">
                <a:solidFill>
                  <a:schemeClr val="tx1"/>
                </a:solidFill>
                <a:latin typeface="+mn-lt"/>
                <a:ea typeface="Calibri" charset="0"/>
                <a:cs typeface="Calibri" charset="0"/>
              </a:defRPr>
            </a:lvl1pPr>
            <a:lvl2pPr marL="714031" indent="-400761">
              <a:spcBef>
                <a:spcPts val="889"/>
              </a:spcBef>
              <a:buFont typeface="+mj-lt"/>
              <a:buAutoNum type="alphaLcPeriod"/>
              <a:tabLst/>
              <a:defRPr sz="2489" b="0" i="0" baseline="0">
                <a:solidFill>
                  <a:schemeClr val="tx1"/>
                </a:solidFill>
                <a:latin typeface="Source Sans Pro" charset="0"/>
                <a:ea typeface="Source Sans Pro" charset="0"/>
                <a:cs typeface="Source Sans Pro" charset="0"/>
              </a:defRPr>
            </a:lvl2pPr>
          </a:lstStyle>
          <a:p>
            <a:pPr lvl="0"/>
            <a:r>
              <a:rPr lang="en-US" sz="1778" dirty="0"/>
              <a:t>Click to add figure title</a:t>
            </a:r>
          </a:p>
          <a:p>
            <a:pPr lvl="0"/>
            <a:endParaRPr lang="en-US" dirty="0"/>
          </a:p>
        </p:txBody>
      </p:sp>
      <p:sp>
        <p:nvSpPr>
          <p:cNvPr id="6" name="Content Placeholder 94"/>
          <p:cNvSpPr>
            <a:spLocks noGrp="1"/>
          </p:cNvSpPr>
          <p:nvPr>
            <p:ph sz="quarter" idx="16" hasCustomPrompt="1"/>
          </p:nvPr>
        </p:nvSpPr>
        <p:spPr>
          <a:xfrm>
            <a:off x="2965214" y="2362201"/>
            <a:ext cx="3058189" cy="1363133"/>
          </a:xfrm>
          <a:prstGeom prst="rect">
            <a:avLst/>
          </a:prstGeom>
        </p:spPr>
        <p:txBody>
          <a:bodyPr/>
          <a:lstStyle>
            <a:lvl1pPr marL="0" indent="0">
              <a:buNone/>
              <a:defRPr sz="2489" b="0" i="0">
                <a:latin typeface="+mn-lt"/>
                <a:ea typeface="Calibri" charset="0"/>
                <a:cs typeface="Calibri" charset="0"/>
              </a:defRPr>
            </a:lvl1pPr>
          </a:lstStyle>
          <a:p>
            <a:pPr lvl="0"/>
            <a:r>
              <a:rPr lang="en-US" dirty="0"/>
              <a:t>Click to add image</a:t>
            </a:r>
          </a:p>
        </p:txBody>
      </p:sp>
      <p:sp>
        <p:nvSpPr>
          <p:cNvPr id="11" name="Content Placeholder 10"/>
          <p:cNvSpPr>
            <a:spLocks noGrp="1"/>
          </p:cNvSpPr>
          <p:nvPr>
            <p:ph sz="quarter" idx="18" hasCustomPrompt="1"/>
          </p:nvPr>
        </p:nvSpPr>
        <p:spPr>
          <a:xfrm>
            <a:off x="380060" y="3820260"/>
            <a:ext cx="8334022" cy="648426"/>
          </a:xfrm>
          <a:prstGeom prst="rect">
            <a:avLst/>
          </a:prstGeom>
        </p:spPr>
        <p:txBody>
          <a:bodyPr/>
          <a:lstStyle>
            <a:lvl1pPr>
              <a:lnSpc>
                <a:spcPct val="100000"/>
              </a:lnSpc>
              <a:spcBef>
                <a:spcPts val="624"/>
              </a:spcBef>
              <a:buClr>
                <a:schemeClr val="accent2"/>
              </a:buClr>
              <a:defRPr sz="2400"/>
            </a:lvl1pPr>
          </a:lstStyle>
          <a:p>
            <a:pPr lvl="0"/>
            <a:r>
              <a:rPr lang="en-US" dirty="0"/>
              <a:t> </a:t>
            </a:r>
          </a:p>
        </p:txBody>
      </p:sp>
      <p:sp>
        <p:nvSpPr>
          <p:cNvPr id="5" name="Picture Placeholder 4"/>
          <p:cNvSpPr>
            <a:spLocks noGrp="1"/>
          </p:cNvSpPr>
          <p:nvPr>
            <p:ph type="pic" sz="quarter" idx="19"/>
          </p:nvPr>
        </p:nvSpPr>
        <p:spPr>
          <a:xfrm>
            <a:off x="300567" y="2298700"/>
            <a:ext cx="2548467" cy="1265238"/>
          </a:xfrm>
          <a:prstGeom prst="rect">
            <a:avLst/>
          </a:prstGeom>
        </p:spPr>
        <p:txBody>
          <a:bodyPr/>
          <a:lstStyle/>
          <a:p>
            <a:endParaRPr lang="en-US" dirty="0"/>
          </a:p>
        </p:txBody>
      </p:sp>
      <p:sp>
        <p:nvSpPr>
          <p:cNvPr id="12" name="Picture Placeholder 11"/>
          <p:cNvSpPr>
            <a:spLocks noGrp="1"/>
          </p:cNvSpPr>
          <p:nvPr>
            <p:ph type="pic" sz="quarter" idx="20"/>
          </p:nvPr>
        </p:nvSpPr>
        <p:spPr>
          <a:xfrm>
            <a:off x="478368" y="3657601"/>
            <a:ext cx="1854200" cy="631825"/>
          </a:xfrm>
          <a:prstGeom prst="rect">
            <a:avLst/>
          </a:prstGeom>
        </p:spPr>
        <p:txBody>
          <a:bodyPr/>
          <a:lstStyle/>
          <a:p>
            <a:endParaRPr lang="en-US" dirty="0"/>
          </a:p>
        </p:txBody>
      </p:sp>
      <p:sp>
        <p:nvSpPr>
          <p:cNvPr id="10" name="Content Placeholder 9"/>
          <p:cNvSpPr>
            <a:spLocks noGrp="1"/>
          </p:cNvSpPr>
          <p:nvPr>
            <p:ph sz="quarter" idx="21" hasCustomPrompt="1"/>
          </p:nvPr>
        </p:nvSpPr>
        <p:spPr>
          <a:xfrm>
            <a:off x="380060" y="4738565"/>
            <a:ext cx="8334022" cy="575856"/>
          </a:xfrm>
          <a:prstGeom prst="rect">
            <a:avLst/>
          </a:prstGeom>
        </p:spPr>
        <p:txBody>
          <a:bodyPr/>
          <a:lstStyle>
            <a:lvl1pPr>
              <a:buClr>
                <a:schemeClr val="accent2"/>
              </a:buClr>
              <a:defRPr sz="2400"/>
            </a:lvl1pPr>
          </a:lstStyle>
          <a:p>
            <a:pPr lvl="0"/>
            <a:r>
              <a:rPr lang="en-US" dirty="0"/>
              <a:t> </a:t>
            </a:r>
          </a:p>
        </p:txBody>
      </p:sp>
      <p:sp>
        <p:nvSpPr>
          <p:cNvPr id="13" name="Content Placeholder 12">
            <a:extLst>
              <a:ext uri="{FF2B5EF4-FFF2-40B4-BE49-F238E27FC236}">
                <a16:creationId xmlns:a16="http://schemas.microsoft.com/office/drawing/2014/main" id="{7B87F3B8-4D51-42A0-884F-DBA69811E018}"/>
              </a:ext>
            </a:extLst>
          </p:cNvPr>
          <p:cNvSpPr>
            <a:spLocks noGrp="1"/>
          </p:cNvSpPr>
          <p:nvPr>
            <p:ph sz="quarter" idx="22"/>
          </p:nvPr>
        </p:nvSpPr>
        <p:spPr>
          <a:xfrm>
            <a:off x="5867400" y="5407025"/>
            <a:ext cx="2895600" cy="685800"/>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Picture Placeholder 11">
            <a:extLst>
              <a:ext uri="{FF2B5EF4-FFF2-40B4-BE49-F238E27FC236}">
                <a16:creationId xmlns:a16="http://schemas.microsoft.com/office/drawing/2014/main" id="{FBA3E100-6354-4F60-B216-877F69A22A66}"/>
              </a:ext>
            </a:extLst>
          </p:cNvPr>
          <p:cNvSpPr>
            <a:spLocks noGrp="1"/>
          </p:cNvSpPr>
          <p:nvPr>
            <p:ph type="pic" sz="quarter" idx="24"/>
          </p:nvPr>
        </p:nvSpPr>
        <p:spPr>
          <a:xfrm>
            <a:off x="630768" y="3810001"/>
            <a:ext cx="1854200" cy="631825"/>
          </a:xfrm>
          <a:prstGeom prst="rect">
            <a:avLst/>
          </a:prstGeom>
        </p:spPr>
        <p:txBody>
          <a:bodyPr/>
          <a:lstStyle/>
          <a:p>
            <a:endParaRPr lang="en-US" dirty="0"/>
          </a:p>
        </p:txBody>
      </p:sp>
      <p:sp>
        <p:nvSpPr>
          <p:cNvPr id="15" name="Content Placeholder 14">
            <a:extLst>
              <a:ext uri="{FF2B5EF4-FFF2-40B4-BE49-F238E27FC236}">
                <a16:creationId xmlns:a16="http://schemas.microsoft.com/office/drawing/2014/main" id="{D1B15146-A80C-4E59-ADEC-269EC7423323}"/>
              </a:ext>
            </a:extLst>
          </p:cNvPr>
          <p:cNvSpPr>
            <a:spLocks noGrp="1"/>
          </p:cNvSpPr>
          <p:nvPr>
            <p:ph sz="quarter" idx="25" hasCustomPrompt="1"/>
          </p:nvPr>
        </p:nvSpPr>
        <p:spPr>
          <a:xfrm>
            <a:off x="380060" y="5458561"/>
            <a:ext cx="8200378" cy="685800"/>
          </a:xfrm>
          <a:prstGeom prst="rect">
            <a:avLst/>
          </a:prstGeom>
        </p:spPr>
        <p:txBody>
          <a:bodyPr/>
          <a:lstStyle>
            <a:lvl1pPr>
              <a:buClr>
                <a:schemeClr val="accent2"/>
              </a:buClr>
              <a:defRPr sz="2400"/>
            </a:lvl1pPr>
          </a:lstStyle>
          <a:p>
            <a:pPr lvl="0"/>
            <a:r>
              <a:rPr lang="en-US" dirty="0"/>
              <a:t> </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7" name="Content Placeholder 16">
            <a:extLst>
              <a:ext uri="{FF2B5EF4-FFF2-40B4-BE49-F238E27FC236}">
                <a16:creationId xmlns:a16="http://schemas.microsoft.com/office/drawing/2014/main" id="{0731A378-C1E8-40F7-984C-660BE0BA25DD}"/>
              </a:ext>
            </a:extLst>
          </p:cNvPr>
          <p:cNvSpPr>
            <a:spLocks noGrp="1"/>
          </p:cNvSpPr>
          <p:nvPr>
            <p:ph sz="quarter" idx="26"/>
          </p:nvPr>
        </p:nvSpPr>
        <p:spPr>
          <a:xfrm>
            <a:off x="8275638" y="54070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3" name="Table Placeholder 2"/>
          <p:cNvSpPr>
            <a:spLocks noGrp="1"/>
          </p:cNvSpPr>
          <p:nvPr>
            <p:ph type="tbl" sz="quarter" idx="17"/>
          </p:nvPr>
        </p:nvSpPr>
        <p:spPr>
          <a:xfrm>
            <a:off x="6728178" y="2497138"/>
            <a:ext cx="2106789" cy="1320800"/>
          </a:xfrm>
          <a:prstGeom prst="rect">
            <a:avLst/>
          </a:prstGeom>
        </p:spPr>
        <p:txBody>
          <a:bodyPr/>
          <a:lstStyle>
            <a:lvl1pPr marL="0" indent="0">
              <a:buNone/>
              <a:defRPr/>
            </a:lvl1pPr>
          </a:lstStyle>
          <a:p>
            <a:endParaRPr lang="en-US" dirty="0"/>
          </a:p>
        </p:txBody>
      </p:sp>
      <p:sp>
        <p:nvSpPr>
          <p:cNvPr id="19" name="Table Placeholder 2">
            <a:extLst>
              <a:ext uri="{FF2B5EF4-FFF2-40B4-BE49-F238E27FC236}">
                <a16:creationId xmlns:a16="http://schemas.microsoft.com/office/drawing/2014/main" id="{2219DD6E-B1FF-4B5E-979E-66564D9D6D23}"/>
              </a:ext>
            </a:extLst>
          </p:cNvPr>
          <p:cNvSpPr>
            <a:spLocks noGrp="1"/>
          </p:cNvSpPr>
          <p:nvPr>
            <p:ph type="tbl" sz="quarter" idx="27"/>
          </p:nvPr>
        </p:nvSpPr>
        <p:spPr>
          <a:xfrm>
            <a:off x="6880578" y="2649538"/>
            <a:ext cx="2106789" cy="1320800"/>
          </a:xfrm>
          <a:prstGeom prst="rect">
            <a:avLst/>
          </a:prstGeom>
        </p:spPr>
        <p:txBody>
          <a:bodyPr/>
          <a:lstStyle>
            <a:lvl1pPr marL="0" indent="0">
              <a:buNone/>
              <a:defRPr/>
            </a:lvl1pPr>
          </a:lstStyle>
          <a:p>
            <a:endParaRPr lang="en-US" dirty="0"/>
          </a:p>
        </p:txBody>
      </p:sp>
      <p:sp>
        <p:nvSpPr>
          <p:cNvPr id="20" name="Table Placeholder 2">
            <a:extLst>
              <a:ext uri="{FF2B5EF4-FFF2-40B4-BE49-F238E27FC236}">
                <a16:creationId xmlns:a16="http://schemas.microsoft.com/office/drawing/2014/main" id="{7F0B942C-BA51-48F2-A4DF-6B77FCD5655E}"/>
              </a:ext>
            </a:extLst>
          </p:cNvPr>
          <p:cNvSpPr>
            <a:spLocks noGrp="1"/>
          </p:cNvSpPr>
          <p:nvPr>
            <p:ph type="tbl" sz="quarter" idx="28"/>
          </p:nvPr>
        </p:nvSpPr>
        <p:spPr>
          <a:xfrm>
            <a:off x="7032978" y="2801938"/>
            <a:ext cx="2106789" cy="1320800"/>
          </a:xfrm>
          <a:prstGeom prst="rect">
            <a:avLst/>
          </a:prstGeom>
        </p:spPr>
        <p:txBody>
          <a:bodyPr/>
          <a:lstStyle>
            <a:lvl1pPr marL="0" indent="0">
              <a:buNone/>
              <a:defRPr/>
            </a:lvl1pPr>
          </a:lstStyle>
          <a:p>
            <a:endParaRPr lang="en-US" dirty="0"/>
          </a:p>
        </p:txBody>
      </p:sp>
      <p:sp>
        <p:nvSpPr>
          <p:cNvPr id="21" name="Content Placeholder 16">
            <a:extLst>
              <a:ext uri="{FF2B5EF4-FFF2-40B4-BE49-F238E27FC236}">
                <a16:creationId xmlns:a16="http://schemas.microsoft.com/office/drawing/2014/main" id="{C789B25C-62B8-4A2F-A664-6F982F31033E}"/>
              </a:ext>
            </a:extLst>
          </p:cNvPr>
          <p:cNvSpPr>
            <a:spLocks noGrp="1"/>
          </p:cNvSpPr>
          <p:nvPr>
            <p:ph sz="quarter" idx="29"/>
          </p:nvPr>
        </p:nvSpPr>
        <p:spPr>
          <a:xfrm>
            <a:off x="8428038" y="55594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2" name="Content Placeholder 16">
            <a:extLst>
              <a:ext uri="{FF2B5EF4-FFF2-40B4-BE49-F238E27FC236}">
                <a16:creationId xmlns:a16="http://schemas.microsoft.com/office/drawing/2014/main" id="{45FF1C84-C34F-4BA9-82D5-684501BD5A6F}"/>
              </a:ext>
            </a:extLst>
          </p:cNvPr>
          <p:cNvSpPr>
            <a:spLocks noGrp="1"/>
          </p:cNvSpPr>
          <p:nvPr>
            <p:ph sz="quarter" idx="30"/>
          </p:nvPr>
        </p:nvSpPr>
        <p:spPr>
          <a:xfrm>
            <a:off x="8580438" y="57118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3" name="Content Placeholder 16">
            <a:extLst>
              <a:ext uri="{FF2B5EF4-FFF2-40B4-BE49-F238E27FC236}">
                <a16:creationId xmlns:a16="http://schemas.microsoft.com/office/drawing/2014/main" id="{27B4A8D3-48D8-431A-A735-B8148B0F2578}"/>
              </a:ext>
            </a:extLst>
          </p:cNvPr>
          <p:cNvSpPr>
            <a:spLocks noGrp="1"/>
          </p:cNvSpPr>
          <p:nvPr>
            <p:ph sz="quarter" idx="31"/>
          </p:nvPr>
        </p:nvSpPr>
        <p:spPr>
          <a:xfrm>
            <a:off x="8732838" y="58642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8" name="TextBox 7"/>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©2021 John Wiley &amp; Sons, Inc.</a:t>
            </a:r>
          </a:p>
        </p:txBody>
      </p:sp>
      <p:sp>
        <p:nvSpPr>
          <p:cNvPr id="9"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33059499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Title plus image, figure title, caption, and source">
    <p:spTree>
      <p:nvGrpSpPr>
        <p:cNvPr id="1" name=""/>
        <p:cNvGrpSpPr/>
        <p:nvPr/>
      </p:nvGrpSpPr>
      <p:grpSpPr>
        <a:xfrm>
          <a:off x="0" y="0"/>
          <a:ext cx="0" cy="0"/>
          <a:chOff x="0" y="0"/>
          <a:chExt cx="0" cy="0"/>
        </a:xfrm>
      </p:grpSpPr>
      <p:sp>
        <p:nvSpPr>
          <p:cNvPr id="4" name="Title 3"/>
          <p:cNvSpPr>
            <a:spLocks noGrp="1"/>
          </p:cNvSpPr>
          <p:nvPr>
            <p:ph type="title"/>
          </p:nvPr>
        </p:nvSpPr>
        <p:spPr>
          <a:xfrm>
            <a:off x="281354" y="457200"/>
            <a:ext cx="8534400" cy="1141412"/>
          </a:xfrm>
        </p:spPr>
        <p:txBody>
          <a:bodyPr>
            <a:normAutofit/>
          </a:bodyPr>
          <a:lstStyle>
            <a:lvl1pPr>
              <a:defRPr sz="4000" b="0"/>
            </a:lvl1pPr>
          </a:lstStyle>
          <a:p>
            <a:r>
              <a:rPr lang="en-US" dirty="0"/>
              <a:t>Click to edit Master title style</a:t>
            </a:r>
          </a:p>
        </p:txBody>
      </p:sp>
      <p:sp>
        <p:nvSpPr>
          <p:cNvPr id="7" name="Content Placeholder 9"/>
          <p:cNvSpPr>
            <a:spLocks noGrp="1"/>
          </p:cNvSpPr>
          <p:nvPr>
            <p:ph sz="quarter" idx="15" hasCustomPrompt="1"/>
          </p:nvPr>
        </p:nvSpPr>
        <p:spPr>
          <a:xfrm>
            <a:off x="380060" y="1692275"/>
            <a:ext cx="8534400" cy="425450"/>
          </a:xfrm>
          <a:prstGeom prst="rect">
            <a:avLst/>
          </a:prstGeom>
        </p:spPr>
        <p:txBody>
          <a:bodyPr/>
          <a:lstStyle>
            <a:lvl1pPr marL="0" indent="0" algn="ctr">
              <a:spcBef>
                <a:spcPts val="889"/>
              </a:spcBef>
              <a:buClr>
                <a:srgbClr val="B11116"/>
              </a:buClr>
              <a:buFont typeface="Arial" panose="020B0604020202020204" pitchFamily="34" charset="0"/>
              <a:buNone/>
              <a:defRPr sz="1778" b="0" i="0" baseline="0">
                <a:solidFill>
                  <a:schemeClr val="tx1"/>
                </a:solidFill>
                <a:latin typeface="+mn-lt"/>
                <a:ea typeface="Calibri" charset="0"/>
                <a:cs typeface="Calibri" charset="0"/>
              </a:defRPr>
            </a:lvl1pPr>
            <a:lvl2pPr marL="714031" indent="-400761">
              <a:spcBef>
                <a:spcPts val="889"/>
              </a:spcBef>
              <a:buFont typeface="+mj-lt"/>
              <a:buAutoNum type="alphaLcPeriod"/>
              <a:tabLst/>
              <a:defRPr sz="2489" b="0" i="0" baseline="0">
                <a:solidFill>
                  <a:schemeClr val="tx1"/>
                </a:solidFill>
                <a:latin typeface="Source Sans Pro" charset="0"/>
                <a:ea typeface="Source Sans Pro" charset="0"/>
                <a:cs typeface="Source Sans Pro" charset="0"/>
              </a:defRPr>
            </a:lvl2pPr>
          </a:lstStyle>
          <a:p>
            <a:pPr lvl="0"/>
            <a:r>
              <a:rPr lang="en-US" sz="1778" dirty="0"/>
              <a:t>Click to add figure title</a:t>
            </a:r>
          </a:p>
          <a:p>
            <a:pPr lvl="0"/>
            <a:endParaRPr lang="en-US" dirty="0"/>
          </a:p>
        </p:txBody>
      </p:sp>
      <p:sp>
        <p:nvSpPr>
          <p:cNvPr id="6" name="Content Placeholder 94"/>
          <p:cNvSpPr>
            <a:spLocks noGrp="1"/>
          </p:cNvSpPr>
          <p:nvPr>
            <p:ph sz="quarter" idx="16" hasCustomPrompt="1"/>
          </p:nvPr>
        </p:nvSpPr>
        <p:spPr>
          <a:xfrm>
            <a:off x="2965214" y="2362201"/>
            <a:ext cx="3058189" cy="1363133"/>
          </a:xfrm>
          <a:prstGeom prst="rect">
            <a:avLst/>
          </a:prstGeom>
        </p:spPr>
        <p:txBody>
          <a:bodyPr/>
          <a:lstStyle>
            <a:lvl1pPr marL="0" indent="0">
              <a:buNone/>
              <a:defRPr sz="2489" b="0" i="0">
                <a:latin typeface="+mn-lt"/>
                <a:ea typeface="Calibri" charset="0"/>
                <a:cs typeface="Calibri" charset="0"/>
              </a:defRPr>
            </a:lvl1pPr>
          </a:lstStyle>
          <a:p>
            <a:pPr lvl="0"/>
            <a:r>
              <a:rPr lang="en-US" dirty="0"/>
              <a:t>Click to add image</a:t>
            </a:r>
          </a:p>
        </p:txBody>
      </p:sp>
      <p:sp>
        <p:nvSpPr>
          <p:cNvPr id="11" name="Content Placeholder 10"/>
          <p:cNvSpPr>
            <a:spLocks noGrp="1"/>
          </p:cNvSpPr>
          <p:nvPr>
            <p:ph sz="quarter" idx="18"/>
          </p:nvPr>
        </p:nvSpPr>
        <p:spPr>
          <a:xfrm>
            <a:off x="579968" y="4183063"/>
            <a:ext cx="8334022" cy="1041400"/>
          </a:xfrm>
          <a:prstGeom prst="rect">
            <a:avLst/>
          </a:prstGeom>
        </p:spPr>
        <p:txBody>
          <a:bodyPr/>
          <a:lstStyle>
            <a:lvl1pPr>
              <a:lnSpc>
                <a:spcPct val="100000"/>
              </a:lnSpc>
              <a:spcBef>
                <a:spcPts val="624"/>
              </a:spcBef>
              <a:buClr>
                <a:srgbClr val="B11116"/>
              </a:buClr>
              <a:defRPr/>
            </a:lvl1pPr>
          </a:lstStyle>
          <a:p>
            <a:pPr lvl="0"/>
            <a:endParaRPr lang="en-US" dirty="0"/>
          </a:p>
        </p:txBody>
      </p:sp>
      <p:sp>
        <p:nvSpPr>
          <p:cNvPr id="5" name="Picture Placeholder 4"/>
          <p:cNvSpPr>
            <a:spLocks noGrp="1"/>
          </p:cNvSpPr>
          <p:nvPr>
            <p:ph type="pic" sz="quarter" idx="19"/>
          </p:nvPr>
        </p:nvSpPr>
        <p:spPr>
          <a:xfrm>
            <a:off x="300567" y="2298700"/>
            <a:ext cx="2548467" cy="1265238"/>
          </a:xfrm>
          <a:prstGeom prst="rect">
            <a:avLst/>
          </a:prstGeom>
        </p:spPr>
        <p:txBody>
          <a:bodyPr/>
          <a:lstStyle/>
          <a:p>
            <a:endParaRPr lang="en-US" dirty="0"/>
          </a:p>
        </p:txBody>
      </p:sp>
      <p:sp>
        <p:nvSpPr>
          <p:cNvPr id="12" name="Picture Placeholder 11"/>
          <p:cNvSpPr>
            <a:spLocks noGrp="1"/>
          </p:cNvSpPr>
          <p:nvPr>
            <p:ph type="pic" sz="quarter" idx="20"/>
          </p:nvPr>
        </p:nvSpPr>
        <p:spPr>
          <a:xfrm>
            <a:off x="478368" y="3657601"/>
            <a:ext cx="1854200" cy="631825"/>
          </a:xfrm>
          <a:prstGeom prst="rect">
            <a:avLst/>
          </a:prstGeom>
        </p:spPr>
        <p:txBody>
          <a:bodyPr/>
          <a:lstStyle/>
          <a:p>
            <a:endParaRPr lang="en-US" dirty="0"/>
          </a:p>
        </p:txBody>
      </p:sp>
      <p:sp>
        <p:nvSpPr>
          <p:cNvPr id="10" name="Content Placeholder 9"/>
          <p:cNvSpPr>
            <a:spLocks noGrp="1"/>
          </p:cNvSpPr>
          <p:nvPr>
            <p:ph sz="quarter" idx="21"/>
          </p:nvPr>
        </p:nvSpPr>
        <p:spPr>
          <a:xfrm>
            <a:off x="579968" y="5407025"/>
            <a:ext cx="3810000" cy="685800"/>
          </a:xfrm>
          <a:prstGeom prst="rect">
            <a:avLst/>
          </a:prstGeom>
        </p:spPr>
        <p:txBody>
          <a:bodyPr/>
          <a:lstStyle/>
          <a:p>
            <a:pPr lvl="0"/>
            <a:endParaRPr lang="en-US" dirty="0"/>
          </a:p>
        </p:txBody>
      </p:sp>
      <p:sp>
        <p:nvSpPr>
          <p:cNvPr id="13" name="Content Placeholder 12">
            <a:extLst>
              <a:ext uri="{FF2B5EF4-FFF2-40B4-BE49-F238E27FC236}">
                <a16:creationId xmlns:a16="http://schemas.microsoft.com/office/drawing/2014/main" id="{7B87F3B8-4D51-42A0-884F-DBA69811E018}"/>
              </a:ext>
            </a:extLst>
          </p:cNvPr>
          <p:cNvSpPr>
            <a:spLocks noGrp="1"/>
          </p:cNvSpPr>
          <p:nvPr>
            <p:ph sz="quarter" idx="22"/>
          </p:nvPr>
        </p:nvSpPr>
        <p:spPr>
          <a:xfrm>
            <a:off x="5867400" y="5407025"/>
            <a:ext cx="2895600" cy="685800"/>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7"/>
          <p:cNvSpPr>
            <a:spLocks noGrp="1"/>
          </p:cNvSpPr>
          <p:nvPr>
            <p:ph sz="quarter" idx="23"/>
          </p:nvPr>
        </p:nvSpPr>
        <p:spPr>
          <a:xfrm>
            <a:off x="291353" y="6438900"/>
            <a:ext cx="914400" cy="257175"/>
          </a:xfrm>
          <a:prstGeom prst="rect">
            <a:avLst/>
          </a:prstGeom>
        </p:spPr>
        <p:txBody>
          <a:bodyPr/>
          <a:lstStyle>
            <a:lvl1pPr marL="0" indent="0">
              <a:buNone/>
              <a:defRPr sz="1200"/>
            </a:lvl1pPr>
          </a:lstStyle>
          <a:p>
            <a:pPr lvl="0"/>
            <a:endParaRPr lang="en-US" dirty="0"/>
          </a:p>
        </p:txBody>
      </p:sp>
      <p:sp>
        <p:nvSpPr>
          <p:cNvPr id="14" name="Picture Placeholder 11">
            <a:extLst>
              <a:ext uri="{FF2B5EF4-FFF2-40B4-BE49-F238E27FC236}">
                <a16:creationId xmlns:a16="http://schemas.microsoft.com/office/drawing/2014/main" id="{FBA3E100-6354-4F60-B216-877F69A22A66}"/>
              </a:ext>
            </a:extLst>
          </p:cNvPr>
          <p:cNvSpPr>
            <a:spLocks noGrp="1"/>
          </p:cNvSpPr>
          <p:nvPr>
            <p:ph type="pic" sz="quarter" idx="24"/>
          </p:nvPr>
        </p:nvSpPr>
        <p:spPr>
          <a:xfrm>
            <a:off x="630768" y="3810001"/>
            <a:ext cx="1854200" cy="631825"/>
          </a:xfrm>
          <a:prstGeom prst="rect">
            <a:avLst/>
          </a:prstGeom>
        </p:spPr>
        <p:txBody>
          <a:bodyPr/>
          <a:lstStyle/>
          <a:p>
            <a:endParaRPr lang="en-US" dirty="0"/>
          </a:p>
        </p:txBody>
      </p:sp>
      <p:sp>
        <p:nvSpPr>
          <p:cNvPr id="15" name="Content Placeholder 14">
            <a:extLst>
              <a:ext uri="{FF2B5EF4-FFF2-40B4-BE49-F238E27FC236}">
                <a16:creationId xmlns:a16="http://schemas.microsoft.com/office/drawing/2014/main" id="{D1B15146-A80C-4E59-ADEC-269EC7423323}"/>
              </a:ext>
            </a:extLst>
          </p:cNvPr>
          <p:cNvSpPr>
            <a:spLocks noGrp="1"/>
          </p:cNvSpPr>
          <p:nvPr>
            <p:ph sz="quarter" idx="25"/>
          </p:nvPr>
        </p:nvSpPr>
        <p:spPr>
          <a:xfrm>
            <a:off x="4572000" y="5407025"/>
            <a:ext cx="1143000"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7" name="Content Placeholder 16">
            <a:extLst>
              <a:ext uri="{FF2B5EF4-FFF2-40B4-BE49-F238E27FC236}">
                <a16:creationId xmlns:a16="http://schemas.microsoft.com/office/drawing/2014/main" id="{0731A378-C1E8-40F7-984C-660BE0BA25DD}"/>
              </a:ext>
            </a:extLst>
          </p:cNvPr>
          <p:cNvSpPr>
            <a:spLocks noGrp="1"/>
          </p:cNvSpPr>
          <p:nvPr>
            <p:ph sz="quarter" idx="26"/>
          </p:nvPr>
        </p:nvSpPr>
        <p:spPr>
          <a:xfrm>
            <a:off x="8275638" y="54070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3" name="Table Placeholder 2"/>
          <p:cNvSpPr>
            <a:spLocks noGrp="1"/>
          </p:cNvSpPr>
          <p:nvPr>
            <p:ph type="tbl" sz="quarter" idx="17"/>
          </p:nvPr>
        </p:nvSpPr>
        <p:spPr>
          <a:xfrm>
            <a:off x="6728178" y="2497138"/>
            <a:ext cx="2106789" cy="1320800"/>
          </a:xfrm>
          <a:prstGeom prst="rect">
            <a:avLst/>
          </a:prstGeom>
        </p:spPr>
        <p:txBody>
          <a:bodyPr/>
          <a:lstStyle>
            <a:lvl1pPr marL="0" indent="0">
              <a:buNone/>
              <a:defRPr/>
            </a:lvl1pPr>
          </a:lstStyle>
          <a:p>
            <a:endParaRPr lang="en-US" dirty="0"/>
          </a:p>
        </p:txBody>
      </p:sp>
      <p:sp>
        <p:nvSpPr>
          <p:cNvPr id="19" name="Table Placeholder 2">
            <a:extLst>
              <a:ext uri="{FF2B5EF4-FFF2-40B4-BE49-F238E27FC236}">
                <a16:creationId xmlns:a16="http://schemas.microsoft.com/office/drawing/2014/main" id="{2219DD6E-B1FF-4B5E-979E-66564D9D6D23}"/>
              </a:ext>
            </a:extLst>
          </p:cNvPr>
          <p:cNvSpPr>
            <a:spLocks noGrp="1"/>
          </p:cNvSpPr>
          <p:nvPr>
            <p:ph type="tbl" sz="quarter" idx="27"/>
          </p:nvPr>
        </p:nvSpPr>
        <p:spPr>
          <a:xfrm>
            <a:off x="6880578" y="2649538"/>
            <a:ext cx="2106789" cy="1320800"/>
          </a:xfrm>
          <a:prstGeom prst="rect">
            <a:avLst/>
          </a:prstGeom>
        </p:spPr>
        <p:txBody>
          <a:bodyPr/>
          <a:lstStyle>
            <a:lvl1pPr marL="0" indent="0">
              <a:buNone/>
              <a:defRPr/>
            </a:lvl1pPr>
          </a:lstStyle>
          <a:p>
            <a:endParaRPr lang="en-US" dirty="0"/>
          </a:p>
        </p:txBody>
      </p:sp>
      <p:sp>
        <p:nvSpPr>
          <p:cNvPr id="20" name="Table Placeholder 2">
            <a:extLst>
              <a:ext uri="{FF2B5EF4-FFF2-40B4-BE49-F238E27FC236}">
                <a16:creationId xmlns:a16="http://schemas.microsoft.com/office/drawing/2014/main" id="{7F0B942C-BA51-48F2-A4DF-6B77FCD5655E}"/>
              </a:ext>
            </a:extLst>
          </p:cNvPr>
          <p:cNvSpPr>
            <a:spLocks noGrp="1"/>
          </p:cNvSpPr>
          <p:nvPr>
            <p:ph type="tbl" sz="quarter" idx="28"/>
          </p:nvPr>
        </p:nvSpPr>
        <p:spPr>
          <a:xfrm>
            <a:off x="7032978" y="2801938"/>
            <a:ext cx="2106789" cy="1320800"/>
          </a:xfrm>
          <a:prstGeom prst="rect">
            <a:avLst/>
          </a:prstGeom>
        </p:spPr>
        <p:txBody>
          <a:bodyPr/>
          <a:lstStyle>
            <a:lvl1pPr marL="0" indent="0">
              <a:buNone/>
              <a:defRPr/>
            </a:lvl1pPr>
          </a:lstStyle>
          <a:p>
            <a:endParaRPr lang="en-US" dirty="0"/>
          </a:p>
        </p:txBody>
      </p:sp>
      <p:sp>
        <p:nvSpPr>
          <p:cNvPr id="21" name="Content Placeholder 16">
            <a:extLst>
              <a:ext uri="{FF2B5EF4-FFF2-40B4-BE49-F238E27FC236}">
                <a16:creationId xmlns:a16="http://schemas.microsoft.com/office/drawing/2014/main" id="{C789B25C-62B8-4A2F-A664-6F982F31033E}"/>
              </a:ext>
            </a:extLst>
          </p:cNvPr>
          <p:cNvSpPr>
            <a:spLocks noGrp="1"/>
          </p:cNvSpPr>
          <p:nvPr>
            <p:ph sz="quarter" idx="29"/>
          </p:nvPr>
        </p:nvSpPr>
        <p:spPr>
          <a:xfrm>
            <a:off x="8428038" y="55594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2" name="Content Placeholder 16">
            <a:extLst>
              <a:ext uri="{FF2B5EF4-FFF2-40B4-BE49-F238E27FC236}">
                <a16:creationId xmlns:a16="http://schemas.microsoft.com/office/drawing/2014/main" id="{45FF1C84-C34F-4BA9-82D5-684501BD5A6F}"/>
              </a:ext>
            </a:extLst>
          </p:cNvPr>
          <p:cNvSpPr>
            <a:spLocks noGrp="1"/>
          </p:cNvSpPr>
          <p:nvPr>
            <p:ph sz="quarter" idx="30"/>
          </p:nvPr>
        </p:nvSpPr>
        <p:spPr>
          <a:xfrm>
            <a:off x="8580438" y="57118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3" name="Content Placeholder 16">
            <a:extLst>
              <a:ext uri="{FF2B5EF4-FFF2-40B4-BE49-F238E27FC236}">
                <a16:creationId xmlns:a16="http://schemas.microsoft.com/office/drawing/2014/main" id="{27B4A8D3-48D8-431A-A735-B8148B0F2578}"/>
              </a:ext>
            </a:extLst>
          </p:cNvPr>
          <p:cNvSpPr>
            <a:spLocks noGrp="1"/>
          </p:cNvSpPr>
          <p:nvPr>
            <p:ph sz="quarter" idx="31"/>
          </p:nvPr>
        </p:nvSpPr>
        <p:spPr>
          <a:xfrm>
            <a:off x="8732838" y="58642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8" name="TextBox 7"/>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©2021 John Wiley &amp; Sons, Inc.</a:t>
            </a:r>
          </a:p>
        </p:txBody>
      </p:sp>
      <p:sp>
        <p:nvSpPr>
          <p:cNvPr id="9"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934923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pener: Version B">
    <p:spTree>
      <p:nvGrpSpPr>
        <p:cNvPr id="1" name=""/>
        <p:cNvGrpSpPr/>
        <p:nvPr/>
      </p:nvGrpSpPr>
      <p:grpSpPr>
        <a:xfrm>
          <a:off x="0" y="0"/>
          <a:ext cx="0" cy="0"/>
          <a:chOff x="0" y="0"/>
          <a:chExt cx="0" cy="0"/>
        </a:xfrm>
      </p:grpSpPr>
      <p:sp>
        <p:nvSpPr>
          <p:cNvPr id="13" name="CN"/>
          <p:cNvSpPr>
            <a:spLocks noGrp="1"/>
          </p:cNvSpPr>
          <p:nvPr>
            <p:ph sz="quarter" idx="19" hasCustomPrompt="1"/>
          </p:nvPr>
        </p:nvSpPr>
        <p:spPr>
          <a:xfrm>
            <a:off x="152400" y="228600"/>
            <a:ext cx="8839200" cy="533400"/>
          </a:xfrm>
          <a:prstGeom prst="rect">
            <a:avLst/>
          </a:prstGeom>
        </p:spPr>
        <p:txBody>
          <a:bodyPr/>
          <a:lstStyle>
            <a:lvl1pPr marL="0" indent="0" algn="ctr">
              <a:buNone/>
              <a:defRPr sz="4000" b="1" i="0" baseline="0">
                <a:solidFill>
                  <a:schemeClr val="accent1"/>
                </a:solidFill>
                <a:latin typeface="Times New Roman" charset="0"/>
                <a:ea typeface="Times New Roman" charset="0"/>
                <a:cs typeface="Times New Roman" charset="0"/>
              </a:defRPr>
            </a:lvl1pPr>
          </a:lstStyle>
          <a:p>
            <a:pPr lvl="0"/>
            <a:r>
              <a:rPr lang="en-US" dirty="0"/>
              <a:t>Chapter 1</a:t>
            </a:r>
          </a:p>
        </p:txBody>
      </p:sp>
      <p:sp>
        <p:nvSpPr>
          <p:cNvPr id="14" name="CT"/>
          <p:cNvSpPr>
            <a:spLocks noGrp="1"/>
          </p:cNvSpPr>
          <p:nvPr>
            <p:ph sz="quarter" idx="20" hasCustomPrompt="1"/>
          </p:nvPr>
        </p:nvSpPr>
        <p:spPr>
          <a:xfrm>
            <a:off x="152400" y="762000"/>
            <a:ext cx="8839200" cy="2286000"/>
          </a:xfrm>
          <a:prstGeom prst="rect">
            <a:avLst/>
          </a:prstGeom>
        </p:spPr>
        <p:txBody>
          <a:bodyPr anchor="ctr"/>
          <a:lstStyle>
            <a:lvl1pPr marL="0" indent="0" algn="ctr">
              <a:buNone/>
              <a:defRPr sz="3800" b="0" i="0">
                <a:latin typeface="Times New Roman" charset="0"/>
                <a:ea typeface="Times New Roman" charset="0"/>
                <a:cs typeface="Times New Roman"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8" name="Title "/>
          <p:cNvSpPr>
            <a:spLocks noGrp="1"/>
          </p:cNvSpPr>
          <p:nvPr>
            <p:ph type="title" hasCustomPrompt="1"/>
          </p:nvPr>
        </p:nvSpPr>
        <p:spPr>
          <a:xfrm>
            <a:off x="152400" y="3505200"/>
            <a:ext cx="8839200" cy="1524000"/>
          </a:xfrm>
          <a:prstGeom prst="rect">
            <a:avLst/>
          </a:prstGeom>
        </p:spPr>
        <p:txBody>
          <a:bodyPr anchor="b"/>
          <a:lstStyle>
            <a:lvl1pPr>
              <a:defRPr sz="6200" b="0" i="0" baseline="0">
                <a:latin typeface="Times New Roman" charset="0"/>
                <a:ea typeface="Times New Roman" charset="0"/>
                <a:cs typeface="Times New Roman" charset="0"/>
              </a:defRPr>
            </a:lvl1pPr>
          </a:lstStyle>
          <a:p>
            <a:r>
              <a:rPr lang="en-US" dirty="0"/>
              <a:t>Click to Edit Book Title</a:t>
            </a:r>
          </a:p>
        </p:txBody>
      </p:sp>
      <p:sp>
        <p:nvSpPr>
          <p:cNvPr id="15" name="Edition"/>
          <p:cNvSpPr>
            <a:spLocks noGrp="1"/>
          </p:cNvSpPr>
          <p:nvPr>
            <p:ph sz="quarter" idx="17" hasCustomPrompt="1"/>
          </p:nvPr>
        </p:nvSpPr>
        <p:spPr>
          <a:xfrm>
            <a:off x="152400" y="5029200"/>
            <a:ext cx="8839200" cy="762000"/>
          </a:xfrm>
          <a:prstGeom prst="rect">
            <a:avLst/>
          </a:prstGeom>
        </p:spPr>
        <p:txBody>
          <a:bodyPr/>
          <a:lstStyle>
            <a:lvl1pPr marL="0" indent="0" algn="ctr">
              <a:buNone/>
              <a:defRPr sz="2900" b="1" i="0" baseline="0">
                <a:latin typeface="Times New Roman" charset="0"/>
                <a:ea typeface="Times New Roman" charset="0"/>
                <a:cs typeface="Times New Roman" charset="0"/>
              </a:defRPr>
            </a:lvl1pPr>
          </a:lstStyle>
          <a:p>
            <a:pPr lvl="0"/>
            <a:r>
              <a:rPr lang="en-US" dirty="0"/>
              <a:t>Third Edition</a:t>
            </a:r>
          </a:p>
        </p:txBody>
      </p:sp>
      <p:sp>
        <p:nvSpPr>
          <p:cNvPr id="16" name="Author"/>
          <p:cNvSpPr>
            <a:spLocks noGrp="1"/>
          </p:cNvSpPr>
          <p:nvPr>
            <p:ph sz="quarter" idx="18" hasCustomPrompt="1"/>
          </p:nvPr>
        </p:nvSpPr>
        <p:spPr>
          <a:xfrm>
            <a:off x="152400" y="6096000"/>
            <a:ext cx="8839200" cy="533400"/>
          </a:xfrm>
          <a:prstGeom prst="rect">
            <a:avLst/>
          </a:prstGeom>
        </p:spPr>
        <p:txBody>
          <a:bodyPr/>
          <a:lstStyle>
            <a:lvl1pPr marL="0" indent="0" algn="ctr">
              <a:buNone/>
              <a:defRPr b="0" i="0" baseline="0">
                <a:solidFill>
                  <a:schemeClr val="accent2"/>
                </a:solidFill>
                <a:latin typeface="STIX" charset="0"/>
                <a:ea typeface="STIX" charset="0"/>
                <a:cs typeface="STIX" charset="0"/>
              </a:defRPr>
            </a:lvl1pPr>
          </a:lstStyle>
          <a:p>
            <a:pPr lvl="0"/>
            <a:r>
              <a:rPr lang="en-US" dirty="0"/>
              <a:t>David Klein</a:t>
            </a:r>
          </a:p>
        </p:txBody>
      </p:sp>
    </p:spTree>
    <p:extLst>
      <p:ext uri="{BB962C8B-B14F-4D97-AF65-F5344CB8AC3E}">
        <p14:creationId xmlns:p14="http://schemas.microsoft.com/office/powerpoint/2010/main" val="21903219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normAutofit/>
          </a:bodyPr>
          <a:lstStyle>
            <a:lvl1pPr>
              <a:defRPr sz="44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p:cNvSpPr>
            <a:spLocks noGrp="1"/>
          </p:cNvSpPr>
          <p:nvPr>
            <p:ph sz="quarter" idx="16"/>
          </p:nvPr>
        </p:nvSpPr>
        <p:spPr>
          <a:xfrm>
            <a:off x="304800" y="1752600"/>
            <a:ext cx="8534400" cy="460375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7" name="TextBox 6"/>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©2021 John Wiley &amp; Sons, Inc.</a:t>
            </a:r>
          </a:p>
        </p:txBody>
      </p:sp>
      <p:sp>
        <p:nvSpPr>
          <p:cNvPr id="8"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24374038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earning Objectives: Version A">
    <p:spTree>
      <p:nvGrpSpPr>
        <p:cNvPr id="1" name=""/>
        <p:cNvGrpSpPr/>
        <p:nvPr/>
      </p:nvGrpSpPr>
      <p:grpSpPr>
        <a:xfrm>
          <a:off x="0" y="0"/>
          <a:ext cx="0" cy="0"/>
          <a:chOff x="0" y="0"/>
          <a:chExt cx="0" cy="0"/>
        </a:xfrm>
      </p:grpSpPr>
      <p:sp>
        <p:nvSpPr>
          <p:cNvPr id="2" name="Title "/>
          <p:cNvSpPr>
            <a:spLocks noGrp="1"/>
          </p:cNvSpPr>
          <p:nvPr>
            <p:ph type="title"/>
          </p:nvPr>
        </p:nvSpPr>
        <p:spPr>
          <a:xfrm>
            <a:off x="304800" y="762001"/>
            <a:ext cx="8534400" cy="990599"/>
          </a:xfrm>
          <a:prstGeom prst="rect">
            <a:avLst/>
          </a:prstGeom>
        </p:spPr>
        <p:txBody>
          <a:bodyPr/>
          <a:lstStyle>
            <a:lvl1pPr>
              <a:defRPr sz="4000">
                <a:solidFill>
                  <a:schemeClr val="accent2"/>
                </a:solidFill>
                <a:latin typeface="Times New Roman" charset="0"/>
                <a:ea typeface="Times New Roman" charset="0"/>
                <a:cs typeface="Times New Roman" charset="0"/>
              </a:defRPr>
            </a:lvl1pPr>
          </a:lstStyle>
          <a:p>
            <a:r>
              <a:rPr lang="en-US" dirty="0"/>
              <a:t>Click to edit Master title style</a:t>
            </a:r>
          </a:p>
        </p:txBody>
      </p:sp>
      <p:sp>
        <p:nvSpPr>
          <p:cNvPr id="9" name="LONL"/>
          <p:cNvSpPr>
            <a:spLocks noGrp="1"/>
          </p:cNvSpPr>
          <p:nvPr>
            <p:ph sz="quarter" idx="16" hasCustomPrompt="1"/>
          </p:nvPr>
        </p:nvSpPr>
        <p:spPr>
          <a:xfrm>
            <a:off x="304800" y="1752600"/>
            <a:ext cx="8534400" cy="4495800"/>
          </a:xfrm>
          <a:prstGeom prst="rect">
            <a:avLst/>
          </a:prstGeom>
        </p:spPr>
        <p:txBody>
          <a:bodyPr/>
          <a:lstStyle>
            <a:lvl1pPr marL="514350" indent="-514350">
              <a:buClr>
                <a:schemeClr val="accent2"/>
              </a:buClr>
              <a:buFont typeface="+mj-lt"/>
              <a:buAutoNum type="arabicPeriod"/>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Explain the time value of money and why it is so important in the field of finance.</a:t>
            </a:r>
          </a:p>
          <a:p>
            <a:pPr lvl="0"/>
            <a:r>
              <a:rPr lang="en-US" dirty="0"/>
              <a:t>Explain the concept of future value, including the meaning of the terms principal, simple interest, and compound interest.</a:t>
            </a:r>
          </a:p>
          <a:p>
            <a:pPr lvl="0"/>
            <a:r>
              <a:rPr lang="en-US" dirty="0"/>
              <a:t>Explain the concept of present value, how it relates to future value, and is used to make business decisions.</a:t>
            </a:r>
          </a:p>
        </p:txBody>
      </p:sp>
      <p:sp>
        <p:nvSpPr>
          <p:cNvPr id="6" name="Slide Number Placeholder 5"/>
          <p:cNvSpPr>
            <a:spLocks noGrp="1"/>
          </p:cNvSpPr>
          <p:nvPr>
            <p:ph type="sldNum" sz="quarter" idx="12"/>
          </p:nvPr>
        </p:nvSpPr>
        <p:spPr>
          <a:xfrm>
            <a:off x="6457950" y="6356350"/>
            <a:ext cx="2381250" cy="365125"/>
          </a:xfrm>
          <a:prstGeom prst="rect">
            <a:avLst/>
          </a:prstGeom>
        </p:spPr>
        <p:txBody>
          <a:bodyPr/>
          <a:lstStyle/>
          <a:p>
            <a:fld id="{957104EA-F2AF-1046-9253-EE8D978719B5}" type="slidenum">
              <a:rPr lang="en-US" smtClean="0"/>
              <a:t>‹#›</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r>
              <a:rPr lang="en-US" dirty="0"/>
              <a:t>Copyright ©2018 John Wiley &amp; Sons, Inc. </a:t>
            </a:r>
          </a:p>
        </p:txBody>
      </p:sp>
    </p:spTree>
    <p:extLst>
      <p:ext uri="{BB962C8B-B14F-4D97-AF65-F5344CB8AC3E}">
        <p14:creationId xmlns:p14="http://schemas.microsoft.com/office/powerpoint/2010/main" val="28114288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earning Objectives: Version B">
    <p:spTree>
      <p:nvGrpSpPr>
        <p:cNvPr id="1" name=""/>
        <p:cNvGrpSpPr/>
        <p:nvPr/>
      </p:nvGrpSpPr>
      <p:grpSpPr>
        <a:xfrm>
          <a:off x="0" y="0"/>
          <a:ext cx="0" cy="0"/>
          <a:chOff x="0" y="0"/>
          <a:chExt cx="0" cy="0"/>
        </a:xfrm>
      </p:grpSpPr>
      <p:sp>
        <p:nvSpPr>
          <p:cNvPr id="8" name="Title "/>
          <p:cNvSpPr>
            <a:spLocks noGrp="1"/>
          </p:cNvSpPr>
          <p:nvPr>
            <p:ph type="title"/>
          </p:nvPr>
        </p:nvSpPr>
        <p:spPr>
          <a:xfrm>
            <a:off x="304800" y="762001"/>
            <a:ext cx="8534400" cy="990599"/>
          </a:xfrm>
          <a:prstGeom prst="rect">
            <a:avLst/>
          </a:prstGeom>
        </p:spPr>
        <p:txBody>
          <a:bodyPr/>
          <a:lstStyle>
            <a:lvl1pPr>
              <a:defRPr sz="4000">
                <a:solidFill>
                  <a:schemeClr val="accent2"/>
                </a:solidFill>
                <a:latin typeface="Times New Roman" charset="0"/>
                <a:ea typeface="Times New Roman" charset="0"/>
                <a:cs typeface="Times New Roman" charset="0"/>
              </a:defRPr>
            </a:lvl1pPr>
          </a:lstStyle>
          <a:p>
            <a:r>
              <a:rPr lang="en-US" dirty="0"/>
              <a:t>Click to edit Master title style</a:t>
            </a:r>
          </a:p>
        </p:txBody>
      </p:sp>
      <p:sp>
        <p:nvSpPr>
          <p:cNvPr id="7" name="LOBL"/>
          <p:cNvSpPr>
            <a:spLocks noGrp="1"/>
          </p:cNvSpPr>
          <p:nvPr>
            <p:ph sz="quarter" idx="16" hasCustomPrompt="1"/>
          </p:nvPr>
        </p:nvSpPr>
        <p:spPr>
          <a:xfrm>
            <a:off x="304800" y="1752600"/>
            <a:ext cx="8534400" cy="4495800"/>
          </a:xfrm>
          <a:prstGeom prst="rect">
            <a:avLst/>
          </a:prstGeom>
        </p:spPr>
        <p:txBody>
          <a:bodyPr/>
          <a:lstStyle>
            <a:lvl1pPr marL="292608" indent="-292608">
              <a:buClr>
                <a:schemeClr val="accent2"/>
              </a:buClr>
              <a:buFont typeface="Arial" charset="0"/>
              <a:buChar char="•"/>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Explain the time value of money and why it is so important in the field of finance.</a:t>
            </a:r>
          </a:p>
          <a:p>
            <a:pPr lvl="0"/>
            <a:r>
              <a:rPr lang="en-US" dirty="0"/>
              <a:t>Explain the concept of future value, including the meaning of the terms principal, simple interest, and compound interest.</a:t>
            </a:r>
          </a:p>
          <a:p>
            <a:pPr lvl="0"/>
            <a:r>
              <a:rPr lang="en-US" dirty="0"/>
              <a:t>Explain the concept of present value, how it relates to future value, and is used to make business decisions.</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40276762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cept Check Question (1of 2)">
    <p:spTree>
      <p:nvGrpSpPr>
        <p:cNvPr id="1" name=""/>
        <p:cNvGrpSpPr/>
        <p:nvPr/>
      </p:nvGrpSpPr>
      <p:grpSpPr>
        <a:xfrm>
          <a:off x="0" y="0"/>
          <a:ext cx="0" cy="0"/>
          <a:chOff x="0" y="0"/>
          <a:chExt cx="0" cy="0"/>
        </a:xfrm>
      </p:grpSpPr>
      <p:sp>
        <p:nvSpPr>
          <p:cNvPr id="14" name="Title 13"/>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pPr lvl="0"/>
            <a:r>
              <a:rPr lang="en-US" dirty="0"/>
              <a:t>1.1 Periodicity Assumption</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
        <p:nvSpPr>
          <p:cNvPr id="7" name="Content Placeholder 6"/>
          <p:cNvSpPr>
            <a:spLocks noGrp="1"/>
          </p:cNvSpPr>
          <p:nvPr>
            <p:ph sz="quarter" idx="16" hasCustomPrompt="1"/>
          </p:nvPr>
        </p:nvSpPr>
        <p:spPr>
          <a:xfrm>
            <a:off x="304800" y="1752600"/>
            <a:ext cx="8534400" cy="4603750"/>
          </a:xfrm>
          <a:prstGeom prst="rect">
            <a:avLst/>
          </a:prstGeom>
        </p:spPr>
        <p:txBody>
          <a:bodyPr/>
          <a:lstStyle>
            <a:lvl1pPr marL="0" indent="0">
              <a:spcBef>
                <a:spcPts val="1000"/>
              </a:spcBef>
              <a:buNone/>
              <a:defRPr sz="2800" baseline="0">
                <a:latin typeface="Times New Roman" charset="0"/>
                <a:ea typeface="Times New Roman" charset="0"/>
                <a:cs typeface="Times New Roman" charset="0"/>
              </a:defRPr>
            </a:lvl1pPr>
            <a:lvl2pPr marL="804672" indent="-448056">
              <a:spcBef>
                <a:spcPts val="1000"/>
              </a:spcBef>
              <a:buClr>
                <a:schemeClr val="accent2"/>
              </a:buClr>
              <a:buFont typeface="+mj-lt"/>
              <a:buAutoNum type="alphaLcPeriod"/>
              <a:defRPr sz="2800" baseline="0">
                <a:latin typeface="Times New Roman" charset="0"/>
                <a:ea typeface="Times New Roman" charset="0"/>
                <a:cs typeface="Times New Roman" charset="0"/>
              </a:defRPr>
            </a:lvl2pPr>
            <a:lvl3pPr marL="914400" indent="0">
              <a:buNone/>
              <a:defRPr sz="3000">
                <a:latin typeface="STIX" charset="0"/>
                <a:ea typeface="STIX" charset="0"/>
                <a:cs typeface="STIX" charset="0"/>
              </a:defRPr>
            </a:lvl3pPr>
            <a:lvl4pPr marL="1371600" indent="0">
              <a:buNone/>
              <a:defRPr sz="3000">
                <a:latin typeface="STIX" charset="0"/>
                <a:ea typeface="STIX" charset="0"/>
                <a:cs typeface="STIX" charset="0"/>
              </a:defRPr>
            </a:lvl4pPr>
            <a:lvl5pPr marL="1828800" indent="0">
              <a:buNone/>
              <a:defRPr sz="3000">
                <a:latin typeface="STIX" charset="0"/>
                <a:ea typeface="STIX" charset="0"/>
                <a:cs typeface="STIX" charset="0"/>
              </a:defRPr>
            </a:lvl5pPr>
          </a:lstStyle>
          <a:p>
            <a:pPr lvl="0"/>
            <a:r>
              <a:rPr lang="en-US" dirty="0"/>
              <a:t>Which one of these statements about the accrual basis of accounting is false?</a:t>
            </a:r>
          </a:p>
          <a:p>
            <a:pPr lvl="1"/>
            <a:r>
              <a:rPr lang="en-US" dirty="0"/>
              <a:t>Companies record events that change their financial statements in the period in which event occur, even if cash was not exchanged.</a:t>
            </a:r>
          </a:p>
          <a:p>
            <a:pPr lvl="1"/>
            <a:r>
              <a:rPr lang="en-US" dirty="0"/>
              <a:t>Companies recognize revenue in the period in which the performance obligation is satisfied.</a:t>
            </a:r>
          </a:p>
          <a:p>
            <a:pPr lvl="1"/>
            <a:r>
              <a:rPr lang="en-US" dirty="0"/>
              <a:t>This basis is accord with generally accepted accounting principles.</a:t>
            </a:r>
          </a:p>
        </p:txBody>
      </p:sp>
    </p:spTree>
    <p:extLst>
      <p:ext uri="{BB962C8B-B14F-4D97-AF65-F5344CB8AC3E}">
        <p14:creationId xmlns:p14="http://schemas.microsoft.com/office/powerpoint/2010/main" val="33742024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cept Check Question (2of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762001"/>
            <a:ext cx="8534400" cy="990599"/>
          </a:xfrm>
        </p:spPr>
        <p:txBody>
          <a:bodyPr/>
          <a:lstStyle/>
          <a:p>
            <a:r>
              <a:rPr lang="en-US" dirty="0"/>
              <a:t>1.1 Periodicity Assumption</a:t>
            </a:r>
          </a:p>
        </p:txBody>
      </p:sp>
      <p:sp>
        <p:nvSpPr>
          <p:cNvPr id="12" name="Question"/>
          <p:cNvSpPr>
            <a:spLocks noGrp="1"/>
          </p:cNvSpPr>
          <p:nvPr>
            <p:ph sz="quarter" idx="15" hasCustomPrompt="1"/>
          </p:nvPr>
        </p:nvSpPr>
        <p:spPr>
          <a:xfrm>
            <a:off x="304800" y="1752600"/>
            <a:ext cx="8534400" cy="4419600"/>
          </a:xfrm>
          <a:prstGeom prst="rect">
            <a:avLst/>
          </a:prstGeom>
        </p:spPr>
        <p:txBody>
          <a:bodyPr/>
          <a:lstStyle>
            <a:lvl1pPr marL="12700" indent="0">
              <a:spcBef>
                <a:spcPts val="1000"/>
              </a:spcBef>
              <a:buNone/>
              <a:tabLst/>
              <a:defRPr sz="2800" b="0" i="0" baseline="0">
                <a:solidFill>
                  <a:schemeClr val="tx1"/>
                </a:solidFill>
                <a:latin typeface="Times New Roman" charset="0"/>
                <a:ea typeface="Times New Roman" charset="0"/>
                <a:cs typeface="Times New Roman" charset="0"/>
              </a:defRPr>
            </a:lvl1pPr>
            <a:lvl2pPr marL="803275" indent="-450850">
              <a:spcBef>
                <a:spcPts val="1000"/>
              </a:spcBef>
              <a:buFont typeface="+mj-lt"/>
              <a:buNone/>
              <a:tabLst/>
              <a:defRPr sz="2800" b="0" i="0" baseline="0">
                <a:solidFill>
                  <a:schemeClr val="tx1"/>
                </a:solidFill>
                <a:latin typeface="Times New Roman" charset="0"/>
                <a:ea typeface="Times New Roman" charset="0"/>
                <a:cs typeface="Times New Roman" charset="0"/>
              </a:defRPr>
            </a:lvl2pPr>
            <a:lvl3pPr marL="349250" indent="-336550">
              <a:buClr>
                <a:schemeClr val="accent1"/>
              </a:buClr>
              <a:buFont typeface="Wingdings" charset="2"/>
              <a:buChar char="ü"/>
              <a:tabLst>
                <a:tab pos="796925" algn="l"/>
              </a:tabLst>
              <a:defRPr sz="2800" b="0" i="0">
                <a:latin typeface="Times New Roman" charset="0"/>
                <a:ea typeface="Times New Roman" charset="0"/>
                <a:cs typeface="Times New Roman" charset="0"/>
              </a:defRPr>
            </a:lvl3pPr>
          </a:lstStyle>
          <a:p>
            <a:pPr lvl="0"/>
            <a:r>
              <a:rPr lang="en-US" dirty="0"/>
              <a:t>Which one of these statements about the accrual basis of accounting is false?</a:t>
            </a:r>
          </a:p>
          <a:p>
            <a:pPr lvl="1"/>
            <a:r>
              <a:rPr lang="en-US" dirty="0"/>
              <a:t>a.  Companies record events that change their financial statements in the period in which event occur, even if cash was not exchanged.</a:t>
            </a:r>
          </a:p>
          <a:p>
            <a:pPr lvl="2"/>
            <a:r>
              <a:rPr lang="en-US" dirty="0"/>
              <a:t>b.  Companies recognize revenue in the period in which 	the performance obligation is satisfied.</a:t>
            </a:r>
          </a:p>
          <a:p>
            <a:pPr lvl="1"/>
            <a:r>
              <a:rPr lang="en-US" dirty="0"/>
              <a:t>c.  This basis is accord with generally accepted accounting principles.</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41694330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Key Term: Version 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762001"/>
            <a:ext cx="8534400" cy="990599"/>
          </a:xfrm>
        </p:spPr>
        <p:txBody>
          <a:bodyPr/>
          <a:lstStyle/>
          <a:p>
            <a:r>
              <a:rPr lang="en-US" dirty="0"/>
              <a:t>Language</a:t>
            </a:r>
          </a:p>
        </p:txBody>
      </p:sp>
      <p:sp>
        <p:nvSpPr>
          <p:cNvPr id="7" name="Definition of Key Term"/>
          <p:cNvSpPr>
            <a:spLocks noGrp="1"/>
          </p:cNvSpPr>
          <p:nvPr>
            <p:ph sz="quarter" idx="15" hasCustomPrompt="1"/>
          </p:nvPr>
        </p:nvSpPr>
        <p:spPr>
          <a:xfrm>
            <a:off x="304800" y="1752600"/>
            <a:ext cx="8534400" cy="4114800"/>
          </a:xfrm>
          <a:prstGeom prst="rect">
            <a:avLst/>
          </a:prstGeom>
        </p:spPr>
        <p:txBody>
          <a:bodyPr/>
          <a:lstStyle>
            <a:lvl1pPr marL="292608" indent="-292608">
              <a:spcBef>
                <a:spcPts val="1000"/>
              </a:spcBef>
              <a:buClr>
                <a:schemeClr val="accent2"/>
              </a:buClr>
              <a:buFont typeface="Arial" charset="0"/>
              <a:buChar char="•"/>
              <a:defRPr sz="3000" b="0" i="0" baseline="0">
                <a:solidFill>
                  <a:schemeClr val="tx1"/>
                </a:solidFill>
                <a:latin typeface="Times New Roman" charset="0"/>
                <a:ea typeface="Times New Roman" charset="0"/>
                <a:cs typeface="Times New Roman"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dirty="0"/>
              <a:t>Form of communication using sounds and symbols combined according to specified rules</a:t>
            </a:r>
          </a:p>
        </p:txBody>
      </p:sp>
      <p:sp>
        <p:nvSpPr>
          <p:cNvPr id="9" name="Media LInk"/>
          <p:cNvSpPr>
            <a:spLocks noGrp="1"/>
          </p:cNvSpPr>
          <p:nvPr>
            <p:ph sz="quarter" idx="16" hasCustomPrompt="1"/>
          </p:nvPr>
        </p:nvSpPr>
        <p:spPr>
          <a:xfrm>
            <a:off x="304800" y="5867400"/>
            <a:ext cx="8534400" cy="609600"/>
          </a:xfrm>
          <a:prstGeom prst="rect">
            <a:avLst/>
          </a:prstGeom>
        </p:spPr>
        <p:txBody>
          <a:bodyPr/>
          <a:lstStyle>
            <a:lvl1pPr marL="0" indent="0" algn="r">
              <a:buNone/>
              <a:defRPr sz="2200" b="0" i="0" baseline="0">
                <a:latin typeface="Times New Roman" charset="0"/>
                <a:ea typeface="Times New Roman" charset="0"/>
                <a:cs typeface="Times New Roman" charset="0"/>
              </a:defRPr>
            </a:lvl1pPr>
            <a:lvl2pPr algn="r">
              <a:defRPr/>
            </a:lvl2pPr>
            <a:lvl3pPr algn="r">
              <a:defRPr/>
            </a:lvl3pPr>
            <a:lvl4pPr algn="r">
              <a:defRPr/>
            </a:lvl4pPr>
            <a:lvl5pPr algn="r">
              <a:defRPr/>
            </a:lvl5pPr>
          </a:lstStyle>
          <a:p>
            <a:pPr lvl="0"/>
            <a:r>
              <a:rPr lang="en-US" dirty="0"/>
              <a:t>Media link placeholder</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12387507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Key Term: Version 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762001"/>
            <a:ext cx="8534400" cy="1142999"/>
          </a:xfrm>
        </p:spPr>
        <p:txBody>
          <a:bodyPr/>
          <a:lstStyle/>
          <a:p>
            <a:r>
              <a:rPr lang="en-US" dirty="0"/>
              <a:t>Anatomy and Physiology Defined</a:t>
            </a:r>
          </a:p>
        </p:txBody>
      </p:sp>
      <p:sp>
        <p:nvSpPr>
          <p:cNvPr id="7" name="Definition of Key Term"/>
          <p:cNvSpPr>
            <a:spLocks noGrp="1"/>
          </p:cNvSpPr>
          <p:nvPr>
            <p:ph sz="quarter" idx="15" hasCustomPrompt="1"/>
          </p:nvPr>
        </p:nvSpPr>
        <p:spPr>
          <a:xfrm>
            <a:off x="304800" y="1905000"/>
            <a:ext cx="8534400" cy="3962400"/>
          </a:xfrm>
          <a:prstGeom prst="rect">
            <a:avLst/>
          </a:prstGeom>
        </p:spPr>
        <p:txBody>
          <a:bodyPr/>
          <a:lstStyle>
            <a:lvl1pPr marL="292608" indent="-292608">
              <a:spcBef>
                <a:spcPts val="1000"/>
              </a:spcBef>
              <a:buClr>
                <a:schemeClr val="accent2"/>
              </a:buClr>
              <a:buFont typeface="Arial" charset="0"/>
              <a:buChar char="•"/>
              <a:defRPr sz="2800" b="0" i="0" baseline="0">
                <a:solidFill>
                  <a:schemeClr val="tx1"/>
                </a:solidFill>
                <a:latin typeface="Times New Roman" charset="0"/>
                <a:ea typeface="Times New Roman" charset="0"/>
                <a:cs typeface="Times New Roman"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dirty="0"/>
              <a:t>Anatomy is the science of structure and the relationships among structures.</a:t>
            </a:r>
          </a:p>
          <a:p>
            <a:pPr lvl="0"/>
            <a:r>
              <a:rPr lang="en-US" dirty="0"/>
              <a:t>Physiology is the science of body functions, that is, how the body parts work.</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7115458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for Figure">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11" name="Content Placeholder 10"/>
          <p:cNvSpPr>
            <a:spLocks noGrp="1"/>
          </p:cNvSpPr>
          <p:nvPr>
            <p:ph sz="quarter" idx="16"/>
          </p:nvPr>
        </p:nvSpPr>
        <p:spPr>
          <a:xfrm>
            <a:off x="304800" y="1752600"/>
            <a:ext cx="8534400" cy="32766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cNvSpPr>
            <a:spLocks noGrp="1"/>
          </p:cNvSpPr>
          <p:nvPr>
            <p:ph sz="quarter" idx="15" hasCustomPrompt="1"/>
          </p:nvPr>
        </p:nvSpPr>
        <p:spPr>
          <a:xfrm>
            <a:off x="304800" y="5029200"/>
            <a:ext cx="8534400" cy="1143000"/>
          </a:xfrm>
          <a:prstGeom prst="rect">
            <a:avLst/>
          </a:prstGeom>
        </p:spPr>
        <p:txBody>
          <a:bodyPr/>
          <a:lstStyle>
            <a:lvl1pPr marL="0" indent="0">
              <a:spcBef>
                <a:spcPts val="1000"/>
              </a:spcBef>
              <a:buFont typeface="Arial" charset="0"/>
              <a:buNone/>
              <a:defRPr sz="2000" b="0" i="0" baseline="0">
                <a:solidFill>
                  <a:schemeClr val="tx1"/>
                </a:solidFill>
                <a:latin typeface="Times New Roman" charset="0"/>
                <a:ea typeface="Times New Roman" charset="0"/>
                <a:cs typeface="Times New Roman"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sz="2000" dirty="0"/>
              <a:t>Figure 4.5 Figure title placeholder</a:t>
            </a:r>
          </a:p>
          <a:p>
            <a:pPr lvl="0"/>
            <a:endParaRPr lang="en-US" dirty="0"/>
          </a:p>
        </p:txBody>
      </p:sp>
      <p:sp>
        <p:nvSpPr>
          <p:cNvPr id="3" name="Slide Number Placeholder 2"/>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a:xfrm>
            <a:off x="3028950" y="6356350"/>
            <a:ext cx="3086100" cy="365125"/>
          </a:xfrm>
          <a:prstGeom prst="rect">
            <a:avLst/>
          </a:prstGeom>
        </p:spPr>
        <p:txBody>
          <a:bodyPr/>
          <a:lstStyle/>
          <a:p>
            <a:r>
              <a:rPr lang="en-US" dirty="0"/>
              <a:t>Copyright ©2018 John Wiley &amp; Sons, Inc. </a:t>
            </a:r>
          </a:p>
        </p:txBody>
      </p:sp>
    </p:spTree>
    <p:extLst>
      <p:ext uri="{BB962C8B-B14F-4D97-AF65-F5344CB8AC3E}">
        <p14:creationId xmlns:p14="http://schemas.microsoft.com/office/powerpoint/2010/main" val="236240297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p:cNvSpPr>
            <a:spLocks noGrp="1"/>
          </p:cNvSpPr>
          <p:nvPr>
            <p:ph sz="quarter" idx="16"/>
          </p:nvPr>
        </p:nvSpPr>
        <p:spPr>
          <a:xfrm>
            <a:off x="304800" y="1752600"/>
            <a:ext cx="8534400" cy="460375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a:xfrm>
            <a:off x="3028950" y="6356350"/>
            <a:ext cx="3086100" cy="365125"/>
          </a:xfrm>
          <a:prstGeom prst="rect">
            <a:avLst/>
          </a:prstGeom>
        </p:spPr>
        <p:txBody>
          <a:bodyPr/>
          <a:lstStyle>
            <a:lvl1pPr marL="0" algn="ctr" defTabSz="914400" rtl="0" eaLnBrk="1" latinLnBrk="0" hangingPunct="1">
              <a:defRPr lang="en-US" sz="1200" b="0" i="0" kern="1200" smtClean="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179066864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1"/>
          <p:cNvSpPr>
            <a:spLocks noGrp="1"/>
          </p:cNvSpPr>
          <p:nvPr>
            <p:ph sz="quarter" idx="16"/>
          </p:nvPr>
        </p:nvSpPr>
        <p:spPr>
          <a:xfrm>
            <a:off x="304800" y="1752600"/>
            <a:ext cx="4114800" cy="460375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laceholder 2"/>
          <p:cNvSpPr>
            <a:spLocks noGrp="1"/>
          </p:cNvSpPr>
          <p:nvPr>
            <p:ph sz="quarter" idx="17"/>
          </p:nvPr>
        </p:nvSpPr>
        <p:spPr>
          <a:xfrm>
            <a:off x="4724400" y="1752600"/>
            <a:ext cx="4114800" cy="460375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4" name="Footer Placeholder "/>
          <p:cNvSpPr>
            <a:spLocks noGrp="1"/>
          </p:cNvSpPr>
          <p:nvPr>
            <p:ph type="ftr" sz="quarter" idx="11"/>
          </p:nvPr>
        </p:nvSpPr>
        <p:spPr>
          <a:xfrm>
            <a:off x="3028950" y="6356350"/>
            <a:ext cx="3086100" cy="365125"/>
          </a:xfrm>
          <a:prstGeom prst="rect">
            <a:avLst/>
          </a:prstGeom>
        </p:spPr>
        <p:txBody>
          <a:bodyPr/>
          <a:lstStyle/>
          <a:p>
            <a:r>
              <a:rPr lang="en-US" dirty="0"/>
              <a:t>Copyright ©2018 John Wiley &amp; Sons, Inc. </a:t>
            </a:r>
          </a:p>
        </p:txBody>
      </p:sp>
    </p:spTree>
    <p:extLst>
      <p:ext uri="{BB962C8B-B14F-4D97-AF65-F5344CB8AC3E}">
        <p14:creationId xmlns:p14="http://schemas.microsoft.com/office/powerpoint/2010/main" val="2658343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plus 1 column">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E04750B-87C8-BA49-9BD3-C465B46973BB}"/>
              </a:ext>
            </a:extLst>
          </p:cNvPr>
          <p:cNvSpPr>
            <a:spLocks noGrp="1"/>
          </p:cNvSpPr>
          <p:nvPr>
            <p:ph type="title" hasCustomPrompt="1"/>
          </p:nvPr>
        </p:nvSpPr>
        <p:spPr>
          <a:xfrm>
            <a:off x="332508" y="745068"/>
            <a:ext cx="8470670" cy="849312"/>
          </a:xfrm>
          <a:prstGeom prst="rect">
            <a:avLst/>
          </a:prstGeom>
        </p:spPr>
        <p:txBody>
          <a:bodyPr/>
          <a:lstStyle/>
          <a:p>
            <a:r>
              <a:rPr lang="en-US" dirty="0"/>
              <a:t>Click to add title</a:t>
            </a:r>
          </a:p>
        </p:txBody>
      </p:sp>
      <p:sp>
        <p:nvSpPr>
          <p:cNvPr id="6" name="Content Placeholder">
            <a:extLst>
              <a:ext uri="{FF2B5EF4-FFF2-40B4-BE49-F238E27FC236}">
                <a16:creationId xmlns:a16="http://schemas.microsoft.com/office/drawing/2014/main" id="{32AC4F3A-7D5E-944E-BEF6-CD50CC99DF69}"/>
              </a:ext>
            </a:extLst>
          </p:cNvPr>
          <p:cNvSpPr>
            <a:spLocks noGrp="1"/>
          </p:cNvSpPr>
          <p:nvPr>
            <p:ph sz="quarter" idx="12" hasCustomPrompt="1"/>
          </p:nvPr>
        </p:nvSpPr>
        <p:spPr>
          <a:xfrm>
            <a:off x="332508" y="1594379"/>
            <a:ext cx="8470180" cy="4611158"/>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3" name="Slide Number Placeholder">
            <a:extLst>
              <a:ext uri="{FF2B5EF4-FFF2-40B4-BE49-F238E27FC236}">
                <a16:creationId xmlns:a16="http://schemas.microsoft.com/office/drawing/2014/main" id="{866F2D1A-EA5C-184A-BE9A-2DC2ECFCA0F5}"/>
              </a:ext>
            </a:extLst>
          </p:cNvPr>
          <p:cNvSpPr>
            <a:spLocks noGrp="1"/>
          </p:cNvSpPr>
          <p:nvPr>
            <p:ph type="sldNum" sz="quarter" idx="10"/>
          </p:nvPr>
        </p:nvSpPr>
        <p:spPr>
          <a:xfrm>
            <a:off x="6457950" y="6356351"/>
            <a:ext cx="2345228" cy="365125"/>
          </a:xfrm>
          <a:prstGeom prst="rect">
            <a:avLst/>
          </a:prstGeom>
        </p:spPr>
        <p:txBody>
          <a:bodyPr/>
          <a:lstStyle/>
          <a:p>
            <a:fld id="{D06C706D-0964-7842-B7B8-C5D733700528}" type="slidenum">
              <a:rPr lang="en-US" smtClean="0"/>
              <a:t>‹#›</a:t>
            </a:fld>
            <a:endParaRPr lang="en-US" dirty="0"/>
          </a:p>
        </p:txBody>
      </p:sp>
      <p:sp>
        <p:nvSpPr>
          <p:cNvPr id="4" name="Footer Placeholder">
            <a:extLst>
              <a:ext uri="{FF2B5EF4-FFF2-40B4-BE49-F238E27FC236}">
                <a16:creationId xmlns:a16="http://schemas.microsoft.com/office/drawing/2014/main" id="{1881AF98-9E5D-F047-9DF1-095D423DA87D}"/>
              </a:ext>
            </a:extLst>
          </p:cNvPr>
          <p:cNvSpPr>
            <a:spLocks noGrp="1"/>
          </p:cNvSpPr>
          <p:nvPr>
            <p:ph type="ftr" sz="quarter" idx="11"/>
          </p:nvPr>
        </p:nvSpPr>
        <p:spPr>
          <a:xfrm>
            <a:off x="3028950" y="6356351"/>
            <a:ext cx="3086100" cy="365125"/>
          </a:xfrm>
          <a:prstGeom prst="rect">
            <a:avLst/>
          </a:prstGeom>
        </p:spPr>
        <p:txBody>
          <a:bodyPr/>
          <a:lstStyle/>
          <a:p>
            <a:r>
              <a:rPr lang="en-US"/>
              <a:t>Copyright ©2018 John Wiley &amp; Sons, Inc. </a:t>
            </a:r>
            <a:endParaRPr lang="en-US" dirty="0"/>
          </a:p>
        </p:txBody>
      </p:sp>
    </p:spTree>
    <p:extLst>
      <p:ext uri="{BB962C8B-B14F-4D97-AF65-F5344CB8AC3E}">
        <p14:creationId xmlns:p14="http://schemas.microsoft.com/office/powerpoint/2010/main" val="234829008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1"/>
          <p:cNvSpPr>
            <a:spLocks noGrp="1"/>
          </p:cNvSpPr>
          <p:nvPr>
            <p:ph sz="quarter" idx="16"/>
          </p:nvPr>
        </p:nvSpPr>
        <p:spPr>
          <a:xfrm>
            <a:off x="304800" y="1752600"/>
            <a:ext cx="4114800" cy="28194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laceholder 2"/>
          <p:cNvSpPr>
            <a:spLocks noGrp="1"/>
          </p:cNvSpPr>
          <p:nvPr>
            <p:ph sz="quarter" idx="17"/>
          </p:nvPr>
        </p:nvSpPr>
        <p:spPr>
          <a:xfrm>
            <a:off x="4724400" y="1752600"/>
            <a:ext cx="4114800" cy="28194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2"/>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a:xfrm>
            <a:off x="3028950" y="6356350"/>
            <a:ext cx="3086100" cy="365125"/>
          </a:xfrm>
          <a:prstGeom prst="rect">
            <a:avLst/>
          </a:prstGeom>
        </p:spPr>
        <p:txBody>
          <a:bodyPr/>
          <a:lstStyle/>
          <a:p>
            <a:r>
              <a:rPr lang="en-US" dirty="0"/>
              <a:t>Copyright ©2018 John Wiley &amp; Sons, Inc. </a:t>
            </a:r>
          </a:p>
        </p:txBody>
      </p:sp>
      <p:sp>
        <p:nvSpPr>
          <p:cNvPr id="9" name="Content Placeholder 8"/>
          <p:cNvSpPr>
            <a:spLocks noGrp="1"/>
          </p:cNvSpPr>
          <p:nvPr>
            <p:ph sz="quarter" idx="18"/>
          </p:nvPr>
        </p:nvSpPr>
        <p:spPr>
          <a:xfrm>
            <a:off x="2286000" y="4724400"/>
            <a:ext cx="4572000" cy="1489075"/>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Tree>
    <p:extLst>
      <p:ext uri="{BB962C8B-B14F-4D97-AF65-F5344CB8AC3E}">
        <p14:creationId xmlns:p14="http://schemas.microsoft.com/office/powerpoint/2010/main" val="162326752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mage Slide: Version A">
    <p:spTree>
      <p:nvGrpSpPr>
        <p:cNvPr id="1" name=""/>
        <p:cNvGrpSpPr/>
        <p:nvPr/>
      </p:nvGrpSpPr>
      <p:grpSpPr>
        <a:xfrm>
          <a:off x="0" y="0"/>
          <a:ext cx="0" cy="0"/>
          <a:chOff x="0" y="0"/>
          <a:chExt cx="0" cy="0"/>
        </a:xfrm>
      </p:grpSpPr>
      <p:sp>
        <p:nvSpPr>
          <p:cNvPr id="6" name="Title 1"/>
          <p:cNvSpPr>
            <a:spLocks noGrp="1"/>
          </p:cNvSpPr>
          <p:nvPr>
            <p:ph type="title"/>
          </p:nvPr>
        </p:nvSpPr>
        <p:spPr>
          <a:xfrm>
            <a:off x="304800" y="5410201"/>
            <a:ext cx="8534400" cy="380999"/>
          </a:xfrm>
          <a:prstGeom prst="rect">
            <a:avLst/>
          </a:prstGeom>
        </p:spPr>
        <p:txBody>
          <a:bodyPr/>
          <a:lstStyle>
            <a:lvl1pPr>
              <a:defRPr sz="2000">
                <a:latin typeface="Times New Roman" charset="0"/>
                <a:ea typeface="Times New Roman" charset="0"/>
                <a:cs typeface="Times New Roman" charset="0"/>
              </a:defRPr>
            </a:lvl1pPr>
          </a:lstStyle>
          <a:p>
            <a:r>
              <a:rPr lang="en-US" dirty="0"/>
              <a:t>Click to edit Master title style</a:t>
            </a:r>
          </a:p>
        </p:txBody>
      </p:sp>
      <p:sp>
        <p:nvSpPr>
          <p:cNvPr id="5" name="Content Placeholder 2"/>
          <p:cNvSpPr>
            <a:spLocks noGrp="1"/>
          </p:cNvSpPr>
          <p:nvPr>
            <p:ph idx="1"/>
          </p:nvPr>
        </p:nvSpPr>
        <p:spPr>
          <a:xfrm>
            <a:off x="304800" y="609601"/>
            <a:ext cx="8534400" cy="4726179"/>
          </a:xfrm>
          <a:prstGeom prst="rect">
            <a:avLst/>
          </a:prstGeom>
        </p:spPr>
        <p:txBody>
          <a:bodyPr/>
          <a:lstStyle>
            <a:lvl1pPr marL="0" indent="0">
              <a:buNone/>
              <a:defRPr b="0" i="0">
                <a:latin typeface="Times New Roman" charset="0"/>
                <a:ea typeface="Times New Roman" charset="0"/>
                <a:cs typeface="Times New Roman" charset="0"/>
              </a:defRPr>
            </a:lvl1pPr>
          </a:lstStyle>
          <a:p>
            <a:pPr lvl="0"/>
            <a:endParaRPr lang="en-US" dirty="0"/>
          </a:p>
        </p:txBody>
      </p:sp>
      <p:sp>
        <p:nvSpPr>
          <p:cNvPr id="8" name="Content Placeholder 7"/>
          <p:cNvSpPr>
            <a:spLocks noGrp="1"/>
          </p:cNvSpPr>
          <p:nvPr>
            <p:ph sz="quarter" idx="12"/>
          </p:nvPr>
        </p:nvSpPr>
        <p:spPr>
          <a:xfrm>
            <a:off x="304800" y="5791200"/>
            <a:ext cx="8534400" cy="565150"/>
          </a:xfrm>
          <a:prstGeom prst="rect">
            <a:avLst/>
          </a:prstGeom>
        </p:spPr>
        <p:txBody>
          <a:bodyPr/>
          <a:lstStyle>
            <a:lvl1pPr marL="0" indent="0">
              <a:buNone/>
              <a:defRPr sz="2000" b="0" i="0">
                <a:latin typeface="Times New Roman" charset="0"/>
                <a:ea typeface="Times New Roman" charset="0"/>
                <a:cs typeface="Times New Roman" charset="0"/>
              </a:defRPr>
            </a:lvl1pPr>
          </a:lstStyle>
          <a:p>
            <a:pPr lvl="0"/>
            <a:endParaRPr lang="en-US" dirty="0"/>
          </a:p>
        </p:txBody>
      </p:sp>
      <p:sp>
        <p:nvSpPr>
          <p:cNvPr id="4" name="Slide Number Placeholder 3"/>
          <p:cNvSpPr>
            <a:spLocks noGrp="1"/>
          </p:cNvSpPr>
          <p:nvPr>
            <p:ph type="sldNum" sz="quarter" idx="11"/>
          </p:nvPr>
        </p:nvSpPr>
        <p:spPr>
          <a:xfrm>
            <a:off x="6457950" y="6356350"/>
            <a:ext cx="2381250" cy="365125"/>
          </a:xfrm>
        </p:spPr>
        <p:txBody>
          <a:bodyPr/>
          <a:lstStyle/>
          <a:p>
            <a:fld id="{43DD970A-8A59-5645-997B-8F1EF841716D}" type="slidenum">
              <a:rPr lang="en-US" smtClean="0"/>
              <a:t>‹#›</a:t>
            </a:fld>
            <a:endParaRPr lang="en-US"/>
          </a:p>
        </p:txBody>
      </p:sp>
      <p:sp>
        <p:nvSpPr>
          <p:cNvPr id="3" name="Footer Placeholder 2"/>
          <p:cNvSpPr>
            <a:spLocks noGrp="1"/>
          </p:cNvSpPr>
          <p:nvPr>
            <p:ph type="ftr" sz="quarter" idx="10"/>
          </p:nvPr>
        </p:nvSpPr>
        <p:spPr/>
        <p:txBody>
          <a:bodyPr/>
          <a:lstStyle/>
          <a:p>
            <a:r>
              <a:rPr lang="en-US" dirty="0"/>
              <a:t>Copyright ©2018 John Wiley &amp; Sons, Inc. </a:t>
            </a:r>
          </a:p>
        </p:txBody>
      </p:sp>
    </p:spTree>
    <p:extLst>
      <p:ext uri="{BB962C8B-B14F-4D97-AF65-F5344CB8AC3E}">
        <p14:creationId xmlns:p14="http://schemas.microsoft.com/office/powerpoint/2010/main" val="55714991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Image Slide: Version B">
    <p:spTree>
      <p:nvGrpSpPr>
        <p:cNvPr id="1" name=""/>
        <p:cNvGrpSpPr/>
        <p:nvPr/>
      </p:nvGrpSpPr>
      <p:grpSpPr>
        <a:xfrm>
          <a:off x="0" y="0"/>
          <a:ext cx="0" cy="0"/>
          <a:chOff x="0" y="0"/>
          <a:chExt cx="0" cy="0"/>
        </a:xfrm>
      </p:grpSpPr>
      <p:sp>
        <p:nvSpPr>
          <p:cNvPr id="2" name="Title 1"/>
          <p:cNvSpPr>
            <a:spLocks noGrp="1"/>
          </p:cNvSpPr>
          <p:nvPr>
            <p:ph type="title"/>
          </p:nvPr>
        </p:nvSpPr>
        <p:spPr>
          <a:xfrm>
            <a:off x="304800" y="5961253"/>
            <a:ext cx="8534400" cy="320675"/>
          </a:xfrm>
          <a:prstGeom prst="rect">
            <a:avLst/>
          </a:prstGeom>
        </p:spPr>
        <p:txBody>
          <a:bodyPr/>
          <a:lstStyle>
            <a:lvl1pPr algn="ctr">
              <a:defRPr>
                <a:latin typeface="Times New Roman" charset="0"/>
                <a:ea typeface="Times New Roman" charset="0"/>
                <a:cs typeface="Times New Roman" charset="0"/>
              </a:defRPr>
            </a:lvl1pPr>
          </a:lstStyle>
          <a:p>
            <a:r>
              <a:rPr lang="en-US" dirty="0"/>
              <a:t>Click to edit Master title style</a:t>
            </a:r>
          </a:p>
        </p:txBody>
      </p:sp>
      <p:sp>
        <p:nvSpPr>
          <p:cNvPr id="3" name="Content Placeholder 2"/>
          <p:cNvSpPr>
            <a:spLocks noGrp="1"/>
          </p:cNvSpPr>
          <p:nvPr>
            <p:ph idx="1"/>
          </p:nvPr>
        </p:nvSpPr>
        <p:spPr>
          <a:xfrm>
            <a:off x="304800" y="609601"/>
            <a:ext cx="8534400" cy="5277230"/>
          </a:xfrm>
          <a:prstGeom prst="rect">
            <a:avLst/>
          </a:prstGeom>
        </p:spPr>
        <p:txBody>
          <a:bodyPr/>
          <a:lstStyle>
            <a:lvl1pPr marL="0" indent="0">
              <a:buNone/>
              <a:defRPr b="0" i="0">
                <a:latin typeface="Times New Roman" charset="0"/>
                <a:ea typeface="Times New Roman" charset="0"/>
                <a:cs typeface="Times New Roman" charset="0"/>
              </a:defRPr>
            </a:lvl1pPr>
          </a:lstStyle>
          <a:p>
            <a:pPr lvl="0"/>
            <a:endParaRPr lang="en-US" dirty="0"/>
          </a:p>
        </p:txBody>
      </p:sp>
      <p:sp>
        <p:nvSpPr>
          <p:cNvPr id="6" name="Slide Number Placeholder 5"/>
          <p:cNvSpPr>
            <a:spLocks noGrp="1"/>
          </p:cNvSpPr>
          <p:nvPr>
            <p:ph type="sldNum" sz="quarter" idx="12"/>
          </p:nvPr>
        </p:nvSpPr>
        <p:spPr>
          <a:xfrm>
            <a:off x="6457950" y="6356350"/>
            <a:ext cx="2381250" cy="365125"/>
          </a:xfrm>
        </p:spPr>
        <p:txBody>
          <a:bodyPr/>
          <a:lstStyle/>
          <a:p>
            <a:fld id="{43DD970A-8A59-5645-997B-8F1EF841716D}" type="slidenum">
              <a:rPr lang="en-US" smtClean="0"/>
              <a:t>‹#›</a:t>
            </a:fld>
            <a:endParaRPr lang="en-US"/>
          </a:p>
        </p:txBody>
      </p:sp>
      <p:sp>
        <p:nvSpPr>
          <p:cNvPr id="5" name="Footer Placeholder 4"/>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2854489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Opener: Version A">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152400" y="365125"/>
            <a:ext cx="8839200" cy="1387475"/>
          </a:xfrm>
          <a:prstGeom prst="rect">
            <a:avLst/>
          </a:prstGeom>
        </p:spPr>
        <p:txBody>
          <a:bodyPr anchor="b"/>
          <a:lstStyle>
            <a:lvl1pPr>
              <a:defRPr sz="6200" b="0" i="0" baseline="0">
                <a:latin typeface="Times New Roman" charset="0"/>
                <a:ea typeface="Times New Roman" charset="0"/>
                <a:cs typeface="Times New Roman" charset="0"/>
              </a:defRPr>
            </a:lvl1pPr>
          </a:lstStyle>
          <a:p>
            <a:r>
              <a:rPr lang="en-US" dirty="0"/>
              <a:t>Click to Edit Book Title</a:t>
            </a:r>
          </a:p>
        </p:txBody>
      </p:sp>
      <p:sp>
        <p:nvSpPr>
          <p:cNvPr id="3" name="Edition"/>
          <p:cNvSpPr>
            <a:spLocks noGrp="1"/>
          </p:cNvSpPr>
          <p:nvPr>
            <p:ph sz="quarter" idx="21" hasCustomPrompt="1"/>
          </p:nvPr>
        </p:nvSpPr>
        <p:spPr>
          <a:xfrm>
            <a:off x="152400" y="1755648"/>
            <a:ext cx="8839200" cy="609600"/>
          </a:xfrm>
          <a:prstGeom prst="rect">
            <a:avLst/>
          </a:prstGeom>
        </p:spPr>
        <p:txBody>
          <a:bodyPr/>
          <a:lstStyle>
            <a:lvl1pPr marL="0" indent="0" algn="ctr">
              <a:buNone/>
              <a:defRPr sz="2900" b="1" i="0">
                <a:latin typeface="Times New Roman" charset="0"/>
                <a:ea typeface="Times New Roman" charset="0"/>
                <a:cs typeface="Times New Roman" charset="0"/>
              </a:defRPr>
            </a:lvl1pPr>
            <a:lvl2pPr marL="457200" indent="0" algn="ctr">
              <a:buNone/>
              <a:defRPr b="1" i="0">
                <a:latin typeface="Times New Roman" charset="0"/>
                <a:ea typeface="Times New Roman" charset="0"/>
                <a:cs typeface="Times New Roman" charset="0"/>
              </a:defRPr>
            </a:lvl2pPr>
            <a:lvl3pPr marL="914400" indent="0" algn="ctr">
              <a:buNone/>
              <a:defRPr b="1" i="0">
                <a:latin typeface="Times New Roman" charset="0"/>
                <a:ea typeface="Times New Roman" charset="0"/>
                <a:cs typeface="Times New Roman" charset="0"/>
              </a:defRPr>
            </a:lvl3pPr>
            <a:lvl4pPr marL="1371600" indent="0" algn="ctr">
              <a:buNone/>
              <a:defRPr b="1" i="0">
                <a:latin typeface="Times New Roman" charset="0"/>
                <a:ea typeface="Times New Roman" charset="0"/>
                <a:cs typeface="Times New Roman" charset="0"/>
              </a:defRPr>
            </a:lvl4pPr>
            <a:lvl5pPr marL="1828800" indent="0" algn="ctr">
              <a:buNone/>
              <a:defRPr b="1" i="0">
                <a:latin typeface="Times New Roman" charset="0"/>
                <a:ea typeface="Times New Roman" charset="0"/>
                <a:cs typeface="Times New Roman" charset="0"/>
              </a:defRPr>
            </a:lvl5pPr>
          </a:lstStyle>
          <a:p>
            <a:pPr lvl="0"/>
            <a:r>
              <a:rPr lang="en-US" dirty="0"/>
              <a:t>Third Edition</a:t>
            </a:r>
          </a:p>
        </p:txBody>
      </p:sp>
      <p:sp>
        <p:nvSpPr>
          <p:cNvPr id="5" name="Author"/>
          <p:cNvSpPr>
            <a:spLocks noGrp="1"/>
          </p:cNvSpPr>
          <p:nvPr>
            <p:ph sz="quarter" idx="22" hasCustomPrompt="1"/>
          </p:nvPr>
        </p:nvSpPr>
        <p:spPr>
          <a:xfrm>
            <a:off x="152400" y="2363724"/>
            <a:ext cx="8839200" cy="685800"/>
          </a:xfrm>
          <a:prstGeom prst="rect">
            <a:avLst/>
          </a:prstGeom>
        </p:spPr>
        <p:txBody>
          <a:bodyPr/>
          <a:lstStyle>
            <a:lvl1pPr marL="0" indent="0" algn="ctr">
              <a:buNone/>
              <a:defRPr b="0" i="0">
                <a:solidFill>
                  <a:schemeClr val="accent2"/>
                </a:solidFill>
                <a:latin typeface="Times New Roman" charset="0"/>
                <a:ea typeface="Times New Roman" charset="0"/>
                <a:cs typeface="Times New Roman" charset="0"/>
              </a:defRPr>
            </a:lvl1pPr>
          </a:lstStyle>
          <a:p>
            <a:pPr lvl="0"/>
            <a:r>
              <a:rPr lang="en-US" dirty="0"/>
              <a:t>David Klein</a:t>
            </a:r>
          </a:p>
        </p:txBody>
      </p:sp>
      <p:sp>
        <p:nvSpPr>
          <p:cNvPr id="29" name="CN"/>
          <p:cNvSpPr>
            <a:spLocks noGrp="1"/>
          </p:cNvSpPr>
          <p:nvPr>
            <p:ph sz="quarter" idx="19" hasCustomPrompt="1"/>
          </p:nvPr>
        </p:nvSpPr>
        <p:spPr>
          <a:xfrm>
            <a:off x="152400" y="3733800"/>
            <a:ext cx="8839200" cy="533400"/>
          </a:xfrm>
          <a:prstGeom prst="rect">
            <a:avLst/>
          </a:prstGeom>
        </p:spPr>
        <p:txBody>
          <a:bodyPr/>
          <a:lstStyle>
            <a:lvl1pPr marL="0" indent="0" algn="ctr">
              <a:buNone/>
              <a:defRPr sz="4000" b="1" i="0" baseline="0">
                <a:solidFill>
                  <a:srgbClr val="007787"/>
                </a:solidFill>
                <a:latin typeface="Times New Roman" charset="0"/>
                <a:ea typeface="Times New Roman" charset="0"/>
                <a:cs typeface="Times New Roman" charset="0"/>
              </a:defRPr>
            </a:lvl1pPr>
          </a:lstStyle>
          <a:p>
            <a:pPr lvl="0"/>
            <a:r>
              <a:rPr lang="en-US" dirty="0"/>
              <a:t>Chapter 1</a:t>
            </a:r>
          </a:p>
        </p:txBody>
      </p:sp>
      <p:sp>
        <p:nvSpPr>
          <p:cNvPr id="31" name="CT"/>
          <p:cNvSpPr>
            <a:spLocks noGrp="1"/>
          </p:cNvSpPr>
          <p:nvPr>
            <p:ph sz="quarter" idx="20" hasCustomPrompt="1"/>
          </p:nvPr>
        </p:nvSpPr>
        <p:spPr>
          <a:xfrm>
            <a:off x="152400" y="4267200"/>
            <a:ext cx="8839200" cy="2438400"/>
          </a:xfrm>
          <a:prstGeom prst="rect">
            <a:avLst/>
          </a:prstGeom>
        </p:spPr>
        <p:txBody>
          <a:bodyPr anchor="ctr"/>
          <a:lstStyle>
            <a:lvl1pPr marL="0" indent="0" algn="ctr">
              <a:buNone/>
              <a:defRPr sz="3800" b="0" i="0">
                <a:latin typeface="Times New Roman" charset="0"/>
                <a:ea typeface="Times New Roman" charset="0"/>
                <a:cs typeface="Times New Roman"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4" name="Content Placeholder 3"/>
          <p:cNvSpPr>
            <a:spLocks noGrp="1"/>
          </p:cNvSpPr>
          <p:nvPr>
            <p:ph sz="quarter" idx="23" hasCustomPrompt="1"/>
          </p:nvPr>
        </p:nvSpPr>
        <p:spPr>
          <a:xfrm>
            <a:off x="1568918" y="6248400"/>
            <a:ext cx="6584482" cy="457200"/>
          </a:xfrm>
          <a:prstGeom prst="rect">
            <a:avLst/>
          </a:prstGeom>
        </p:spPr>
        <p:txBody>
          <a:bodyPr/>
          <a:lstStyle>
            <a:lvl1pPr marL="0" indent="0">
              <a:buNone/>
              <a:defRPr/>
            </a:lvl1pPr>
          </a:lstStyle>
          <a:p>
            <a:pPr lvl="0"/>
            <a:r>
              <a:rPr lang="en-US" dirty="0"/>
              <a:t>Copyright ©2019 John Wiley &amp; Sons, Inc.</a:t>
            </a:r>
          </a:p>
        </p:txBody>
      </p:sp>
      <p:sp>
        <p:nvSpPr>
          <p:cNvPr id="6" name="Content Placeholder 5"/>
          <p:cNvSpPr>
            <a:spLocks noGrp="1"/>
          </p:cNvSpPr>
          <p:nvPr>
            <p:ph sz="quarter" idx="24"/>
          </p:nvPr>
        </p:nvSpPr>
        <p:spPr>
          <a:xfrm>
            <a:off x="152400" y="6092825"/>
            <a:ext cx="8839200" cy="273050"/>
          </a:xfrm>
          <a:prstGeom prst="rect">
            <a:avLst/>
          </a:prstGeom>
        </p:spPr>
        <p:txBody>
          <a:bodyPr/>
          <a:lstStyle>
            <a:lvl1pPr marL="0" indent="0">
              <a:buNone/>
              <a:defRPr/>
            </a:lvl1pPr>
          </a:lstStyle>
          <a:p>
            <a:pPr lvl="0"/>
            <a:endParaRPr lang="en-US" dirty="0"/>
          </a:p>
        </p:txBody>
      </p:sp>
    </p:spTree>
    <p:extLst>
      <p:ext uri="{BB962C8B-B14F-4D97-AF65-F5344CB8AC3E}">
        <p14:creationId xmlns:p14="http://schemas.microsoft.com/office/powerpoint/2010/main" val="437005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Outline: Version A">
    <p:spTree>
      <p:nvGrpSpPr>
        <p:cNvPr id="1" name=""/>
        <p:cNvGrpSpPr/>
        <p:nvPr/>
      </p:nvGrpSpPr>
      <p:grpSpPr>
        <a:xfrm>
          <a:off x="0" y="0"/>
          <a:ext cx="0" cy="0"/>
          <a:chOff x="0" y="0"/>
          <a:chExt cx="0" cy="0"/>
        </a:xfrm>
      </p:grpSpPr>
      <p:sp>
        <p:nvSpPr>
          <p:cNvPr id="2"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13" name="COBBL"/>
          <p:cNvSpPr>
            <a:spLocks noGrp="1"/>
          </p:cNvSpPr>
          <p:nvPr>
            <p:ph sz="quarter" idx="10" hasCustomPrompt="1"/>
          </p:nvPr>
        </p:nvSpPr>
        <p:spPr>
          <a:xfrm>
            <a:off x="304800" y="1752600"/>
            <a:ext cx="8534400" cy="4495800"/>
          </a:xfrm>
          <a:prstGeom prst="rect">
            <a:avLst/>
          </a:prstGeom>
        </p:spPr>
        <p:txBody>
          <a:bodyPr/>
          <a:lstStyle>
            <a:lvl1pPr marL="295275" indent="-295275">
              <a:buClr>
                <a:schemeClr val="accent2"/>
              </a:buClr>
              <a:tabLst/>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One-Column</a:t>
            </a:r>
          </a:p>
          <a:p>
            <a:pPr lvl="0"/>
            <a:r>
              <a:rPr lang="en-US" dirty="0"/>
              <a:t>It Is One-Column Only</a:t>
            </a:r>
          </a:p>
          <a:p>
            <a:pPr lvl="0"/>
            <a:r>
              <a:rPr lang="en-US" dirty="0"/>
              <a:t>This Outline Has H1 Headings Only</a:t>
            </a:r>
          </a:p>
          <a:p>
            <a:pPr lvl="0"/>
            <a:r>
              <a:rPr lang="en-US" dirty="0"/>
              <a:t>The Headings Are in Title Case, Matching the </a:t>
            </a:r>
            <a:r>
              <a:rPr lang="en-US" dirty="0" err="1"/>
              <a:t>eText</a:t>
            </a:r>
            <a:r>
              <a:rPr lang="en-US" dirty="0"/>
              <a:t>; This Can Vary by Title</a:t>
            </a:r>
          </a:p>
          <a:p>
            <a:pPr lvl="0"/>
            <a:r>
              <a:rPr lang="en-US" dirty="0"/>
              <a:t>This List Is Bulleted</a:t>
            </a:r>
          </a:p>
          <a:p>
            <a:pPr lvl="0"/>
            <a:r>
              <a:rPr lang="en-US" dirty="0"/>
              <a:t>The Outline Slide Has a Footer</a:t>
            </a:r>
          </a:p>
          <a:p>
            <a:pPr lvl="0"/>
            <a:r>
              <a:rPr lang="en-US" dirty="0"/>
              <a:t>Outline Items Usually Have No Ending Punctuation</a:t>
            </a:r>
          </a:p>
        </p:txBody>
      </p:sp>
      <p:sp>
        <p:nvSpPr>
          <p:cNvPr id="4" name="Slide Number Placeholder 3"/>
          <p:cNvSpPr>
            <a:spLocks noGrp="1"/>
          </p:cNvSpPr>
          <p:nvPr>
            <p:ph type="sldNum" sz="quarter" idx="12"/>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3832767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ter Outline: Version B">
    <p:spTree>
      <p:nvGrpSpPr>
        <p:cNvPr id="1" name=""/>
        <p:cNvGrpSpPr/>
        <p:nvPr/>
      </p:nvGrpSpPr>
      <p:grpSpPr>
        <a:xfrm>
          <a:off x="0" y="0"/>
          <a:ext cx="0" cy="0"/>
          <a:chOff x="0" y="0"/>
          <a:chExt cx="0" cy="0"/>
        </a:xfrm>
      </p:grpSpPr>
      <p:sp>
        <p:nvSpPr>
          <p:cNvPr id="8"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BL 2-col"/>
          <p:cNvSpPr>
            <a:spLocks noGrp="1"/>
          </p:cNvSpPr>
          <p:nvPr>
            <p:ph sz="quarter" idx="12" hasCustomPrompt="1"/>
          </p:nvPr>
        </p:nvSpPr>
        <p:spPr>
          <a:xfrm>
            <a:off x="304800" y="1752600"/>
            <a:ext cx="8534400" cy="4603750"/>
          </a:xfrm>
          <a:prstGeom prst="rect">
            <a:avLst/>
          </a:prstGeom>
        </p:spPr>
        <p:txBody>
          <a:bodyPr numCol="2" spcCol="548640"/>
          <a:lstStyle>
            <a:lvl1pPr marL="292608" marR="0" indent="-292608" algn="l" defTabSz="914400" rtl="0" eaLnBrk="1" fontAlgn="auto" latinLnBrk="0" hangingPunct="1">
              <a:lnSpc>
                <a:spcPct val="90000"/>
              </a:lnSpc>
              <a:spcBef>
                <a:spcPts val="1000"/>
              </a:spcBef>
              <a:spcAft>
                <a:spcPts val="0"/>
              </a:spcAft>
              <a:buClr>
                <a:schemeClr val="accent2"/>
              </a:buClr>
              <a:buSzTx/>
              <a:buFont typeface="Arial"/>
              <a:buChar char="•"/>
              <a:tabLst/>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Two-Column</a:t>
            </a:r>
          </a:p>
          <a:p>
            <a:pPr lvl="0"/>
            <a:r>
              <a:rPr lang="en-US" dirty="0"/>
              <a:t>This Outline Has No Sub-lists</a:t>
            </a:r>
          </a:p>
          <a:p>
            <a:pPr lvl="0"/>
            <a:r>
              <a:rPr lang="en-US" dirty="0"/>
              <a:t>This List Is Bulleted</a:t>
            </a:r>
          </a:p>
          <a:p>
            <a:pPr lvl="0"/>
            <a:r>
              <a:rPr lang="en-US" dirty="0"/>
              <a:t>The Outline Slide Has A Footer</a:t>
            </a:r>
          </a:p>
          <a:p>
            <a:pPr lvl="0"/>
            <a:r>
              <a:rPr lang="en-US" dirty="0"/>
              <a:t>Outline Items Usually Have No Ending Punctuation</a:t>
            </a:r>
          </a:p>
          <a:p>
            <a:pPr lvl="0"/>
            <a:r>
              <a:rPr lang="en-US" dirty="0"/>
              <a:t>This is Another Heading</a:t>
            </a:r>
          </a:p>
          <a:p>
            <a:pPr lvl="0"/>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p:txBody>
      </p:sp>
      <p:sp>
        <p:nvSpPr>
          <p:cNvPr id="7" name="Slide Number Placeholder 6"/>
          <p:cNvSpPr>
            <a:spLocks noGrp="1"/>
          </p:cNvSpPr>
          <p:nvPr>
            <p:ph type="sldNum" sz="quarter" idx="14"/>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2" name="Footer Placeholder 1"/>
          <p:cNvSpPr>
            <a:spLocks noGrp="1"/>
          </p:cNvSpPr>
          <p:nvPr>
            <p:ph type="ftr" sz="quarter" idx="13"/>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2344243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pter Outline: Version C1 (single#)">
    <p:spTree>
      <p:nvGrpSpPr>
        <p:cNvPr id="1" name=""/>
        <p:cNvGrpSpPr/>
        <p:nvPr/>
      </p:nvGrpSpPr>
      <p:grpSpPr>
        <a:xfrm>
          <a:off x="0" y="0"/>
          <a:ext cx="0" cy="0"/>
          <a:chOff x="0" y="0"/>
          <a:chExt cx="0" cy="0"/>
        </a:xfrm>
      </p:grpSpPr>
      <p:sp>
        <p:nvSpPr>
          <p:cNvPr id="8"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2" hasCustomPrompt="1"/>
          </p:nvPr>
        </p:nvSpPr>
        <p:spPr>
          <a:xfrm>
            <a:off x="304800" y="1752600"/>
            <a:ext cx="8534400" cy="4495800"/>
          </a:xfrm>
          <a:prstGeom prst="rect">
            <a:avLst/>
          </a:prstGeom>
        </p:spPr>
        <p:txBody>
          <a:bodyPr/>
          <a:lstStyle>
            <a:lvl1pPr marL="514350" indent="-514350">
              <a:buClr>
                <a:schemeClr val="accent2"/>
              </a:buClr>
              <a:buFont typeface="+mj-lt"/>
              <a:buAutoNum type="arabicPeriod"/>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One-Column</a:t>
            </a:r>
          </a:p>
          <a:p>
            <a:pPr lvl="0"/>
            <a:r>
              <a:rPr lang="en-US" dirty="0"/>
              <a:t>It Is One-Column Only</a:t>
            </a:r>
          </a:p>
          <a:p>
            <a:pPr lvl="0"/>
            <a:r>
              <a:rPr lang="en-US" dirty="0"/>
              <a:t>This Outline Has H1 Headings Only</a:t>
            </a:r>
          </a:p>
          <a:p>
            <a:pPr lvl="0"/>
            <a:r>
              <a:rPr lang="en-US" dirty="0"/>
              <a:t>The Headings Are in Title Case, Matching the </a:t>
            </a:r>
            <a:r>
              <a:rPr lang="en-US" dirty="0" err="1"/>
              <a:t>eText</a:t>
            </a:r>
            <a:r>
              <a:rPr lang="en-US" dirty="0"/>
              <a:t>; This Can Vary by Title</a:t>
            </a:r>
          </a:p>
          <a:p>
            <a:pPr lvl="0"/>
            <a:r>
              <a:rPr lang="en-US" dirty="0"/>
              <a:t>This List Is Numbered</a:t>
            </a:r>
          </a:p>
          <a:p>
            <a:pPr lvl="0"/>
            <a:r>
              <a:rPr lang="en-US" dirty="0"/>
              <a:t>The Outline Slide Has a Footer</a:t>
            </a:r>
          </a:p>
          <a:p>
            <a:pPr lvl="0"/>
            <a:r>
              <a:rPr lang="en-US" dirty="0"/>
              <a:t>Outline Items Usually Have No Ending Punctuation</a:t>
            </a:r>
          </a:p>
        </p:txBody>
      </p:sp>
      <p:sp>
        <p:nvSpPr>
          <p:cNvPr id="7" name="Slide Number Placeholder 6"/>
          <p:cNvSpPr>
            <a:spLocks noGrp="1"/>
          </p:cNvSpPr>
          <p:nvPr>
            <p:ph type="sldNum" sz="quarter" idx="14"/>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2" name="Footer Placeholder 1"/>
          <p:cNvSpPr>
            <a:spLocks noGrp="1"/>
          </p:cNvSpPr>
          <p:nvPr>
            <p:ph type="ftr" sz="quarter" idx="13"/>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246037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pter Outline: Version C2 (double#)">
    <p:spTree>
      <p:nvGrpSpPr>
        <p:cNvPr id="1" name=""/>
        <p:cNvGrpSpPr/>
        <p:nvPr/>
      </p:nvGrpSpPr>
      <p:grpSpPr>
        <a:xfrm>
          <a:off x="0" y="0"/>
          <a:ext cx="0" cy="0"/>
          <a:chOff x="0" y="0"/>
          <a:chExt cx="0" cy="0"/>
        </a:xfrm>
      </p:grpSpPr>
      <p:sp>
        <p:nvSpPr>
          <p:cNvPr id="6"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10" name="COBNL"/>
          <p:cNvSpPr>
            <a:spLocks noGrp="1"/>
          </p:cNvSpPr>
          <p:nvPr>
            <p:ph sz="quarter" idx="14" hasCustomPrompt="1"/>
          </p:nvPr>
        </p:nvSpPr>
        <p:spPr>
          <a:xfrm>
            <a:off x="304800" y="1752600"/>
            <a:ext cx="8534400" cy="4114800"/>
          </a:xfrm>
          <a:prstGeom prst="rect">
            <a:avLst/>
          </a:prstGeom>
        </p:spPr>
        <p:txBody>
          <a:bodyPr/>
          <a:lstStyle>
            <a:lvl1pPr marL="803275" indent="-803275">
              <a:buNone/>
              <a:tabLst/>
              <a:defRPr sz="2800" b="0" i="0" baseline="0">
                <a:latin typeface="Times New Roman" charset="0"/>
                <a:ea typeface="Times New Roman" charset="0"/>
                <a:cs typeface="Times New Roman" charset="0"/>
              </a:defRPr>
            </a:lvl1pPr>
          </a:lstStyle>
          <a:p>
            <a:pPr lvl="0"/>
            <a:r>
              <a:rPr lang="en-US" dirty="0"/>
              <a:t>1.1	This Is a Sample Outline for One-Column and Double-numbered</a:t>
            </a:r>
          </a:p>
          <a:p>
            <a:pPr lvl="0"/>
            <a:r>
              <a:rPr lang="en-US" dirty="0"/>
              <a:t>1.2	It is One-column Only</a:t>
            </a:r>
          </a:p>
          <a:p>
            <a:pPr lvl="0"/>
            <a:r>
              <a:rPr lang="en-US" dirty="0"/>
              <a:t>1.3	This Outline Has No Sub-lists</a:t>
            </a:r>
          </a:p>
          <a:p>
            <a:pPr lvl="0"/>
            <a:r>
              <a:rPr lang="en-US" dirty="0"/>
              <a:t>1.4	This List Is Double-numbered</a:t>
            </a:r>
          </a:p>
          <a:p>
            <a:pPr lvl="0"/>
            <a:r>
              <a:rPr lang="en-US" dirty="0"/>
              <a:t>1.5	The Outline Slide Has a Footer</a:t>
            </a:r>
          </a:p>
          <a:p>
            <a:pPr lvl="0"/>
            <a:r>
              <a:rPr lang="en-US" dirty="0"/>
              <a:t>10.6	Outline Items Usually Have No Ending Punctuation</a:t>
            </a:r>
          </a:p>
        </p:txBody>
      </p:sp>
    </p:spTree>
    <p:extLst>
      <p:ext uri="{BB962C8B-B14F-4D97-AF65-F5344CB8AC3E}">
        <p14:creationId xmlns:p14="http://schemas.microsoft.com/office/powerpoint/2010/main" val="4099831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apter Outline: Version D">
    <p:spTree>
      <p:nvGrpSpPr>
        <p:cNvPr id="1" name=""/>
        <p:cNvGrpSpPr/>
        <p:nvPr/>
      </p:nvGrpSpPr>
      <p:grpSpPr>
        <a:xfrm>
          <a:off x="0" y="0"/>
          <a:ext cx="0" cy="0"/>
          <a:chOff x="0" y="0"/>
          <a:chExt cx="0" cy="0"/>
        </a:xfrm>
      </p:grpSpPr>
      <p:sp>
        <p:nvSpPr>
          <p:cNvPr id="6"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8" name="COBBL"/>
          <p:cNvSpPr>
            <a:spLocks noGrp="1"/>
          </p:cNvSpPr>
          <p:nvPr>
            <p:ph sz="quarter" idx="12" hasCustomPrompt="1"/>
          </p:nvPr>
        </p:nvSpPr>
        <p:spPr>
          <a:xfrm>
            <a:off x="304800" y="1752600"/>
            <a:ext cx="8534400" cy="4495800"/>
          </a:xfrm>
          <a:prstGeom prst="rect">
            <a:avLst/>
          </a:prstGeom>
        </p:spPr>
        <p:txBody>
          <a:bodyPr/>
          <a:lstStyle>
            <a:lvl1pPr marL="292608" marR="0" indent="-292608" algn="l" defTabSz="914400" rtl="0" eaLnBrk="1" fontAlgn="auto" latinLnBrk="0" hangingPunct="1">
              <a:lnSpc>
                <a:spcPct val="90000"/>
              </a:lnSpc>
              <a:spcBef>
                <a:spcPts val="1000"/>
              </a:spcBef>
              <a:spcAft>
                <a:spcPts val="0"/>
              </a:spcAft>
              <a:buClr>
                <a:schemeClr val="accent2"/>
              </a:buClr>
              <a:buSzTx/>
              <a:buFont typeface="Arial"/>
              <a:buChar char="•"/>
              <a:tabLst/>
              <a:defRPr sz="2800" b="0" i="0" baseline="0">
                <a:latin typeface="Times New Roman" charset="0"/>
                <a:ea typeface="Times New Roman" charset="0"/>
                <a:cs typeface="Times New Roman" charset="0"/>
              </a:defRPr>
            </a:lvl1pPr>
            <a:lvl2pPr marL="621792" marR="0" indent="-320040" algn="l" defTabSz="914400" rtl="0" eaLnBrk="1" fontAlgn="auto" latinLnBrk="0" hangingPunct="1">
              <a:lnSpc>
                <a:spcPct val="90000"/>
              </a:lnSpc>
              <a:spcBef>
                <a:spcPts val="500"/>
              </a:spcBef>
              <a:spcAft>
                <a:spcPts val="0"/>
              </a:spcAft>
              <a:buClr>
                <a:schemeClr val="accent2"/>
              </a:buClr>
              <a:buSzPct val="80000"/>
              <a:buFont typeface="Courier New" charset="0"/>
              <a:buChar char="o"/>
              <a:tabLst/>
              <a:defRPr sz="2400" b="0" i="0" baseline="0">
                <a:latin typeface="Times New Roman" charset="0"/>
                <a:ea typeface="Times New Roman" charset="0"/>
                <a:cs typeface="Times New Roman"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1-Column </a:t>
            </a:r>
          </a:p>
          <a:p>
            <a:pPr lvl="1"/>
            <a:r>
              <a:rPr lang="en-US" dirty="0"/>
              <a:t>It Has H2s</a:t>
            </a:r>
          </a:p>
          <a:p>
            <a:pPr lvl="0"/>
            <a:r>
              <a:rPr lang="en-US" dirty="0"/>
              <a:t>It Is One-column Only</a:t>
            </a:r>
          </a:p>
          <a:p>
            <a:pPr lvl="1"/>
            <a:r>
              <a:rPr lang="en-US" dirty="0"/>
              <a:t>It Will Probably Not Have Art</a:t>
            </a:r>
          </a:p>
          <a:p>
            <a:pPr lvl="0"/>
            <a:r>
              <a:rPr lang="en-US" dirty="0"/>
              <a:t>This Is a Bulleted List</a:t>
            </a:r>
          </a:p>
          <a:p>
            <a:pPr lvl="1"/>
            <a:r>
              <a:rPr lang="en-US" dirty="0"/>
              <a:t>Make Sure That Any Links Included Here, for Any Reason, Have Descriptive Hyperlinks</a:t>
            </a:r>
          </a:p>
          <a:p>
            <a:pPr lvl="0"/>
            <a:r>
              <a:rPr lang="en-US" dirty="0"/>
              <a:t>Outline Items Usually Have No Ending Punctuation</a:t>
            </a:r>
          </a:p>
          <a:p>
            <a:pPr lvl="1"/>
            <a:r>
              <a:rPr lang="en-US" dirty="0"/>
              <a:t>There is a Footer</a:t>
            </a:r>
          </a:p>
        </p:txBody>
      </p:sp>
      <p:sp>
        <p:nvSpPr>
          <p:cNvPr id="4" name="Slide Number Placeholder 3"/>
          <p:cNvSpPr>
            <a:spLocks noGrp="1"/>
          </p:cNvSpPr>
          <p:nvPr>
            <p:ph type="sldNum" sz="quarter" idx="11"/>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0"/>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367995007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theme" Target="../theme/theme2.xml"/><Relationship Id="rId2" Type="http://schemas.openxmlformats.org/officeDocument/2006/relationships/slideLayout" Target="../slideLayouts/slideLayout6.xml"/><Relationship Id="rId16" Type="http://schemas.openxmlformats.org/officeDocument/2006/relationships/slideLayout" Target="../slideLayouts/slideLayout20.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slideLayout" Target="../slideLayouts/slideLayout1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22.xml"/><Relationship Id="rId1" Type="http://schemas.openxmlformats.org/officeDocument/2006/relationships/slideLayout" Target="../slideLayouts/slideLayout21.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24.xml"/><Relationship Id="rId1" Type="http://schemas.openxmlformats.org/officeDocument/2006/relationships/slideLayout" Target="../slideLayouts/slideLayout23.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6.xml"/><Relationship Id="rId1" Type="http://schemas.openxmlformats.org/officeDocument/2006/relationships/slideLayout" Target="../slideLayouts/slideLayout25.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slideLayout" Target="../slideLayouts/slideLayout28.xml"/><Relationship Id="rId1" Type="http://schemas.openxmlformats.org/officeDocument/2006/relationships/slideLayout" Target="../slideLayouts/slideLayout27.xml"/><Relationship Id="rId5" Type="http://schemas.openxmlformats.org/officeDocument/2006/relationships/theme" Target="../theme/theme6.xml"/><Relationship Id="rId4" Type="http://schemas.openxmlformats.org/officeDocument/2006/relationships/slideLayout" Target="../slideLayouts/slideLayout30.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32.xml"/><Relationship Id="rId1"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3048000"/>
            <a:ext cx="9144000" cy="457200"/>
          </a:xfrm>
          <a:prstGeom prst="rect">
            <a:avLst/>
          </a:prstGeom>
          <a:solidFill>
            <a:srgbClr val="007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5619401"/>
      </p:ext>
    </p:extLst>
  </p:cSld>
  <p:clrMap bg1="lt1" tx1="dk1" bg2="lt2" tx2="dk2" accent1="accent1" accent2="accent2" accent3="accent3" accent4="accent4" accent5="accent5" accent6="accent6" hlink="hlink" folHlink="folHlink"/>
  <p:sldLayoutIdLst>
    <p:sldLayoutId id="2147483937" r:id="rId1"/>
    <p:sldLayoutId id="2147483938" r:id="rId2"/>
    <p:sldLayoutId id="2147483971" r:id="rId3"/>
    <p:sldLayoutId id="2147483975" r:id="rId4"/>
  </p:sldLayoutIdLst>
  <p:hf hdr="0" dt="0"/>
  <p:txStyles>
    <p:titleStyle>
      <a:lvl1pPr algn="ctr" defTabSz="914400" rtl="0" eaLnBrk="1" latinLnBrk="0" hangingPunct="1">
        <a:lnSpc>
          <a:spcPct val="90000"/>
        </a:lnSpc>
        <a:spcBef>
          <a:spcPct val="0"/>
        </a:spcBef>
        <a:buNone/>
        <a:defRPr sz="1100" kern="1200">
          <a:solidFill>
            <a:schemeClr val="tx1"/>
          </a:solidFill>
          <a:latin typeface="Source Sans Pro" charset="0"/>
          <a:ea typeface="Source Sans Pro" charset="0"/>
          <a:cs typeface="Source Sans Pro"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0"/>
            <a:ext cx="8534400" cy="990600"/>
          </a:xfrm>
          <a:prstGeom prst="rect">
            <a:avLst/>
          </a:prstGeom>
        </p:spPr>
        <p:txBody>
          <a:bodyPr vert="horz" lIns="91440" tIns="45720" rIns="91440" bIns="45720" rtlCol="0" anchor="t">
            <a:normAutofit/>
          </a:bodyPr>
          <a:lstStyle/>
          <a:p>
            <a:r>
              <a:rPr lang="en-US" dirty="0"/>
              <a:t>Click to edit Master title style</a:t>
            </a:r>
          </a:p>
        </p:txBody>
      </p:sp>
      <p:sp>
        <p:nvSpPr>
          <p:cNvPr id="16" name="Rectangle 15"/>
          <p:cNvSpPr/>
          <p:nvPr userDrawn="1"/>
        </p:nvSpPr>
        <p:spPr>
          <a:xfrm>
            <a:off x="0" y="0"/>
            <a:ext cx="9144000" cy="457200"/>
          </a:xfrm>
          <a:prstGeom prst="rect">
            <a:avLst/>
          </a:prstGeom>
          <a:solidFill>
            <a:srgbClr val="007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Source Sans Pro" charset="0"/>
                <a:ea typeface="Source Sans Pro" charset="0"/>
                <a:cs typeface="Source Sans Pro" charset="0"/>
              </a:defRPr>
            </a:lvl1pPr>
          </a:lstStyle>
          <a:p>
            <a:fld id="{67B19427-F580-D146-B60E-4CADEE75497F}" type="slidenum">
              <a:rPr lang="en-US" smtClean="0"/>
              <a:pPr/>
              <a:t>‹#›</a:t>
            </a:fld>
            <a:endParaRPr lang="en-US" dirty="0"/>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4204204284"/>
      </p:ext>
    </p:extLst>
  </p:cSld>
  <p:clrMap bg1="lt1" tx1="dk1" bg2="lt2" tx2="dk2" accent1="accent1" accent2="accent2" accent3="accent3" accent4="accent4" accent5="accent5" accent6="accent6" hlink="hlink" folHlink="folHlink"/>
  <p:sldLayoutIdLst>
    <p:sldLayoutId id="2147483940" r:id="rId1"/>
    <p:sldLayoutId id="2147483941" r:id="rId2"/>
    <p:sldLayoutId id="2147483942" r:id="rId3"/>
    <p:sldLayoutId id="2147483943" r:id="rId4"/>
    <p:sldLayoutId id="2147483944" r:id="rId5"/>
    <p:sldLayoutId id="2147483945" r:id="rId6"/>
    <p:sldLayoutId id="2147483946" r:id="rId7"/>
    <p:sldLayoutId id="2147483947" r:id="rId8"/>
    <p:sldLayoutId id="2147483948" r:id="rId9"/>
    <p:sldLayoutId id="2147483949" r:id="rId10"/>
    <p:sldLayoutId id="2147483950" r:id="rId11"/>
    <p:sldLayoutId id="2147483951" r:id="rId12"/>
    <p:sldLayoutId id="2147483973" r:id="rId13"/>
    <p:sldLayoutId id="2147483952" r:id="rId14"/>
    <p:sldLayoutId id="2147483977" r:id="rId15"/>
    <p:sldLayoutId id="2147483976" r:id="rId16"/>
  </p:sldLayoutIdLst>
  <p:hf hdr="0" dt="0"/>
  <p:txStyles>
    <p:titleStyle>
      <a:lvl1pPr algn="l" defTabSz="914400" rtl="0" eaLnBrk="1" latinLnBrk="0" hangingPunct="1">
        <a:lnSpc>
          <a:spcPct val="90000"/>
        </a:lnSpc>
        <a:spcBef>
          <a:spcPct val="0"/>
        </a:spcBef>
        <a:buNone/>
        <a:defRPr sz="4000" b="0" i="0" kern="1200">
          <a:solidFill>
            <a:srgbClr val="007787"/>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1"/>
            <a:ext cx="8534400" cy="1066800"/>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US" dirty="0"/>
              <a:t>Copyright ©2015 John Wiley &amp; Sons, Inc. </a:t>
            </a:r>
          </a:p>
        </p:txBody>
      </p:sp>
    </p:spTree>
    <p:extLst>
      <p:ext uri="{BB962C8B-B14F-4D97-AF65-F5344CB8AC3E}">
        <p14:creationId xmlns:p14="http://schemas.microsoft.com/office/powerpoint/2010/main" val="1664903694"/>
      </p:ext>
    </p:extLst>
  </p:cSld>
  <p:clrMap bg1="lt1" tx1="dk1" bg2="lt2" tx2="dk2" accent1="accent1" accent2="accent2" accent3="accent3" accent4="accent4" accent5="accent5" accent6="accent6" hlink="hlink" folHlink="folHlink"/>
  <p:sldLayoutIdLst>
    <p:sldLayoutId id="2147483954" r:id="rId1"/>
    <p:sldLayoutId id="2147483955" r:id="rId2"/>
  </p:sldLayoutIdLst>
  <p:hf hdr="0" dt="0"/>
  <p:txStyles>
    <p:titleStyle>
      <a:lvl1pPr algn="l" defTabSz="914400" rtl="0" eaLnBrk="1" latinLnBrk="0" hangingPunct="1">
        <a:lnSpc>
          <a:spcPct val="90000"/>
        </a:lnSpc>
        <a:spcBef>
          <a:spcPct val="0"/>
        </a:spcBef>
        <a:buNone/>
        <a:defRPr sz="4000" b="0" i="0" kern="1200">
          <a:solidFill>
            <a:schemeClr val="accent2"/>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1"/>
            <a:ext cx="8534400" cy="1066800"/>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604463431"/>
      </p:ext>
    </p:extLst>
  </p:cSld>
  <p:clrMap bg1="lt1" tx1="dk1" bg2="lt2" tx2="dk2" accent1="accent1" accent2="accent2" accent3="accent3" accent4="accent4" accent5="accent5" accent6="accent6" hlink="hlink" folHlink="folHlink"/>
  <p:sldLayoutIdLst>
    <p:sldLayoutId id="2147483957" r:id="rId1"/>
    <p:sldLayoutId id="2147483958" r:id="rId2"/>
  </p:sldLayoutIdLst>
  <p:hf hdr="0" dt="0"/>
  <p:txStyles>
    <p:titleStyle>
      <a:lvl1pPr algn="l" defTabSz="914400" rtl="0" eaLnBrk="1" latinLnBrk="0" hangingPunct="1">
        <a:lnSpc>
          <a:spcPct val="90000"/>
        </a:lnSpc>
        <a:spcBef>
          <a:spcPct val="0"/>
        </a:spcBef>
        <a:buNone/>
        <a:defRPr sz="4000" b="0" i="0" kern="1200">
          <a:solidFill>
            <a:schemeClr val="accent1"/>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1"/>
            <a:ext cx="8534400" cy="1066799"/>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3686380510"/>
      </p:ext>
    </p:extLst>
  </p:cSld>
  <p:clrMap bg1="lt1" tx1="dk1" bg2="lt2" tx2="dk2" accent1="accent1" accent2="accent2" accent3="accent3" accent4="accent4" accent5="accent5" accent6="accent6" hlink="hlink" folHlink="folHlink"/>
  <p:sldLayoutIdLst>
    <p:sldLayoutId id="2147483960" r:id="rId1"/>
    <p:sldLayoutId id="2147483961" r:id="rId2"/>
  </p:sldLayoutIdLst>
  <p:hf hdr="0" dt="0"/>
  <p:txStyles>
    <p:titleStyle>
      <a:lvl1pPr algn="l" defTabSz="914400" rtl="0" eaLnBrk="1" latinLnBrk="0" hangingPunct="1">
        <a:lnSpc>
          <a:spcPct val="90000"/>
        </a:lnSpc>
        <a:spcBef>
          <a:spcPct val="0"/>
        </a:spcBef>
        <a:buNone/>
        <a:defRPr sz="4000" b="0" i="0" kern="1200">
          <a:solidFill>
            <a:schemeClr val="accent1"/>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1"/>
            <a:ext cx="8534400" cy="990600"/>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rgbClr val="007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©2015 John Wiley &amp; Sons, Inc.</a:t>
            </a:r>
          </a:p>
        </p:txBody>
      </p:sp>
      <p:sp>
        <p:nvSpPr>
          <p:cNvPr id="12"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3320700190"/>
      </p:ext>
    </p:extLst>
  </p:cSld>
  <p:clrMap bg1="lt1" tx1="dk1" bg2="lt2" tx2="dk2" accent1="accent1" accent2="accent2" accent3="accent3" accent4="accent4" accent5="accent5" accent6="accent6" hlink="hlink" folHlink="folHlink"/>
  <p:sldLayoutIdLst>
    <p:sldLayoutId id="2147483963" r:id="rId1"/>
    <p:sldLayoutId id="2147483964" r:id="rId2"/>
    <p:sldLayoutId id="2147483965" r:id="rId3"/>
    <p:sldLayoutId id="2147483966" r:id="rId4"/>
  </p:sldLayoutIdLst>
  <p:hf hdr="0" dt="0"/>
  <p:txStyles>
    <p:titleStyle>
      <a:lvl1pPr algn="l" defTabSz="914400" rtl="0" eaLnBrk="1" latinLnBrk="0" hangingPunct="1">
        <a:lnSpc>
          <a:spcPct val="90000"/>
        </a:lnSpc>
        <a:spcBef>
          <a:spcPct val="0"/>
        </a:spcBef>
        <a:buNone/>
        <a:defRPr sz="4000" b="0" i="0" kern="1200">
          <a:solidFill>
            <a:srgbClr val="007787"/>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
        <p:nvSpPr>
          <p:cNvPr id="6" name="Slide Number Placeholder 5"/>
          <p:cNvSpPr>
            <a:spLocks noGrp="1"/>
          </p:cNvSpPr>
          <p:nvPr>
            <p:ph type="sldNum" sz="quarter" idx="4"/>
          </p:nvPr>
        </p:nvSpPr>
        <p:spPr>
          <a:xfrm>
            <a:off x="6457950" y="6356350"/>
            <a:ext cx="2457450" cy="365125"/>
          </a:xfrm>
          <a:prstGeom prst="rect">
            <a:avLst/>
          </a:prstGeom>
        </p:spPr>
        <p:txBody>
          <a:bodyPr vert="horz" lIns="91440" tIns="45720" rIns="91440" bIns="45720" rtlCol="0" anchor="ctr"/>
          <a:lstStyle>
            <a:lvl1pPr algn="r">
              <a:defRPr sz="1200">
                <a:solidFill>
                  <a:schemeClr val="tx1">
                    <a:tint val="75000"/>
                  </a:schemeClr>
                </a:solidFill>
                <a:latin typeface="Times New Roman" charset="0"/>
                <a:ea typeface="Times New Roman" charset="0"/>
                <a:cs typeface="Times New Roman" charset="0"/>
              </a:defRPr>
            </a:lvl1pPr>
          </a:lstStyle>
          <a:p>
            <a:fld id="{43DD970A-8A59-5645-997B-8F1EF841716D}" type="slidenum">
              <a:rPr lang="en-US" smtClean="0"/>
              <a:pPr/>
              <a:t>‹#›</a:t>
            </a:fld>
            <a:endParaRPr lang="en-US" dirty="0"/>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0964483"/>
      </p:ext>
    </p:extLst>
  </p:cSld>
  <p:clrMap bg1="lt1" tx1="dk1" bg2="lt2" tx2="dk2" accent1="accent1" accent2="accent2" accent3="accent3" accent4="accent4" accent5="accent5" accent6="accent6" hlink="hlink" folHlink="folHlink"/>
  <p:sldLayoutIdLst>
    <p:sldLayoutId id="2147483968" r:id="rId1"/>
    <p:sldLayoutId id="2147483969" r:id="rId2"/>
  </p:sldLayoutIdLst>
  <p:hf hdr="0" dt="0"/>
  <p:txStyles>
    <p:titleStyle>
      <a:lvl1pPr algn="l" defTabSz="914400" rtl="0" eaLnBrk="1" latinLnBrk="0" hangingPunct="1">
        <a:lnSpc>
          <a:spcPct val="90000"/>
        </a:lnSpc>
        <a:spcBef>
          <a:spcPct val="0"/>
        </a:spcBef>
        <a:buNone/>
        <a:defRPr sz="1600" b="0" i="0" kern="1200">
          <a:solidFill>
            <a:schemeClr val="tx1"/>
          </a:solidFill>
          <a:latin typeface="STIX" charset="0"/>
          <a:ea typeface="STIX" charset="0"/>
          <a:cs typeface="STIX"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28.bin"/><Relationship Id="rId3" Type="http://schemas.openxmlformats.org/officeDocument/2006/relationships/image" Target="../media/image25.wmf"/><Relationship Id="rId7" Type="http://schemas.openxmlformats.org/officeDocument/2006/relationships/image" Target="../media/image27.wmf"/><Relationship Id="rId2" Type="http://schemas.openxmlformats.org/officeDocument/2006/relationships/oleObject" Target="../embeddings/oleObject25.bin"/><Relationship Id="rId1" Type="http://schemas.openxmlformats.org/officeDocument/2006/relationships/slideLayout" Target="../slideLayouts/slideLayout18.xml"/><Relationship Id="rId6" Type="http://schemas.openxmlformats.org/officeDocument/2006/relationships/oleObject" Target="../embeddings/oleObject27.bin"/><Relationship Id="rId5" Type="http://schemas.openxmlformats.org/officeDocument/2006/relationships/image" Target="../media/image26.wmf"/><Relationship Id="rId4" Type="http://schemas.openxmlformats.org/officeDocument/2006/relationships/oleObject" Target="../embeddings/oleObject26.bin"/><Relationship Id="rId9" Type="http://schemas.openxmlformats.org/officeDocument/2006/relationships/image" Target="../media/image28.wmf"/></Relationships>
</file>

<file path=ppt/slides/_rels/slide11.xml.rels><?xml version="1.0" encoding="UTF-8" standalone="yes"?>
<Relationships xmlns="http://schemas.openxmlformats.org/package/2006/relationships"><Relationship Id="rId3" Type="http://schemas.openxmlformats.org/officeDocument/2006/relationships/image" Target="../media/image29.wmf"/><Relationship Id="rId7" Type="http://schemas.openxmlformats.org/officeDocument/2006/relationships/image" Target="../media/image31.wmf"/><Relationship Id="rId2" Type="http://schemas.openxmlformats.org/officeDocument/2006/relationships/oleObject" Target="../embeddings/oleObject29.bin"/><Relationship Id="rId1" Type="http://schemas.openxmlformats.org/officeDocument/2006/relationships/slideLayout" Target="../slideLayouts/slideLayout18.xml"/><Relationship Id="rId6" Type="http://schemas.openxmlformats.org/officeDocument/2006/relationships/oleObject" Target="../embeddings/oleObject31.bin"/><Relationship Id="rId5" Type="http://schemas.openxmlformats.org/officeDocument/2006/relationships/image" Target="../media/image30.wmf"/><Relationship Id="rId4" Type="http://schemas.openxmlformats.org/officeDocument/2006/relationships/oleObject" Target="../embeddings/oleObject30.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18.xml"/><Relationship Id="rId5" Type="http://schemas.openxmlformats.org/officeDocument/2006/relationships/image" Target="../media/image2.wmf"/><Relationship Id="rId4" Type="http://schemas.openxmlformats.org/officeDocument/2006/relationships/oleObject" Target="../embeddings/oleObject2.bin"/></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image" Target="../media/image3.emf"/><Relationship Id="rId7" Type="http://schemas.openxmlformats.org/officeDocument/2006/relationships/image" Target="../media/image5.emf"/><Relationship Id="rId2" Type="http://schemas.openxmlformats.org/officeDocument/2006/relationships/oleObject" Target="../embeddings/oleObject3.bin"/><Relationship Id="rId1" Type="http://schemas.openxmlformats.org/officeDocument/2006/relationships/slideLayout" Target="../slideLayouts/slideLayout18.xml"/><Relationship Id="rId6" Type="http://schemas.openxmlformats.org/officeDocument/2006/relationships/oleObject" Target="../embeddings/oleObject5.bin"/><Relationship Id="rId11" Type="http://schemas.openxmlformats.org/officeDocument/2006/relationships/image" Target="../media/image7.emf"/><Relationship Id="rId5" Type="http://schemas.openxmlformats.org/officeDocument/2006/relationships/image" Target="../media/image4.emf"/><Relationship Id="rId10" Type="http://schemas.openxmlformats.org/officeDocument/2006/relationships/oleObject" Target="../embeddings/oleObject7.bin"/><Relationship Id="rId4" Type="http://schemas.openxmlformats.org/officeDocument/2006/relationships/oleObject" Target="../embeddings/oleObject4.bin"/><Relationship Id="rId9" Type="http://schemas.openxmlformats.org/officeDocument/2006/relationships/image" Target="../media/image6.emf"/></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image" Target="../media/image8.emf"/><Relationship Id="rId7" Type="http://schemas.openxmlformats.org/officeDocument/2006/relationships/image" Target="../media/image10.emf"/><Relationship Id="rId2" Type="http://schemas.openxmlformats.org/officeDocument/2006/relationships/oleObject" Target="../embeddings/oleObject8.bin"/><Relationship Id="rId1" Type="http://schemas.openxmlformats.org/officeDocument/2006/relationships/slideLayout" Target="../slideLayouts/slideLayout18.xml"/><Relationship Id="rId6" Type="http://schemas.openxmlformats.org/officeDocument/2006/relationships/oleObject" Target="../embeddings/oleObject10.bin"/><Relationship Id="rId5" Type="http://schemas.openxmlformats.org/officeDocument/2006/relationships/image" Target="../media/image9.emf"/><Relationship Id="rId4" Type="http://schemas.openxmlformats.org/officeDocument/2006/relationships/oleObject" Target="../embeddings/oleObject9.bin"/><Relationship Id="rId9" Type="http://schemas.openxmlformats.org/officeDocument/2006/relationships/image" Target="../media/image11.emf"/></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image" Target="../media/image12.wmf"/><Relationship Id="rId7" Type="http://schemas.openxmlformats.org/officeDocument/2006/relationships/image" Target="../media/image14.emf"/><Relationship Id="rId2" Type="http://schemas.openxmlformats.org/officeDocument/2006/relationships/oleObject" Target="../embeddings/oleObject12.bin"/><Relationship Id="rId1" Type="http://schemas.openxmlformats.org/officeDocument/2006/relationships/slideLayout" Target="../slideLayouts/slideLayout18.xml"/><Relationship Id="rId6" Type="http://schemas.openxmlformats.org/officeDocument/2006/relationships/oleObject" Target="../embeddings/oleObject14.bin"/><Relationship Id="rId5" Type="http://schemas.openxmlformats.org/officeDocument/2006/relationships/image" Target="../media/image13.emf"/><Relationship Id="rId4" Type="http://schemas.openxmlformats.org/officeDocument/2006/relationships/oleObject" Target="../embeddings/oleObject13.bin"/><Relationship Id="rId9" Type="http://schemas.openxmlformats.org/officeDocument/2006/relationships/image" Target="../media/image15.emf"/></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image" Target="../media/image16.wmf"/><Relationship Id="rId7" Type="http://schemas.openxmlformats.org/officeDocument/2006/relationships/image" Target="../media/image18.wmf"/><Relationship Id="rId2" Type="http://schemas.openxmlformats.org/officeDocument/2006/relationships/oleObject" Target="../embeddings/oleObject16.bin"/><Relationship Id="rId1" Type="http://schemas.openxmlformats.org/officeDocument/2006/relationships/slideLayout" Target="../slideLayouts/slideLayout18.xml"/><Relationship Id="rId6" Type="http://schemas.openxmlformats.org/officeDocument/2006/relationships/oleObject" Target="../embeddings/oleObject18.bin"/><Relationship Id="rId5" Type="http://schemas.openxmlformats.org/officeDocument/2006/relationships/image" Target="../media/image17.emf"/><Relationship Id="rId4" Type="http://schemas.openxmlformats.org/officeDocument/2006/relationships/oleObject" Target="../embeddings/oleObject17.bin"/><Relationship Id="rId9" Type="http://schemas.openxmlformats.org/officeDocument/2006/relationships/image" Target="../media/image19.emf"/></Relationships>
</file>

<file path=ppt/slides/_rels/slide8.xml.rels><?xml version="1.0" encoding="UTF-8" standalone="yes"?>
<Relationships xmlns="http://schemas.openxmlformats.org/package/2006/relationships"><Relationship Id="rId3" Type="http://schemas.openxmlformats.org/officeDocument/2006/relationships/image" Target="../media/image20.emf"/><Relationship Id="rId7" Type="http://schemas.openxmlformats.org/officeDocument/2006/relationships/image" Target="../media/image22.emf"/><Relationship Id="rId2" Type="http://schemas.openxmlformats.org/officeDocument/2006/relationships/oleObject" Target="../embeddings/oleObject20.bin"/><Relationship Id="rId1" Type="http://schemas.openxmlformats.org/officeDocument/2006/relationships/slideLayout" Target="../slideLayouts/slideLayout18.xml"/><Relationship Id="rId6" Type="http://schemas.openxmlformats.org/officeDocument/2006/relationships/oleObject" Target="../embeddings/oleObject22.bin"/><Relationship Id="rId5" Type="http://schemas.openxmlformats.org/officeDocument/2006/relationships/image" Target="../media/image21.emf"/><Relationship Id="rId4" Type="http://schemas.openxmlformats.org/officeDocument/2006/relationships/oleObject" Target="../embeddings/oleObject21.bin"/></Relationships>
</file>

<file path=ppt/slides/_rels/slide9.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oleObject" Target="../embeddings/oleObject23.bin"/><Relationship Id="rId1" Type="http://schemas.openxmlformats.org/officeDocument/2006/relationships/slideLayout" Target="../slideLayouts/slideLayout18.xml"/><Relationship Id="rId5" Type="http://schemas.openxmlformats.org/officeDocument/2006/relationships/image" Target="../media/image24.emf"/><Relationship Id="rId4" Type="http://schemas.openxmlformats.org/officeDocument/2006/relationships/oleObject" Target="../embeddings/oleObject2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nchor="ctr"/>
          <a:lstStyle/>
          <a:p>
            <a:r>
              <a:rPr lang="en-US" sz="4200" dirty="0">
                <a:latin typeface="Times New Roman" panose="02020603050405020304" pitchFamily="18" charset="0"/>
                <a:cs typeface="Times New Roman" panose="02020603050405020304" pitchFamily="18" charset="0"/>
              </a:rPr>
              <a:t>Elementary Differential Equations and Boundary Value Problems</a:t>
            </a:r>
          </a:p>
        </p:txBody>
      </p:sp>
      <p:sp>
        <p:nvSpPr>
          <p:cNvPr id="4" name="Author"/>
          <p:cNvSpPr>
            <a:spLocks noGrp="1"/>
          </p:cNvSpPr>
          <p:nvPr>
            <p:ph sz="quarter" idx="21"/>
          </p:nvPr>
        </p:nvSpPr>
        <p:spPr>
          <a:prstGeom prst="rect">
            <a:avLst/>
          </a:prstGeom>
        </p:spPr>
        <p:txBody>
          <a:bodyPr/>
          <a:lstStyle/>
          <a:p>
            <a:r>
              <a:rPr lang="en-US" dirty="0">
                <a:latin typeface="Times New Roman" panose="02020603050405020304" pitchFamily="18" charset="0"/>
                <a:cs typeface="Times New Roman" panose="02020603050405020304" pitchFamily="18" charset="0"/>
              </a:rPr>
              <a:t>Twelfth Edition</a:t>
            </a:r>
          </a:p>
        </p:txBody>
      </p:sp>
      <p:sp>
        <p:nvSpPr>
          <p:cNvPr id="3" name="Edition"/>
          <p:cNvSpPr>
            <a:spLocks noGrp="1"/>
          </p:cNvSpPr>
          <p:nvPr>
            <p:ph sz="quarter" idx="22"/>
          </p:nvPr>
        </p:nvSpPr>
        <p:spPr>
          <a:xfrm>
            <a:off x="228600" y="2363724"/>
            <a:ext cx="8686800" cy="685800"/>
          </a:xfrm>
          <a:prstGeom prst="rect">
            <a:avLst/>
          </a:prstGeom>
        </p:spPr>
        <p:txBody>
          <a:bodyPr anchor="ctr"/>
          <a:lstStyle/>
          <a:p>
            <a:pPr>
              <a:lnSpc>
                <a:spcPct val="100000"/>
              </a:lnSpc>
            </a:pPr>
            <a:r>
              <a:rPr lang="sv-SE" sz="2000" b="1" dirty="0">
                <a:solidFill>
                  <a:srgbClr val="990000"/>
                </a:solidFill>
                <a:latin typeface="Times New Roman" panose="02020603050405020304" pitchFamily="18" charset="0"/>
                <a:cs typeface="Times New Roman" panose="02020603050405020304" pitchFamily="18" charset="0"/>
              </a:rPr>
              <a:t>Boyce</a:t>
            </a:r>
          </a:p>
        </p:txBody>
      </p:sp>
      <p:sp>
        <p:nvSpPr>
          <p:cNvPr id="5" name="CN"/>
          <p:cNvSpPr>
            <a:spLocks noGrp="1"/>
          </p:cNvSpPr>
          <p:nvPr>
            <p:ph sz="quarter" idx="19"/>
          </p:nvPr>
        </p:nvSpPr>
        <p:spPr>
          <a:xfrm>
            <a:off x="152400" y="3657600"/>
            <a:ext cx="8839200" cy="533400"/>
          </a:xfrm>
        </p:spPr>
        <p:txBody>
          <a:bodyPr anchor="ctr"/>
          <a:lstStyle/>
          <a:p>
            <a:r>
              <a:rPr lang="en-US" dirty="0">
                <a:latin typeface="Times New Roman" panose="02020603050405020304" pitchFamily="18" charset="0"/>
                <a:cs typeface="Times New Roman" panose="02020603050405020304" pitchFamily="18" charset="0"/>
              </a:rPr>
              <a:t>Chapter 3</a:t>
            </a:r>
          </a:p>
        </p:txBody>
      </p:sp>
      <p:sp>
        <p:nvSpPr>
          <p:cNvPr id="6" name="CT"/>
          <p:cNvSpPr>
            <a:spLocks noGrp="1"/>
          </p:cNvSpPr>
          <p:nvPr>
            <p:ph sz="quarter" idx="20"/>
          </p:nvPr>
        </p:nvSpPr>
        <p:spPr>
          <a:xfrm>
            <a:off x="152400" y="4572000"/>
            <a:ext cx="8839200" cy="1215874"/>
          </a:xfrm>
        </p:spPr>
        <p:txBody>
          <a:bodyPr anchor="t"/>
          <a:lstStyle/>
          <a:p>
            <a:pPr>
              <a:spcBef>
                <a:spcPts val="0"/>
              </a:spcBef>
            </a:pPr>
            <a:r>
              <a:rPr lang="en-US" sz="4000" dirty="0">
                <a:latin typeface="Times New Roman" panose="02020603050405020304" pitchFamily="18" charset="0"/>
                <a:cs typeface="Times New Roman" panose="02020603050405020304" pitchFamily="18" charset="0"/>
              </a:rPr>
              <a:t>Second Order Linear Differential Equations</a:t>
            </a:r>
          </a:p>
        </p:txBody>
      </p:sp>
      <p:sp>
        <p:nvSpPr>
          <p:cNvPr id="10" name="Content Placeholder 9"/>
          <p:cNvSpPr>
            <a:spLocks noGrp="1"/>
          </p:cNvSpPr>
          <p:nvPr>
            <p:ph sz="quarter" idx="23"/>
          </p:nvPr>
        </p:nvSpPr>
        <p:spPr>
          <a:xfrm>
            <a:off x="1291735" y="6340626"/>
            <a:ext cx="6584482" cy="457200"/>
          </a:xfrm>
          <a:prstGeom prst="rect">
            <a:avLst/>
          </a:prstGeom>
        </p:spPr>
        <p:txBody>
          <a:bodyPr anchor="ctr"/>
          <a:lstStyle/>
          <a:p>
            <a:pPr algn="ctr"/>
            <a:r>
              <a:rPr lang="en-US" sz="1200" dirty="0">
                <a:solidFill>
                  <a:schemeClr val="tx1">
                    <a:tint val="75000"/>
                  </a:schemeClr>
                </a:solidFill>
                <a:latin typeface="Times New Roman" panose="02020603050405020304" pitchFamily="18" charset="0"/>
                <a:ea typeface="Times New Roman" charset="0"/>
                <a:cs typeface="Times New Roman" panose="02020603050405020304" pitchFamily="18" charset="0"/>
              </a:rPr>
              <a:t>Copyright ©2021 John Wiley &amp; Sons, Inc.</a:t>
            </a:r>
          </a:p>
        </p:txBody>
      </p:sp>
    </p:spTree>
    <p:extLst>
      <p:ext uri="{BB962C8B-B14F-4D97-AF65-F5344CB8AC3E}">
        <p14:creationId xmlns:p14="http://schemas.microsoft.com/office/powerpoint/2010/main" val="1261288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B5378-5ACB-4BD6-824E-AD51B5AC8694}"/>
              </a:ext>
            </a:extLst>
          </p:cNvPr>
          <p:cNvSpPr>
            <a:spLocks noGrp="1"/>
          </p:cNvSpPr>
          <p:nvPr>
            <p:ph type="title"/>
          </p:nvPr>
        </p:nvSpPr>
        <p:spPr>
          <a:xfrm>
            <a:off x="281354" y="457200"/>
            <a:ext cx="8534400" cy="762000"/>
          </a:xfrm>
        </p:spPr>
        <p:txBody>
          <a:bodyPr>
            <a:normAutofit/>
          </a:bodyPr>
          <a:lstStyle/>
          <a:p>
            <a:r>
              <a:rPr lang="en-IN" dirty="0"/>
              <a:t>Variation of Parameters Summary</a:t>
            </a:r>
          </a:p>
        </p:txBody>
      </p:sp>
      <p:sp>
        <p:nvSpPr>
          <p:cNvPr id="3" name="Content Placeholder 2">
            <a:extLst>
              <a:ext uri="{FF2B5EF4-FFF2-40B4-BE49-F238E27FC236}">
                <a16:creationId xmlns:a16="http://schemas.microsoft.com/office/drawing/2014/main" id="{9B6446D3-CA00-4BBA-921E-9E466426426B}"/>
              </a:ext>
            </a:extLst>
          </p:cNvPr>
          <p:cNvSpPr>
            <a:spLocks noGrp="1"/>
          </p:cNvSpPr>
          <p:nvPr>
            <p:ph sz="quarter" idx="15"/>
          </p:nvPr>
        </p:nvSpPr>
        <p:spPr>
          <a:xfrm>
            <a:off x="380060" y="1419774"/>
            <a:ext cx="8534400" cy="1477623"/>
          </a:xfrm>
        </p:spPr>
        <p:txBody>
          <a:bodyPr/>
          <a:lstStyle/>
          <a:p>
            <a:pPr marL="461963" indent="-461963">
              <a:lnSpc>
                <a:spcPct val="100000"/>
              </a:lnSpc>
            </a:pPr>
            <a:r>
              <a:rPr lang="en-US" sz="2000" dirty="0"/>
              <a:t>Suppose </a:t>
            </a:r>
            <a:r>
              <a:rPr lang="en-US" sz="2000" i="1" dirty="0"/>
              <a:t>y</a:t>
            </a:r>
            <a:r>
              <a:rPr lang="en-US" sz="2000" baseline="-25000" dirty="0"/>
              <a:t>1</a:t>
            </a:r>
            <a:r>
              <a:rPr lang="en-US" sz="2000" dirty="0"/>
              <a:t>, </a:t>
            </a:r>
            <a:r>
              <a:rPr lang="en-US" sz="2000" i="1" dirty="0"/>
              <a:t>y</a:t>
            </a:r>
            <a:r>
              <a:rPr lang="en-US" sz="2000" baseline="-25000" dirty="0"/>
              <a:t>2</a:t>
            </a:r>
            <a:r>
              <a:rPr lang="en-US" sz="2000" dirty="0"/>
              <a:t> are fundamental solutions to the homogeneous equation associated with the nonhomogeneous equation 𝑦</a:t>
            </a:r>
            <a:r>
              <a:rPr lang="en-US" sz="2000" dirty="0">
                <a:cs typeface="Times New Roman" panose="02020603050405020304" pitchFamily="18" charset="0"/>
              </a:rPr>
              <a:t>ʺ</a:t>
            </a:r>
            <a:r>
              <a:rPr lang="en-US" sz="2000" dirty="0"/>
              <a:t> + 𝑝(𝑡)𝑦′ + 𝑞(𝑡)𝑦 = 𝑔(𝑡), where we note that the coefficient on </a:t>
            </a:r>
            <a:r>
              <a:rPr lang="en-US" sz="2000" i="1" dirty="0"/>
              <a:t>y</a:t>
            </a:r>
            <a:r>
              <a:rPr lang="en-US" sz="2000" dirty="0"/>
              <a:t>''  is 1.</a:t>
            </a:r>
          </a:p>
          <a:p>
            <a:pPr marL="461963" indent="-461963">
              <a:lnSpc>
                <a:spcPct val="100000"/>
              </a:lnSpc>
            </a:pPr>
            <a:r>
              <a:rPr lang="en-US" sz="2000" dirty="0"/>
              <a:t>To find </a:t>
            </a:r>
            <a:r>
              <a:rPr lang="en-US" sz="2000" i="1" dirty="0"/>
              <a:t>u</a:t>
            </a:r>
            <a:r>
              <a:rPr lang="en-US" sz="2000" baseline="-25000" dirty="0"/>
              <a:t>1</a:t>
            </a:r>
            <a:r>
              <a:rPr lang="en-US" sz="2000" dirty="0"/>
              <a:t> and </a:t>
            </a:r>
            <a:r>
              <a:rPr lang="en-US" sz="2000" i="1" dirty="0"/>
              <a:t>u</a:t>
            </a:r>
            <a:r>
              <a:rPr lang="en-US" sz="2000" baseline="-25000" dirty="0"/>
              <a:t>2</a:t>
            </a:r>
            <a:r>
              <a:rPr lang="en-US" sz="2000" dirty="0"/>
              <a:t>, we need to solve the equations</a:t>
            </a:r>
          </a:p>
        </p:txBody>
      </p:sp>
      <p:graphicFrame>
        <p:nvGraphicFramePr>
          <p:cNvPr id="19" name="Object 0" descr="multiline equation line 1 u super prime sub one of t times y sub one of t plus u super prime sub two of t times y sub two of t equals zero line 2 u super prime sub one of t times y super prime sub one of t plus u super prime sub two of t times y super prime sub two of t equals g of t">
            <a:extLst>
              <a:ext uri="{FF2B5EF4-FFF2-40B4-BE49-F238E27FC236}">
                <a16:creationId xmlns:a16="http://schemas.microsoft.com/office/drawing/2014/main" id="{12DD120A-CBAE-4457-B373-643B23B27310}"/>
              </a:ext>
            </a:extLst>
          </p:cNvPr>
          <p:cNvGraphicFramePr>
            <a:graphicFrameLocks noGrp="1" noChangeAspect="1"/>
          </p:cNvGraphicFramePr>
          <p:nvPr>
            <p:ph type="pic" sz="quarter" idx="20"/>
            <p:extLst>
              <p:ext uri="{D42A27DB-BD31-4B8C-83A1-F6EECF244321}">
                <p14:modId xmlns:p14="http://schemas.microsoft.com/office/powerpoint/2010/main" val="715267684"/>
              </p:ext>
            </p:extLst>
          </p:nvPr>
        </p:nvGraphicFramePr>
        <p:xfrm>
          <a:off x="2916530" y="2911809"/>
          <a:ext cx="3310940" cy="809958"/>
        </p:xfrm>
        <a:graphic>
          <a:graphicData uri="http://schemas.openxmlformats.org/presentationml/2006/ole">
            <mc:AlternateContent xmlns:mc="http://schemas.openxmlformats.org/markup-compatibility/2006">
              <mc:Choice xmlns:v="urn:schemas-microsoft-com:vml" Requires="v">
                <p:oleObj name="Equation" r:id="rId2" imgW="1739880" imgH="457200" progId="Equation.3">
                  <p:embed/>
                </p:oleObj>
              </mc:Choice>
              <mc:Fallback>
                <p:oleObj name="Equation" r:id="rId2" imgW="1739880" imgH="457200" progId="Equation.3">
                  <p:embed/>
                  <p:pic>
                    <p:nvPicPr>
                      <p:cNvPr id="167936" name="Object 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6530" y="2911809"/>
                        <a:ext cx="3310940" cy="809958"/>
                      </a:xfrm>
                      <a:prstGeom prst="rect">
                        <a:avLst/>
                      </a:prstGeom>
                      <a:noFill/>
                    </p:spPr>
                  </p:pic>
                </p:oleObj>
              </mc:Fallback>
            </mc:AlternateContent>
          </a:graphicData>
        </a:graphic>
      </p:graphicFrame>
      <p:sp>
        <p:nvSpPr>
          <p:cNvPr id="5" name="Content Placeholder 4">
            <a:extLst>
              <a:ext uri="{FF2B5EF4-FFF2-40B4-BE49-F238E27FC236}">
                <a16:creationId xmlns:a16="http://schemas.microsoft.com/office/drawing/2014/main" id="{F27C1236-C020-4F5A-84F1-E7C6AB3B598C}"/>
              </a:ext>
            </a:extLst>
          </p:cNvPr>
          <p:cNvSpPr>
            <a:spLocks noGrp="1"/>
          </p:cNvSpPr>
          <p:nvPr>
            <p:ph sz="quarter" idx="18"/>
          </p:nvPr>
        </p:nvSpPr>
        <p:spPr>
          <a:xfrm>
            <a:off x="380060" y="3820260"/>
            <a:ext cx="8334022" cy="500120"/>
          </a:xfrm>
        </p:spPr>
        <p:txBody>
          <a:bodyPr/>
          <a:lstStyle/>
          <a:p>
            <a:pPr marL="461963" indent="-461963"/>
            <a:r>
              <a:rPr lang="en-US" sz="2000" dirty="0"/>
              <a:t>Doing so, and using the Wronskian, we obtain</a:t>
            </a:r>
          </a:p>
        </p:txBody>
      </p:sp>
      <p:graphicFrame>
        <p:nvGraphicFramePr>
          <p:cNvPr id="10" name="Object 9" descr="multiline equation row 1 u super prime sub one of t equals negative y sub two of t times g of t divided by cap w of y sub one comma y sub two times open left parenthesis t close comma u super prime sub two of t equals y sub one of t times g of t divided by cap w of y sub one comma y sub two times open left parenthesis t close">
            <a:extLst>
              <a:ext uri="{FF2B5EF4-FFF2-40B4-BE49-F238E27FC236}">
                <a16:creationId xmlns:a16="http://schemas.microsoft.com/office/drawing/2014/main" id="{8FEFD090-FD7E-4951-A162-F8D23676B39D}"/>
              </a:ext>
            </a:extLst>
          </p:cNvPr>
          <p:cNvGraphicFramePr>
            <a:graphicFrameLocks noChangeAspect="1"/>
          </p:cNvGraphicFramePr>
          <p:nvPr>
            <p:extLst>
              <p:ext uri="{D42A27DB-BD31-4B8C-83A1-F6EECF244321}">
                <p14:modId xmlns:p14="http://schemas.microsoft.com/office/powerpoint/2010/main" val="2196816949"/>
              </p:ext>
            </p:extLst>
          </p:nvPr>
        </p:nvGraphicFramePr>
        <p:xfrm>
          <a:off x="2514600" y="4275529"/>
          <a:ext cx="4165072" cy="687981"/>
        </p:xfrm>
        <a:graphic>
          <a:graphicData uri="http://schemas.openxmlformats.org/presentationml/2006/ole">
            <mc:AlternateContent xmlns:mc="http://schemas.openxmlformats.org/markup-compatibility/2006">
              <mc:Choice xmlns:v="urn:schemas-microsoft-com:vml" Requires="v">
                <p:oleObj name="Equation" r:id="rId4" imgW="2844720" imgH="469800" progId="Equation.DSMT4">
                  <p:embed/>
                </p:oleObj>
              </mc:Choice>
              <mc:Fallback>
                <p:oleObj name="Equation" r:id="rId4" imgW="2844720" imgH="469800" progId="Equation.DSMT4">
                  <p:embed/>
                  <p:pic>
                    <p:nvPicPr>
                      <p:cNvPr id="7" name="Object 6"/>
                      <p:cNvPicPr/>
                      <p:nvPr/>
                    </p:nvPicPr>
                    <p:blipFill>
                      <a:blip r:embed="rId5"/>
                      <a:stretch>
                        <a:fillRect/>
                      </a:stretch>
                    </p:blipFill>
                    <p:spPr>
                      <a:xfrm>
                        <a:off x="2514600" y="4275529"/>
                        <a:ext cx="4165072" cy="687981"/>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5DF29A97-32B6-4642-B375-62377492F88F}"/>
              </a:ext>
            </a:extLst>
          </p:cNvPr>
          <p:cNvSpPr>
            <a:spLocks noGrp="1"/>
          </p:cNvSpPr>
          <p:nvPr>
            <p:ph sz="quarter" idx="21"/>
          </p:nvPr>
        </p:nvSpPr>
        <p:spPr>
          <a:xfrm>
            <a:off x="380060" y="5048779"/>
            <a:ext cx="8334022" cy="437621"/>
          </a:xfrm>
        </p:spPr>
        <p:txBody>
          <a:bodyPr/>
          <a:lstStyle/>
          <a:p>
            <a:pPr marL="461963" indent="-461963"/>
            <a:r>
              <a:rPr lang="en-IN" sz="2100" dirty="0"/>
              <a:t>Thus</a:t>
            </a:r>
          </a:p>
        </p:txBody>
      </p:sp>
      <p:graphicFrame>
        <p:nvGraphicFramePr>
          <p:cNvPr id="11" name="Object 10" descr="u sub one of t equals negative integral y two tgtWy one comma y two t dt plus c one comma">
            <a:extLst>
              <a:ext uri="{FF2B5EF4-FFF2-40B4-BE49-F238E27FC236}">
                <a16:creationId xmlns:a16="http://schemas.microsoft.com/office/drawing/2014/main" id="{616FF656-CD19-4B1A-B240-0CE9E5BD7AC7}"/>
              </a:ext>
            </a:extLst>
          </p:cNvPr>
          <p:cNvGraphicFramePr>
            <a:graphicFrameLocks noChangeAspect="1"/>
          </p:cNvGraphicFramePr>
          <p:nvPr>
            <p:extLst>
              <p:ext uri="{D42A27DB-BD31-4B8C-83A1-F6EECF244321}">
                <p14:modId xmlns:p14="http://schemas.microsoft.com/office/powerpoint/2010/main" val="854462491"/>
              </p:ext>
            </p:extLst>
          </p:nvPr>
        </p:nvGraphicFramePr>
        <p:xfrm>
          <a:off x="1623877" y="5515826"/>
          <a:ext cx="2770516" cy="687981"/>
        </p:xfrm>
        <a:graphic>
          <a:graphicData uri="http://schemas.openxmlformats.org/presentationml/2006/ole">
            <mc:AlternateContent xmlns:mc="http://schemas.openxmlformats.org/markup-compatibility/2006">
              <mc:Choice xmlns:v="urn:schemas-microsoft-com:vml" Requires="v">
                <p:oleObj name="Equation" r:id="rId6" imgW="1892160" imgH="469800" progId="Equation.DSMT4">
                  <p:embed/>
                </p:oleObj>
              </mc:Choice>
              <mc:Fallback>
                <p:oleObj name="Equation" r:id="rId6" imgW="1892160" imgH="469800" progId="Equation.DSMT4">
                  <p:embed/>
                  <p:pic>
                    <p:nvPicPr>
                      <p:cNvPr id="8" name="Object 7"/>
                      <p:cNvPicPr/>
                      <p:nvPr/>
                    </p:nvPicPr>
                    <p:blipFill>
                      <a:blip r:embed="rId7"/>
                      <a:stretch>
                        <a:fillRect/>
                      </a:stretch>
                    </p:blipFill>
                    <p:spPr>
                      <a:xfrm>
                        <a:off x="1623877" y="5515826"/>
                        <a:ext cx="2770516" cy="687981"/>
                      </a:xfrm>
                      <a:prstGeom prst="rect">
                        <a:avLst/>
                      </a:prstGeom>
                    </p:spPr>
                  </p:pic>
                </p:oleObj>
              </mc:Fallback>
            </mc:AlternateContent>
          </a:graphicData>
        </a:graphic>
      </p:graphicFrame>
      <p:graphicFrame>
        <p:nvGraphicFramePr>
          <p:cNvPr id="12" name="Object 11" descr="u sub two of t equals integral y two tgtWy one comma y two t dt plus c two">
            <a:extLst>
              <a:ext uri="{FF2B5EF4-FFF2-40B4-BE49-F238E27FC236}">
                <a16:creationId xmlns:a16="http://schemas.microsoft.com/office/drawing/2014/main" id="{631EE8E3-48B6-4CD1-A16F-DC52120894E0}"/>
              </a:ext>
            </a:extLst>
          </p:cNvPr>
          <p:cNvGraphicFramePr>
            <a:graphicFrameLocks noChangeAspect="1"/>
          </p:cNvGraphicFramePr>
          <p:nvPr>
            <p:extLst>
              <p:ext uri="{D42A27DB-BD31-4B8C-83A1-F6EECF244321}">
                <p14:modId xmlns:p14="http://schemas.microsoft.com/office/powerpoint/2010/main" val="3016490483"/>
              </p:ext>
            </p:extLst>
          </p:nvPr>
        </p:nvGraphicFramePr>
        <p:xfrm>
          <a:off x="4647260" y="5484296"/>
          <a:ext cx="2904394" cy="756779"/>
        </p:xfrm>
        <a:graphic>
          <a:graphicData uri="http://schemas.openxmlformats.org/presentationml/2006/ole">
            <mc:AlternateContent xmlns:mc="http://schemas.openxmlformats.org/markup-compatibility/2006">
              <mc:Choice xmlns:v="urn:schemas-microsoft-com:vml" Requires="v">
                <p:oleObj name="Equation" r:id="rId8" imgW="1803240" imgH="469800" progId="Equation.DSMT4">
                  <p:embed/>
                </p:oleObj>
              </mc:Choice>
              <mc:Fallback>
                <p:oleObj name="Equation" r:id="rId8" imgW="1803240" imgH="469800" progId="Equation.DSMT4">
                  <p:embed/>
                  <p:pic>
                    <p:nvPicPr>
                      <p:cNvPr id="9" name="Object 8"/>
                      <p:cNvPicPr/>
                      <p:nvPr/>
                    </p:nvPicPr>
                    <p:blipFill>
                      <a:blip r:embed="rId9"/>
                      <a:stretch>
                        <a:fillRect/>
                      </a:stretch>
                    </p:blipFill>
                    <p:spPr>
                      <a:xfrm>
                        <a:off x="4647260" y="5484296"/>
                        <a:ext cx="2904394" cy="756779"/>
                      </a:xfrm>
                      <a:prstGeom prst="rect">
                        <a:avLst/>
                      </a:prstGeom>
                    </p:spPr>
                  </p:pic>
                </p:oleObj>
              </mc:Fallback>
            </mc:AlternateContent>
          </a:graphicData>
        </a:graphic>
      </p:graphicFrame>
    </p:spTree>
    <p:extLst>
      <p:ext uri="{BB962C8B-B14F-4D97-AF65-F5344CB8AC3E}">
        <p14:creationId xmlns:p14="http://schemas.microsoft.com/office/powerpoint/2010/main" val="1018492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DCEA4-123B-4E61-8BC0-9B7A2CCCB15A}"/>
              </a:ext>
            </a:extLst>
          </p:cNvPr>
          <p:cNvSpPr>
            <a:spLocks noGrp="1"/>
          </p:cNvSpPr>
          <p:nvPr>
            <p:ph type="title"/>
          </p:nvPr>
        </p:nvSpPr>
        <p:spPr>
          <a:xfrm>
            <a:off x="281354" y="475868"/>
            <a:ext cx="8534400" cy="798512"/>
          </a:xfrm>
        </p:spPr>
        <p:txBody>
          <a:bodyPr>
            <a:normAutofit/>
          </a:bodyPr>
          <a:lstStyle/>
          <a:p>
            <a:r>
              <a:rPr lang="en-IN" dirty="0"/>
              <a:t>Theorem 3.6.1</a:t>
            </a:r>
          </a:p>
        </p:txBody>
      </p:sp>
      <p:sp>
        <p:nvSpPr>
          <p:cNvPr id="3" name="Content Placeholder 2">
            <a:extLst>
              <a:ext uri="{FF2B5EF4-FFF2-40B4-BE49-F238E27FC236}">
                <a16:creationId xmlns:a16="http://schemas.microsoft.com/office/drawing/2014/main" id="{A542F521-CC2D-42D9-8520-DDC80BB2E557}"/>
              </a:ext>
            </a:extLst>
          </p:cNvPr>
          <p:cNvSpPr>
            <a:spLocks noGrp="1"/>
          </p:cNvSpPr>
          <p:nvPr>
            <p:ph sz="quarter" idx="15"/>
          </p:nvPr>
        </p:nvSpPr>
        <p:spPr>
          <a:xfrm>
            <a:off x="380060" y="1524000"/>
            <a:ext cx="8534400" cy="425450"/>
          </a:xfrm>
        </p:spPr>
        <p:txBody>
          <a:bodyPr/>
          <a:lstStyle/>
          <a:p>
            <a:pPr marL="461963" indent="-461963"/>
            <a:r>
              <a:rPr lang="en-IN" sz="2400" dirty="0"/>
              <a:t>Consider the equations</a:t>
            </a:r>
          </a:p>
        </p:txBody>
      </p:sp>
      <p:graphicFrame>
        <p:nvGraphicFramePr>
          <p:cNvPr id="19" name="Object 9" descr="multiline equation line 1 sum with 3 summands y super double prime plus p of t times y super prime plus q of t times y equals g of t open left parenthesis one close line 2 sum with 3 summands y super double prime plus p of t times y super prime plus q of t times y equals zero open left parenthesis two close">
            <a:extLst>
              <a:ext uri="{FF2B5EF4-FFF2-40B4-BE49-F238E27FC236}">
                <a16:creationId xmlns:a16="http://schemas.microsoft.com/office/drawing/2014/main" id="{142A8E6C-BB71-40A4-B6C9-17EAAA38A6DE}"/>
              </a:ext>
            </a:extLst>
          </p:cNvPr>
          <p:cNvGraphicFramePr>
            <a:graphicFrameLocks noGrp="1" noChangeAspect="1"/>
          </p:cNvGraphicFramePr>
          <p:nvPr>
            <p:ph sz="quarter" idx="16"/>
            <p:extLst>
              <p:ext uri="{D42A27DB-BD31-4B8C-83A1-F6EECF244321}">
                <p14:modId xmlns:p14="http://schemas.microsoft.com/office/powerpoint/2010/main" val="1711181713"/>
              </p:ext>
            </p:extLst>
          </p:nvPr>
        </p:nvGraphicFramePr>
        <p:xfrm>
          <a:off x="2438400" y="1965325"/>
          <a:ext cx="3899758" cy="764961"/>
        </p:xfrm>
        <a:graphic>
          <a:graphicData uri="http://schemas.openxmlformats.org/presentationml/2006/ole">
            <mc:AlternateContent xmlns:mc="http://schemas.openxmlformats.org/markup-compatibility/2006">
              <mc:Choice xmlns:v="urn:schemas-microsoft-com:vml" Requires="v">
                <p:oleObj name="Equation" r:id="rId2" imgW="1993680" imgH="431640" progId="Equation.3">
                  <p:embed/>
                </p:oleObj>
              </mc:Choice>
              <mc:Fallback>
                <p:oleObj name="Equation" r:id="rId2" imgW="1993680" imgH="431640" progId="Equation.3">
                  <p:embed/>
                  <p:pic>
                    <p:nvPicPr>
                      <p:cNvPr id="160777" name="Object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1965325"/>
                        <a:ext cx="3899758" cy="764961"/>
                      </a:xfrm>
                      <a:prstGeom prst="rect">
                        <a:avLst/>
                      </a:prstGeom>
                      <a:noFill/>
                    </p:spPr>
                  </p:pic>
                </p:oleObj>
              </mc:Fallback>
            </mc:AlternateContent>
          </a:graphicData>
        </a:graphic>
      </p:graphicFrame>
      <p:sp>
        <p:nvSpPr>
          <p:cNvPr id="5" name="Content Placeholder 4">
            <a:extLst>
              <a:ext uri="{FF2B5EF4-FFF2-40B4-BE49-F238E27FC236}">
                <a16:creationId xmlns:a16="http://schemas.microsoft.com/office/drawing/2014/main" id="{9C8E8386-AD88-49D4-B461-92FFDE0E3C66}"/>
              </a:ext>
            </a:extLst>
          </p:cNvPr>
          <p:cNvSpPr>
            <a:spLocks noGrp="1"/>
          </p:cNvSpPr>
          <p:nvPr>
            <p:ph sz="quarter" idx="18"/>
          </p:nvPr>
        </p:nvSpPr>
        <p:spPr>
          <a:xfrm>
            <a:off x="380060" y="2764699"/>
            <a:ext cx="8334022" cy="1173888"/>
          </a:xfrm>
        </p:spPr>
        <p:txBody>
          <a:bodyPr/>
          <a:lstStyle/>
          <a:p>
            <a:pPr marL="461963" indent="-461963"/>
            <a:r>
              <a:rPr lang="en-US" dirty="0"/>
              <a:t>If the functions </a:t>
            </a:r>
            <a:r>
              <a:rPr lang="en-US" i="1" dirty="0"/>
              <a:t>p</a:t>
            </a:r>
            <a:r>
              <a:rPr lang="en-US" dirty="0"/>
              <a:t>, </a:t>
            </a:r>
            <a:r>
              <a:rPr lang="en-US" i="1" dirty="0"/>
              <a:t>q</a:t>
            </a:r>
            <a:r>
              <a:rPr lang="en-US" dirty="0"/>
              <a:t> and </a:t>
            </a:r>
            <a:r>
              <a:rPr lang="en-US" i="1" dirty="0"/>
              <a:t>g</a:t>
            </a:r>
            <a:r>
              <a:rPr lang="en-US" dirty="0"/>
              <a:t> are continuous on an open interval </a:t>
            </a:r>
            <a:r>
              <a:rPr lang="en-US" i="1" dirty="0"/>
              <a:t>I</a:t>
            </a:r>
            <a:r>
              <a:rPr lang="en-US" dirty="0"/>
              <a:t>, and if </a:t>
            </a:r>
            <a:r>
              <a:rPr lang="en-US" i="1" dirty="0"/>
              <a:t>y</a:t>
            </a:r>
            <a:r>
              <a:rPr lang="en-US" baseline="-25000" dirty="0"/>
              <a:t>1</a:t>
            </a:r>
            <a:r>
              <a:rPr lang="en-US" dirty="0"/>
              <a:t> and </a:t>
            </a:r>
            <a:r>
              <a:rPr lang="en-US" i="1" dirty="0"/>
              <a:t>y</a:t>
            </a:r>
            <a:r>
              <a:rPr lang="en-US" baseline="-25000" dirty="0"/>
              <a:t>2</a:t>
            </a:r>
            <a:r>
              <a:rPr lang="en-US" dirty="0"/>
              <a:t> are fundamental solutions to Eq. (2), then a particular solution of Eq. (1) is</a:t>
            </a:r>
          </a:p>
        </p:txBody>
      </p:sp>
      <p:graphicFrame>
        <p:nvGraphicFramePr>
          <p:cNvPr id="9" name="Object 8" descr="cap y of t equals negative y sub one of t integral t zero ty two sgsWy one comma y two s ds plus y two t times integral t zero ty one sgsWy one comma y two s ds">
            <a:extLst>
              <a:ext uri="{FF2B5EF4-FFF2-40B4-BE49-F238E27FC236}">
                <a16:creationId xmlns:a16="http://schemas.microsoft.com/office/drawing/2014/main" id="{C0759B67-30EE-49E8-97E2-AED79C74A324}"/>
              </a:ext>
            </a:extLst>
          </p:cNvPr>
          <p:cNvGraphicFramePr>
            <a:graphicFrameLocks noChangeAspect="1"/>
          </p:cNvGraphicFramePr>
          <p:nvPr>
            <p:extLst>
              <p:ext uri="{D42A27DB-BD31-4B8C-83A1-F6EECF244321}">
                <p14:modId xmlns:p14="http://schemas.microsoft.com/office/powerpoint/2010/main" val="3569539078"/>
              </p:ext>
            </p:extLst>
          </p:nvPr>
        </p:nvGraphicFramePr>
        <p:xfrm>
          <a:off x="1371600" y="4019073"/>
          <a:ext cx="6434663" cy="832457"/>
        </p:xfrm>
        <a:graphic>
          <a:graphicData uri="http://schemas.openxmlformats.org/presentationml/2006/ole">
            <mc:AlternateContent xmlns:mc="http://schemas.openxmlformats.org/markup-compatibility/2006">
              <mc:Choice xmlns:v="urn:schemas-microsoft-com:vml" Requires="v">
                <p:oleObj name="Equation" r:id="rId4" imgW="3632040" imgH="469800" progId="Equation.DSMT4">
                  <p:embed/>
                </p:oleObj>
              </mc:Choice>
              <mc:Fallback>
                <p:oleObj name="Equation" r:id="rId4" imgW="3632040" imgH="469800" progId="Equation.DSMT4">
                  <p:embed/>
                  <p:pic>
                    <p:nvPicPr>
                      <p:cNvPr id="6" name="Object 5"/>
                      <p:cNvPicPr/>
                      <p:nvPr/>
                    </p:nvPicPr>
                    <p:blipFill>
                      <a:blip r:embed="rId5"/>
                      <a:stretch>
                        <a:fillRect/>
                      </a:stretch>
                    </p:blipFill>
                    <p:spPr>
                      <a:xfrm>
                        <a:off x="1371600" y="4019073"/>
                        <a:ext cx="6434663" cy="832457"/>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4042A477-24CC-45AB-8532-CFA94F7A39D8}"/>
              </a:ext>
            </a:extLst>
          </p:cNvPr>
          <p:cNvSpPr>
            <a:spLocks noGrp="1"/>
          </p:cNvSpPr>
          <p:nvPr>
            <p:ph sz="quarter" idx="21"/>
          </p:nvPr>
        </p:nvSpPr>
        <p:spPr>
          <a:xfrm>
            <a:off x="914400" y="4968875"/>
            <a:ext cx="8000060" cy="425450"/>
          </a:xfrm>
        </p:spPr>
        <p:txBody>
          <a:bodyPr/>
          <a:lstStyle/>
          <a:p>
            <a:pPr marL="0" indent="0">
              <a:buNone/>
            </a:pPr>
            <a:r>
              <a:rPr lang="en-US" dirty="0"/>
              <a:t>and the general solution is</a:t>
            </a:r>
            <a:endParaRPr lang="en-IN" dirty="0"/>
          </a:p>
        </p:txBody>
      </p:sp>
      <p:graphicFrame>
        <p:nvGraphicFramePr>
          <p:cNvPr id="11" name="Object 10" descr="y equals sum with 3 summands c sub one times y sub one of t plus c sub two times y sub two of t plus cap y of t">
            <a:extLst>
              <a:ext uri="{FF2B5EF4-FFF2-40B4-BE49-F238E27FC236}">
                <a16:creationId xmlns:a16="http://schemas.microsoft.com/office/drawing/2014/main" id="{F16F087C-F5C4-4DD9-9024-FB0BE31FF32A}"/>
              </a:ext>
            </a:extLst>
          </p:cNvPr>
          <p:cNvGraphicFramePr>
            <a:graphicFrameLocks noChangeAspect="1"/>
          </p:cNvGraphicFramePr>
          <p:nvPr>
            <p:extLst>
              <p:ext uri="{D42A27DB-BD31-4B8C-83A1-F6EECF244321}">
                <p14:modId xmlns:p14="http://schemas.microsoft.com/office/powerpoint/2010/main" val="2238690198"/>
              </p:ext>
            </p:extLst>
          </p:nvPr>
        </p:nvGraphicFramePr>
        <p:xfrm>
          <a:off x="3092759" y="5524723"/>
          <a:ext cx="2992343" cy="449976"/>
        </p:xfrm>
        <a:graphic>
          <a:graphicData uri="http://schemas.openxmlformats.org/presentationml/2006/ole">
            <mc:AlternateContent xmlns:mc="http://schemas.openxmlformats.org/markup-compatibility/2006">
              <mc:Choice xmlns:v="urn:schemas-microsoft-com:vml" Requires="v">
                <p:oleObj name="Equation" r:id="rId6" imgW="1688760" imgH="253800" progId="Equation.DSMT4">
                  <p:embed/>
                </p:oleObj>
              </mc:Choice>
              <mc:Fallback>
                <p:oleObj name="Equation" r:id="rId6" imgW="1688760" imgH="253800" progId="Equation.DSMT4">
                  <p:embed/>
                  <p:pic>
                    <p:nvPicPr>
                      <p:cNvPr id="7" name="Object 6"/>
                      <p:cNvPicPr/>
                      <p:nvPr/>
                    </p:nvPicPr>
                    <p:blipFill>
                      <a:blip r:embed="rId7"/>
                      <a:stretch>
                        <a:fillRect/>
                      </a:stretch>
                    </p:blipFill>
                    <p:spPr>
                      <a:xfrm>
                        <a:off x="3092759" y="5524723"/>
                        <a:ext cx="2992343" cy="449976"/>
                      </a:xfrm>
                      <a:prstGeom prst="rect">
                        <a:avLst/>
                      </a:prstGeom>
                    </p:spPr>
                  </p:pic>
                </p:oleObj>
              </mc:Fallback>
            </mc:AlternateContent>
          </a:graphicData>
        </a:graphic>
      </p:graphicFrame>
    </p:spTree>
    <p:extLst>
      <p:ext uri="{BB962C8B-B14F-4D97-AF65-F5344CB8AC3E}">
        <p14:creationId xmlns:p14="http://schemas.microsoft.com/office/powerpoint/2010/main" val="3877933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85775"/>
            <a:ext cx="8534400" cy="990600"/>
          </a:xfrm>
        </p:spPr>
        <p:txBody>
          <a:bodyPr>
            <a:normAutofit/>
          </a:bodyPr>
          <a:lstStyle/>
          <a:p>
            <a:r>
              <a:rPr lang="en-US" sz="4000" dirty="0">
                <a:solidFill>
                  <a:srgbClr val="007787"/>
                </a:solidFill>
                <a:latin typeface="Times New Roman" panose="02020603050405020304" pitchFamily="18" charset="0"/>
                <a:cs typeface="Times New Roman" panose="02020603050405020304" pitchFamily="18" charset="0"/>
              </a:rPr>
              <a:t>Copyright</a:t>
            </a:r>
          </a:p>
        </p:txBody>
      </p:sp>
      <p:sp>
        <p:nvSpPr>
          <p:cNvPr id="3" name="Content Placeholder 2"/>
          <p:cNvSpPr>
            <a:spLocks noGrp="1"/>
          </p:cNvSpPr>
          <p:nvPr>
            <p:ph sz="quarter" idx="16"/>
          </p:nvPr>
        </p:nvSpPr>
        <p:spPr/>
        <p:txBody>
          <a:bodyPr/>
          <a:lstStyle/>
          <a:p>
            <a:r>
              <a:rPr lang="en-US" sz="2400" b="1" dirty="0">
                <a:latin typeface="Times New Roman" panose="02020603050405020304" pitchFamily="18" charset="0"/>
                <a:cs typeface="Times New Roman" panose="02020603050405020304" pitchFamily="18" charset="0"/>
              </a:rPr>
              <a:t>Copyright © 2021 John Wiley &amp; Sons, Inc.</a:t>
            </a:r>
          </a:p>
          <a:p>
            <a:pPr>
              <a:lnSpc>
                <a:spcPct val="150000"/>
              </a:lnSpc>
            </a:pPr>
            <a:r>
              <a:rPr lang="en-US" sz="1800" dirty="0">
                <a:latin typeface="Times New Roman" panose="02020603050405020304" pitchFamily="18" charset="0"/>
                <a:cs typeface="Times New Roman" panose="02020603050405020304" pitchFamily="18" charset="0"/>
              </a:rPr>
              <a:t>All rights reserved. Reproduction or translation of this work beyond that permitted in Section 117 of the 1976 United States Act without the express written permission of the copyright owner is unlawful. Request for further information should be addressed to the Permissions Department, John Wiley &amp; Sons, Inc. The purchaser may make back-up copies for his/her/their own use only and not for distribution or resale. The Publisher assumes no responsibility for errors, omissions, or damages, caused by the use of these programs or from the use of the information contained herein.</a:t>
            </a:r>
          </a:p>
        </p:txBody>
      </p:sp>
    </p:spTree>
    <p:extLst>
      <p:ext uri="{BB962C8B-B14F-4D97-AF65-F5344CB8AC3E}">
        <p14:creationId xmlns:p14="http://schemas.microsoft.com/office/powerpoint/2010/main" val="289797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77078" y="3009900"/>
            <a:ext cx="8543926" cy="838200"/>
          </a:xfrm>
        </p:spPr>
        <p:txBody>
          <a:bodyPr/>
          <a:lstStyle/>
          <a:p>
            <a:pPr algn="ctr"/>
            <a:r>
              <a:rPr lang="en-US" dirty="0"/>
              <a:t>Section 3.6 Variation of Parameters</a:t>
            </a:r>
          </a:p>
        </p:txBody>
      </p:sp>
    </p:spTree>
    <p:extLst>
      <p:ext uri="{BB962C8B-B14F-4D97-AF65-F5344CB8AC3E}">
        <p14:creationId xmlns:p14="http://schemas.microsoft.com/office/powerpoint/2010/main" val="1958385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FB2F4-3587-4BC4-BC13-8B0225EF30B5}"/>
              </a:ext>
            </a:extLst>
          </p:cNvPr>
          <p:cNvSpPr>
            <a:spLocks noGrp="1"/>
          </p:cNvSpPr>
          <p:nvPr>
            <p:ph type="title"/>
          </p:nvPr>
        </p:nvSpPr>
        <p:spPr>
          <a:xfrm>
            <a:off x="281354" y="457200"/>
            <a:ext cx="8534400" cy="953226"/>
          </a:xfrm>
        </p:spPr>
        <p:txBody>
          <a:bodyPr>
            <a:noAutofit/>
          </a:bodyPr>
          <a:lstStyle/>
          <a:p>
            <a:r>
              <a:rPr lang="en-US" dirty="0">
                <a:latin typeface="Times New Roman" panose="02020603050405020304" pitchFamily="18" charset="0"/>
                <a:cs typeface="Times New Roman" panose="02020603050405020304" pitchFamily="18" charset="0"/>
              </a:rPr>
              <a:t>Variation of Parameters</a:t>
            </a:r>
            <a:endParaRPr lang="en-IN" dirty="0"/>
          </a:p>
        </p:txBody>
      </p:sp>
      <p:sp>
        <p:nvSpPr>
          <p:cNvPr id="3" name="Content Placeholder 2">
            <a:extLst>
              <a:ext uri="{FF2B5EF4-FFF2-40B4-BE49-F238E27FC236}">
                <a16:creationId xmlns:a16="http://schemas.microsoft.com/office/drawing/2014/main" id="{C17B194D-F582-4145-B15E-2D6BCAEB1D2B}"/>
              </a:ext>
            </a:extLst>
          </p:cNvPr>
          <p:cNvSpPr>
            <a:spLocks noGrp="1"/>
          </p:cNvSpPr>
          <p:nvPr>
            <p:ph sz="quarter" idx="15"/>
          </p:nvPr>
        </p:nvSpPr>
        <p:spPr>
          <a:xfrm>
            <a:off x="380060" y="1600200"/>
            <a:ext cx="8534400" cy="425450"/>
          </a:xfrm>
        </p:spPr>
        <p:txBody>
          <a:bodyPr/>
          <a:lstStyle/>
          <a:p>
            <a:pPr marL="461963" indent="-461963"/>
            <a:r>
              <a:rPr lang="en-IN" sz="2200" dirty="0"/>
              <a:t>Recall the nonhomogeneous equation</a:t>
            </a:r>
          </a:p>
        </p:txBody>
      </p:sp>
      <p:graphicFrame>
        <p:nvGraphicFramePr>
          <p:cNvPr id="10" name="Object 9" descr="sum with 3 summands y super double prime plus p of t times y super prime plus q of t times y equals g of t">
            <a:extLst>
              <a:ext uri="{FF2B5EF4-FFF2-40B4-BE49-F238E27FC236}">
                <a16:creationId xmlns:a16="http://schemas.microsoft.com/office/drawing/2014/main" id="{74DC48AA-B4FB-4119-924D-48817DD2F35D}"/>
              </a:ext>
            </a:extLst>
          </p:cNvPr>
          <p:cNvGraphicFramePr>
            <a:graphicFrameLocks noChangeAspect="1"/>
          </p:cNvGraphicFramePr>
          <p:nvPr>
            <p:extLst>
              <p:ext uri="{D42A27DB-BD31-4B8C-83A1-F6EECF244321}">
                <p14:modId xmlns:p14="http://schemas.microsoft.com/office/powerpoint/2010/main" val="2553710451"/>
              </p:ext>
            </p:extLst>
          </p:nvPr>
        </p:nvGraphicFramePr>
        <p:xfrm>
          <a:off x="3211844" y="2050202"/>
          <a:ext cx="2720312" cy="409069"/>
        </p:xfrm>
        <a:graphic>
          <a:graphicData uri="http://schemas.openxmlformats.org/presentationml/2006/ole">
            <mc:AlternateContent xmlns:mc="http://schemas.openxmlformats.org/markup-compatibility/2006">
              <mc:Choice xmlns:v="urn:schemas-microsoft-com:vml" Requires="v">
                <p:oleObj name="Equation" r:id="rId2" imgW="1688760" imgH="253800" progId="Equation.DSMT4">
                  <p:embed/>
                </p:oleObj>
              </mc:Choice>
              <mc:Fallback>
                <p:oleObj name="Equation" r:id="rId2" imgW="1688760" imgH="253800" progId="Equation.DSMT4">
                  <p:embed/>
                  <p:pic>
                    <p:nvPicPr>
                      <p:cNvPr id="4" name="Object 3"/>
                      <p:cNvPicPr/>
                      <p:nvPr/>
                    </p:nvPicPr>
                    <p:blipFill>
                      <a:blip r:embed="rId3"/>
                      <a:stretch>
                        <a:fillRect/>
                      </a:stretch>
                    </p:blipFill>
                    <p:spPr>
                      <a:xfrm>
                        <a:off x="3211844" y="2050202"/>
                        <a:ext cx="2720312" cy="409069"/>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579A3D6B-6C13-448E-841D-5CD34D8621A8}"/>
              </a:ext>
            </a:extLst>
          </p:cNvPr>
          <p:cNvSpPr>
            <a:spLocks noGrp="1"/>
          </p:cNvSpPr>
          <p:nvPr>
            <p:ph sz="quarter" idx="18"/>
          </p:nvPr>
        </p:nvSpPr>
        <p:spPr>
          <a:xfrm>
            <a:off x="380060" y="2444024"/>
            <a:ext cx="8334022" cy="953226"/>
          </a:xfrm>
        </p:spPr>
        <p:txBody>
          <a:bodyPr/>
          <a:lstStyle/>
          <a:p>
            <a:pPr marL="461963" indent="0">
              <a:buNone/>
            </a:pPr>
            <a:r>
              <a:rPr lang="en-US" dirty="0"/>
              <a:t>where </a:t>
            </a:r>
            <a:r>
              <a:rPr lang="en-US" i="1" dirty="0"/>
              <a:t>p</a:t>
            </a:r>
            <a:r>
              <a:rPr lang="en-US" dirty="0"/>
              <a:t>, </a:t>
            </a:r>
            <a:r>
              <a:rPr lang="en-US" i="1" dirty="0"/>
              <a:t>q</a:t>
            </a:r>
            <a:r>
              <a:rPr lang="en-US" dirty="0"/>
              <a:t>, </a:t>
            </a:r>
            <a:r>
              <a:rPr lang="en-US" i="1" dirty="0"/>
              <a:t>g</a:t>
            </a:r>
            <a:r>
              <a:rPr lang="en-US" dirty="0"/>
              <a:t> are continuous functions on an open interval </a:t>
            </a:r>
            <a:r>
              <a:rPr lang="en-US" i="1" dirty="0"/>
              <a:t>I</a:t>
            </a:r>
            <a:r>
              <a:rPr lang="en-US" dirty="0"/>
              <a:t>.</a:t>
            </a:r>
          </a:p>
          <a:p>
            <a:pPr marL="461963" indent="-461963"/>
            <a:r>
              <a:rPr lang="en-US" dirty="0"/>
              <a:t>The associated homogeneous equation is</a:t>
            </a:r>
          </a:p>
        </p:txBody>
      </p:sp>
      <p:graphicFrame>
        <p:nvGraphicFramePr>
          <p:cNvPr id="11" name="Object 10" descr="sum with 3 summands y super double prime plus p of t times y super prime plus q of t times y equals zero">
            <a:extLst>
              <a:ext uri="{FF2B5EF4-FFF2-40B4-BE49-F238E27FC236}">
                <a16:creationId xmlns:a16="http://schemas.microsoft.com/office/drawing/2014/main" id="{97579A80-29D9-4C7F-B2E4-1D98B97088C6}"/>
              </a:ext>
            </a:extLst>
          </p:cNvPr>
          <p:cNvGraphicFramePr>
            <a:graphicFrameLocks noChangeAspect="1"/>
          </p:cNvGraphicFramePr>
          <p:nvPr>
            <p:extLst>
              <p:ext uri="{D42A27DB-BD31-4B8C-83A1-F6EECF244321}">
                <p14:modId xmlns:p14="http://schemas.microsoft.com/office/powerpoint/2010/main" val="1547546047"/>
              </p:ext>
            </p:extLst>
          </p:nvPr>
        </p:nvGraphicFramePr>
        <p:xfrm>
          <a:off x="3375471" y="3382003"/>
          <a:ext cx="2393057" cy="409069"/>
        </p:xfrm>
        <a:graphic>
          <a:graphicData uri="http://schemas.openxmlformats.org/presentationml/2006/ole">
            <mc:AlternateContent xmlns:mc="http://schemas.openxmlformats.org/markup-compatibility/2006">
              <mc:Choice xmlns:v="urn:schemas-microsoft-com:vml" Requires="v">
                <p:oleObj name="Equation" r:id="rId4" imgW="1485720" imgH="253800" progId="Equation.DSMT4">
                  <p:embed/>
                </p:oleObj>
              </mc:Choice>
              <mc:Fallback>
                <p:oleObj name="Equation" r:id="rId4" imgW="1485720" imgH="253800" progId="Equation.DSMT4">
                  <p:embed/>
                  <p:pic>
                    <p:nvPicPr>
                      <p:cNvPr id="5" name="Object 4"/>
                      <p:cNvPicPr/>
                      <p:nvPr/>
                    </p:nvPicPr>
                    <p:blipFill>
                      <a:blip r:embed="rId5"/>
                      <a:stretch>
                        <a:fillRect/>
                      </a:stretch>
                    </p:blipFill>
                    <p:spPr>
                      <a:xfrm>
                        <a:off x="3375471" y="3382003"/>
                        <a:ext cx="2393057" cy="409069"/>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52B572DC-AE0A-4DF7-8202-2EAA7A1741CD}"/>
              </a:ext>
            </a:extLst>
          </p:cNvPr>
          <p:cNvSpPr>
            <a:spLocks noGrp="1"/>
          </p:cNvSpPr>
          <p:nvPr>
            <p:ph sz="quarter" idx="21"/>
          </p:nvPr>
        </p:nvSpPr>
        <p:spPr>
          <a:xfrm>
            <a:off x="380060" y="3697527"/>
            <a:ext cx="8334022" cy="2555764"/>
          </a:xfrm>
        </p:spPr>
        <p:txBody>
          <a:bodyPr/>
          <a:lstStyle/>
          <a:p>
            <a:pPr marL="461963" indent="-461963">
              <a:lnSpc>
                <a:spcPct val="100000"/>
              </a:lnSpc>
            </a:pPr>
            <a:r>
              <a:rPr lang="en-US" sz="2200" dirty="0"/>
              <a:t>In this section we will learn the </a:t>
            </a:r>
            <a:r>
              <a:rPr lang="en-US" sz="2200" b="1" dirty="0"/>
              <a:t>variation of parameters </a:t>
            </a:r>
            <a:r>
              <a:rPr lang="en-US" sz="2200" dirty="0"/>
              <a:t>method to solve the nonhomogeneous equation. As with the method of undetermined coefficients, this procedure relies on knowing solutions to the homogeneous equation.</a:t>
            </a:r>
          </a:p>
          <a:p>
            <a:pPr marL="461963" indent="-461963">
              <a:lnSpc>
                <a:spcPct val="100000"/>
              </a:lnSpc>
            </a:pPr>
            <a:r>
              <a:rPr lang="en-US" sz="2200" dirty="0"/>
              <a:t>Variation of parameters is a general method, and requires no detailed assumptions about solution form. However, certain integrals must be evaluated, and this can present difficulties.</a:t>
            </a:r>
          </a:p>
        </p:txBody>
      </p:sp>
    </p:spTree>
    <p:extLst>
      <p:ext uri="{BB962C8B-B14F-4D97-AF65-F5344CB8AC3E}">
        <p14:creationId xmlns:p14="http://schemas.microsoft.com/office/powerpoint/2010/main" val="1377415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F67E9-1B75-4C36-A2C2-AA76A5B28B93}"/>
              </a:ext>
            </a:extLst>
          </p:cNvPr>
          <p:cNvSpPr>
            <a:spLocks noGrp="1"/>
          </p:cNvSpPr>
          <p:nvPr>
            <p:ph type="title"/>
          </p:nvPr>
        </p:nvSpPr>
        <p:spPr>
          <a:xfrm>
            <a:off x="283780" y="457200"/>
            <a:ext cx="8610600" cy="773481"/>
          </a:xfrm>
        </p:spPr>
        <p:txBody>
          <a:bodyPr>
            <a:normAutofit/>
          </a:bodyPr>
          <a:lstStyle/>
          <a:p>
            <a:r>
              <a:rPr lang="en-US" dirty="0"/>
              <a:t>Example 3.6.1: Variation of Parameters</a:t>
            </a:r>
            <a:endParaRPr lang="en-IN" dirty="0"/>
          </a:p>
        </p:txBody>
      </p:sp>
      <p:sp>
        <p:nvSpPr>
          <p:cNvPr id="3" name="Content Placeholder 2">
            <a:extLst>
              <a:ext uri="{FF2B5EF4-FFF2-40B4-BE49-F238E27FC236}">
                <a16:creationId xmlns:a16="http://schemas.microsoft.com/office/drawing/2014/main" id="{110817D2-3243-4DCA-AB59-E85E7B5D295F}"/>
              </a:ext>
            </a:extLst>
          </p:cNvPr>
          <p:cNvSpPr>
            <a:spLocks noGrp="1"/>
          </p:cNvSpPr>
          <p:nvPr>
            <p:ph sz="quarter" idx="15"/>
          </p:nvPr>
        </p:nvSpPr>
        <p:spPr>
          <a:xfrm>
            <a:off x="380060" y="1295400"/>
            <a:ext cx="8534400" cy="425450"/>
          </a:xfrm>
        </p:spPr>
        <p:txBody>
          <a:bodyPr/>
          <a:lstStyle/>
          <a:p>
            <a:pPr marL="461963" indent="-461963"/>
            <a:r>
              <a:rPr lang="en-US" sz="2400" dirty="0"/>
              <a:t>Find the general solution to:</a:t>
            </a:r>
            <a:endParaRPr lang="en-IN" sz="2400" dirty="0"/>
          </a:p>
        </p:txBody>
      </p:sp>
      <p:graphicFrame>
        <p:nvGraphicFramePr>
          <p:cNvPr id="19" name="Object 4" descr="equation left hand side y super double prime plus four times y equals right hand side eight times tangent of t comma negative pi solidus two less than t less than pi solidus two">
            <a:extLst>
              <a:ext uri="{FF2B5EF4-FFF2-40B4-BE49-F238E27FC236}">
                <a16:creationId xmlns:a16="http://schemas.microsoft.com/office/drawing/2014/main" id="{446C6722-1CC6-43F4-8F2E-918A719330B9}"/>
              </a:ext>
            </a:extLst>
          </p:cNvPr>
          <p:cNvGraphicFramePr>
            <a:graphicFrameLocks noGrp="1" noChangeAspect="1"/>
          </p:cNvGraphicFramePr>
          <p:nvPr>
            <p:ph sz="quarter" idx="16"/>
            <p:extLst>
              <p:ext uri="{D42A27DB-BD31-4B8C-83A1-F6EECF244321}">
                <p14:modId xmlns:p14="http://schemas.microsoft.com/office/powerpoint/2010/main" val="290935865"/>
              </p:ext>
            </p:extLst>
          </p:nvPr>
        </p:nvGraphicFramePr>
        <p:xfrm>
          <a:off x="2555305" y="1743055"/>
          <a:ext cx="4033391" cy="373031"/>
        </p:xfrm>
        <a:graphic>
          <a:graphicData uri="http://schemas.openxmlformats.org/presentationml/2006/ole">
            <mc:AlternateContent xmlns:mc="http://schemas.openxmlformats.org/markup-compatibility/2006">
              <mc:Choice xmlns:v="urn:schemas-microsoft-com:vml" Requires="v">
                <p:oleObj name="Equation" r:id="rId2" imgW="2197100" imgH="203200" progId="Equation.DSMT4">
                  <p:embed/>
                </p:oleObj>
              </mc:Choice>
              <mc:Fallback>
                <p:oleObj name="Equation" r:id="rId2" imgW="2197100" imgH="203200" progId="Equation.DSMT4">
                  <p:embed/>
                  <p:pic>
                    <p:nvPicPr>
                      <p:cNvPr id="117764" name="Object 4"/>
                      <p:cNvPicPr>
                        <a:picLocks noChangeAspect="1" noChangeArrowheads="1"/>
                      </p:cNvPicPr>
                      <p:nvPr/>
                    </p:nvPicPr>
                    <p:blipFill>
                      <a:blip r:embed="rId3"/>
                      <a:srcRect/>
                      <a:stretch>
                        <a:fillRect/>
                      </a:stretch>
                    </p:blipFill>
                    <p:spPr bwMode="auto">
                      <a:xfrm>
                        <a:off x="2555305" y="1743055"/>
                        <a:ext cx="4033391" cy="373031"/>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5" name="Content Placeholder 4">
            <a:extLst>
              <a:ext uri="{FF2B5EF4-FFF2-40B4-BE49-F238E27FC236}">
                <a16:creationId xmlns:a16="http://schemas.microsoft.com/office/drawing/2014/main" id="{C8AD470C-C86F-4AD9-A2F2-5417CD35FA3A}"/>
              </a:ext>
            </a:extLst>
          </p:cNvPr>
          <p:cNvSpPr>
            <a:spLocks noGrp="1"/>
          </p:cNvSpPr>
          <p:nvPr>
            <p:ph sz="quarter" idx="18"/>
          </p:nvPr>
        </p:nvSpPr>
        <p:spPr>
          <a:xfrm>
            <a:off x="380060" y="2188780"/>
            <a:ext cx="8334022" cy="1190538"/>
          </a:xfrm>
        </p:spPr>
        <p:txBody>
          <a:bodyPr/>
          <a:lstStyle/>
          <a:p>
            <a:pPr marL="461963" indent="-461963"/>
            <a:r>
              <a:rPr lang="en-US" dirty="0"/>
              <a:t>We cannot use the undetermined coefficients method since </a:t>
            </a:r>
            <a:r>
              <a:rPr lang="en-US" i="1" dirty="0"/>
              <a:t>g</a:t>
            </a:r>
            <a:r>
              <a:rPr lang="en-US" dirty="0"/>
              <a:t>(</a:t>
            </a:r>
            <a:r>
              <a:rPr lang="en-US" i="1" dirty="0"/>
              <a:t>t</a:t>
            </a:r>
            <a:r>
              <a:rPr lang="en-US" dirty="0"/>
              <a:t>) is a quotient of sin </a:t>
            </a:r>
            <a:r>
              <a:rPr lang="en-US" i="1" dirty="0"/>
              <a:t>t</a:t>
            </a:r>
            <a:r>
              <a:rPr lang="en-US" dirty="0"/>
              <a:t> or cos </a:t>
            </a:r>
            <a:r>
              <a:rPr lang="en-US" i="1" dirty="0"/>
              <a:t>t</a:t>
            </a:r>
            <a:r>
              <a:rPr lang="en-US" dirty="0"/>
              <a:t>, instead of a sum or product. </a:t>
            </a:r>
          </a:p>
          <a:p>
            <a:pPr marL="461963" indent="-461963"/>
            <a:r>
              <a:rPr lang="en-US" dirty="0"/>
              <a:t>Recall that the solution to the homogeneous equation is</a:t>
            </a:r>
          </a:p>
        </p:txBody>
      </p:sp>
      <p:graphicFrame>
        <p:nvGraphicFramePr>
          <p:cNvPr id="20" name="Object 17" descr="y sub cap c of t equals c sub one times cosine of two times t plus c sub two times sine of two times t">
            <a:extLst>
              <a:ext uri="{FF2B5EF4-FFF2-40B4-BE49-F238E27FC236}">
                <a16:creationId xmlns:a16="http://schemas.microsoft.com/office/drawing/2014/main" id="{BA65DB86-5E92-4EFE-9B47-C1837ADE5DF1}"/>
              </a:ext>
            </a:extLst>
          </p:cNvPr>
          <p:cNvGraphicFramePr>
            <a:graphicFrameLocks noGrp="1" noChangeAspect="1"/>
          </p:cNvGraphicFramePr>
          <p:nvPr>
            <p:ph type="pic" sz="quarter" idx="24"/>
            <p:extLst>
              <p:ext uri="{D42A27DB-BD31-4B8C-83A1-F6EECF244321}">
                <p14:modId xmlns:p14="http://schemas.microsoft.com/office/powerpoint/2010/main" val="3923810122"/>
              </p:ext>
            </p:extLst>
          </p:nvPr>
        </p:nvGraphicFramePr>
        <p:xfrm>
          <a:off x="2979234" y="3497501"/>
          <a:ext cx="3185532" cy="369338"/>
        </p:xfrm>
        <a:graphic>
          <a:graphicData uri="http://schemas.openxmlformats.org/presentationml/2006/ole">
            <mc:AlternateContent xmlns:mc="http://schemas.openxmlformats.org/markup-compatibility/2006">
              <mc:Choice xmlns:v="urn:schemas-microsoft-com:vml" Requires="v">
                <p:oleObj name="Equation" r:id="rId4" imgW="1752600" imgH="203200" progId="Equation.DSMT4">
                  <p:embed/>
                </p:oleObj>
              </mc:Choice>
              <mc:Fallback>
                <p:oleObj name="Equation" r:id="rId4" imgW="1752600" imgH="203200" progId="Equation.DSMT4">
                  <p:embed/>
                  <p:pic>
                    <p:nvPicPr>
                      <p:cNvPr id="117777" name="Object 17"/>
                      <p:cNvPicPr>
                        <a:picLocks noChangeAspect="1" noChangeArrowheads="1"/>
                      </p:cNvPicPr>
                      <p:nvPr/>
                    </p:nvPicPr>
                    <p:blipFill>
                      <a:blip r:embed="rId5"/>
                      <a:srcRect/>
                      <a:stretch>
                        <a:fillRect/>
                      </a:stretch>
                    </p:blipFill>
                    <p:spPr bwMode="auto">
                      <a:xfrm>
                        <a:off x="2979234" y="3497501"/>
                        <a:ext cx="3185532" cy="369338"/>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8" name="Content Placeholder 7">
            <a:extLst>
              <a:ext uri="{FF2B5EF4-FFF2-40B4-BE49-F238E27FC236}">
                <a16:creationId xmlns:a16="http://schemas.microsoft.com/office/drawing/2014/main" id="{AC411C2B-12CA-412A-ACCA-8DD6371786F4}"/>
              </a:ext>
            </a:extLst>
          </p:cNvPr>
          <p:cNvSpPr>
            <a:spLocks noGrp="1"/>
          </p:cNvSpPr>
          <p:nvPr>
            <p:ph sz="quarter" idx="21"/>
          </p:nvPr>
        </p:nvSpPr>
        <p:spPr>
          <a:xfrm>
            <a:off x="380060" y="3899340"/>
            <a:ext cx="8334022" cy="773481"/>
          </a:xfrm>
        </p:spPr>
        <p:txBody>
          <a:bodyPr/>
          <a:lstStyle/>
          <a:p>
            <a:pPr marL="461963" indent="-461963">
              <a:lnSpc>
                <a:spcPct val="100000"/>
              </a:lnSpc>
            </a:pPr>
            <a:r>
              <a:rPr lang="en-US" dirty="0"/>
              <a:t>To find a particular solution to the nonhomogeneous equation, we begin with the form</a:t>
            </a:r>
          </a:p>
        </p:txBody>
      </p:sp>
      <p:graphicFrame>
        <p:nvGraphicFramePr>
          <p:cNvPr id="21" name="Object 18" descr="y of t equals u sub one of t times cosine of two times t plus u sub two of t times sine of two times t">
            <a:extLst>
              <a:ext uri="{FF2B5EF4-FFF2-40B4-BE49-F238E27FC236}">
                <a16:creationId xmlns:a16="http://schemas.microsoft.com/office/drawing/2014/main" id="{AC283F83-2CDA-42D5-89C1-3C7C68A31139}"/>
              </a:ext>
            </a:extLst>
          </p:cNvPr>
          <p:cNvGraphicFramePr>
            <a:graphicFrameLocks noGrp="1" noChangeAspect="1"/>
          </p:cNvGraphicFramePr>
          <p:nvPr>
            <p:ph type="pic" sz="quarter" idx="20"/>
            <p:extLst>
              <p:ext uri="{D42A27DB-BD31-4B8C-83A1-F6EECF244321}">
                <p14:modId xmlns:p14="http://schemas.microsoft.com/office/powerpoint/2010/main" val="2347489753"/>
              </p:ext>
            </p:extLst>
          </p:nvPr>
        </p:nvGraphicFramePr>
        <p:xfrm>
          <a:off x="2957867" y="4706749"/>
          <a:ext cx="3284828" cy="332641"/>
        </p:xfrm>
        <a:graphic>
          <a:graphicData uri="http://schemas.openxmlformats.org/presentationml/2006/ole">
            <mc:AlternateContent xmlns:mc="http://schemas.openxmlformats.org/markup-compatibility/2006">
              <mc:Choice xmlns:v="urn:schemas-microsoft-com:vml" Requires="v">
                <p:oleObj name="Equation" r:id="rId6" imgW="2006600" imgH="203200" progId="Equation.DSMT4">
                  <p:embed/>
                </p:oleObj>
              </mc:Choice>
              <mc:Fallback>
                <p:oleObj name="Equation" r:id="rId6" imgW="2006600" imgH="203200" progId="Equation.DSMT4">
                  <p:embed/>
                  <p:pic>
                    <p:nvPicPr>
                      <p:cNvPr id="117778" name="Object 18"/>
                      <p:cNvPicPr>
                        <a:picLocks noChangeAspect="1" noChangeArrowheads="1"/>
                      </p:cNvPicPr>
                      <p:nvPr/>
                    </p:nvPicPr>
                    <p:blipFill>
                      <a:blip r:embed="rId7"/>
                      <a:srcRect/>
                      <a:stretch>
                        <a:fillRect/>
                      </a:stretch>
                    </p:blipFill>
                    <p:spPr bwMode="auto">
                      <a:xfrm>
                        <a:off x="2957867" y="4706749"/>
                        <a:ext cx="3284828" cy="332641"/>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9" name="Content Placeholder 8">
            <a:extLst>
              <a:ext uri="{FF2B5EF4-FFF2-40B4-BE49-F238E27FC236}">
                <a16:creationId xmlns:a16="http://schemas.microsoft.com/office/drawing/2014/main" id="{DC782D7A-BC02-4F59-B56B-4D66D5F0B1BD}"/>
              </a:ext>
            </a:extLst>
          </p:cNvPr>
          <p:cNvSpPr>
            <a:spLocks noGrp="1"/>
          </p:cNvSpPr>
          <p:nvPr>
            <p:ph sz="quarter" idx="22"/>
          </p:nvPr>
        </p:nvSpPr>
        <p:spPr>
          <a:xfrm>
            <a:off x="400291" y="4954845"/>
            <a:ext cx="1352310" cy="377825"/>
          </a:xfrm>
        </p:spPr>
        <p:txBody>
          <a:bodyPr/>
          <a:lstStyle/>
          <a:p>
            <a:pPr marL="461963" indent="-461963">
              <a:buClr>
                <a:schemeClr val="accent2"/>
              </a:buClr>
            </a:pPr>
            <a:r>
              <a:rPr lang="en-IN" sz="2400" dirty="0"/>
              <a:t>Then</a:t>
            </a:r>
          </a:p>
        </p:txBody>
      </p:sp>
      <p:graphicFrame>
        <p:nvGraphicFramePr>
          <p:cNvPr id="22" name="Object 19" descr="y super prime of t equals sum with 3 summands u super prime sub one of t times cosine of two times t minus two times u sub one of t times sine of two times t plus u super prime sub two of t times sine of two times t plus two times u sub two of t times cosine of two times t">
            <a:extLst>
              <a:ext uri="{FF2B5EF4-FFF2-40B4-BE49-F238E27FC236}">
                <a16:creationId xmlns:a16="http://schemas.microsoft.com/office/drawing/2014/main" id="{313376A5-7B3C-4F58-8B9C-5E4584C783F5}"/>
              </a:ext>
            </a:extLst>
          </p:cNvPr>
          <p:cNvGraphicFramePr>
            <a:graphicFrameLocks noGrp="1" noChangeAspect="1"/>
          </p:cNvGraphicFramePr>
          <p:nvPr>
            <p:ph type="pic" sz="quarter" idx="19"/>
            <p:extLst>
              <p:ext uri="{D42A27DB-BD31-4B8C-83A1-F6EECF244321}">
                <p14:modId xmlns:p14="http://schemas.microsoft.com/office/powerpoint/2010/main" val="2145462589"/>
              </p:ext>
            </p:extLst>
          </p:nvPr>
        </p:nvGraphicFramePr>
        <p:xfrm>
          <a:off x="1267654" y="5410200"/>
          <a:ext cx="6608692" cy="343310"/>
        </p:xfrm>
        <a:graphic>
          <a:graphicData uri="http://schemas.openxmlformats.org/presentationml/2006/ole">
            <mc:AlternateContent xmlns:mc="http://schemas.openxmlformats.org/markup-compatibility/2006">
              <mc:Choice xmlns:v="urn:schemas-microsoft-com:vml" Requires="v">
                <p:oleObj name="Equation" r:id="rId8" imgW="3911600" imgH="203200" progId="Equation.DSMT4">
                  <p:embed/>
                </p:oleObj>
              </mc:Choice>
              <mc:Fallback>
                <p:oleObj name="Equation" r:id="rId8" imgW="3911600" imgH="203200" progId="Equation.DSMT4">
                  <p:embed/>
                  <p:pic>
                    <p:nvPicPr>
                      <p:cNvPr id="117779" name="Object 19"/>
                      <p:cNvPicPr>
                        <a:picLocks noChangeAspect="1" noChangeArrowheads="1"/>
                      </p:cNvPicPr>
                      <p:nvPr/>
                    </p:nvPicPr>
                    <p:blipFill>
                      <a:blip r:embed="rId9"/>
                      <a:srcRect/>
                      <a:stretch>
                        <a:fillRect/>
                      </a:stretch>
                    </p:blipFill>
                    <p:spPr bwMode="auto">
                      <a:xfrm>
                        <a:off x="1267654" y="5410200"/>
                        <a:ext cx="6608692" cy="34331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1" name="Content Placeholder 10">
            <a:extLst>
              <a:ext uri="{FF2B5EF4-FFF2-40B4-BE49-F238E27FC236}">
                <a16:creationId xmlns:a16="http://schemas.microsoft.com/office/drawing/2014/main" id="{67963718-9541-48DF-A4BD-DF2AC3337D38}"/>
              </a:ext>
            </a:extLst>
          </p:cNvPr>
          <p:cNvSpPr>
            <a:spLocks noGrp="1"/>
          </p:cNvSpPr>
          <p:nvPr>
            <p:ph sz="quarter" idx="25"/>
          </p:nvPr>
        </p:nvSpPr>
        <p:spPr>
          <a:xfrm>
            <a:off x="462985" y="5865508"/>
            <a:ext cx="908615" cy="405664"/>
          </a:xfrm>
        </p:spPr>
        <p:txBody>
          <a:bodyPr/>
          <a:lstStyle/>
          <a:p>
            <a:pPr marL="461963" indent="-461963"/>
            <a:r>
              <a:rPr lang="en-IN" dirty="0"/>
              <a:t>or</a:t>
            </a:r>
          </a:p>
        </p:txBody>
      </p:sp>
      <p:graphicFrame>
        <p:nvGraphicFramePr>
          <p:cNvPr id="23" name="Object 20" descr="y super prime of t equals sum with 4 summands negative two times u sub one of t times sine of two times t plus two times u sub two of t times cosine of two times t plus u super prime sub one of t times cosine of two times t plus u super prime sub two of t times sine of two times t">
            <a:extLst>
              <a:ext uri="{FF2B5EF4-FFF2-40B4-BE49-F238E27FC236}">
                <a16:creationId xmlns:a16="http://schemas.microsoft.com/office/drawing/2014/main" id="{A7C69593-85AA-4A1E-9238-66C5FF330EE0}"/>
              </a:ext>
            </a:extLst>
          </p:cNvPr>
          <p:cNvGraphicFramePr>
            <a:graphicFrameLocks noGrp="1" noChangeAspect="1"/>
          </p:cNvGraphicFramePr>
          <p:nvPr>
            <p:ph sz="quarter" idx="26"/>
            <p:extLst>
              <p:ext uri="{D42A27DB-BD31-4B8C-83A1-F6EECF244321}">
                <p14:modId xmlns:p14="http://schemas.microsoft.com/office/powerpoint/2010/main" val="1679803637"/>
              </p:ext>
            </p:extLst>
          </p:nvPr>
        </p:nvGraphicFramePr>
        <p:xfrm>
          <a:off x="1502856" y="5929760"/>
          <a:ext cx="6288647" cy="319424"/>
        </p:xfrm>
        <a:graphic>
          <a:graphicData uri="http://schemas.openxmlformats.org/presentationml/2006/ole">
            <mc:AlternateContent xmlns:mc="http://schemas.openxmlformats.org/markup-compatibility/2006">
              <mc:Choice xmlns:v="urn:schemas-microsoft-com:vml" Requires="v">
                <p:oleObj name="Equation" r:id="rId10" imgW="4000500" imgH="203200" progId="Equation.DSMT4">
                  <p:embed/>
                </p:oleObj>
              </mc:Choice>
              <mc:Fallback>
                <p:oleObj name="Equation" r:id="rId10" imgW="4000500" imgH="203200" progId="Equation.DSMT4">
                  <p:embed/>
                  <p:pic>
                    <p:nvPicPr>
                      <p:cNvPr id="117780" name="Object 20"/>
                      <p:cNvPicPr>
                        <a:picLocks noChangeAspect="1" noChangeArrowheads="1"/>
                      </p:cNvPicPr>
                      <p:nvPr/>
                    </p:nvPicPr>
                    <p:blipFill>
                      <a:blip r:embed="rId11"/>
                      <a:srcRect/>
                      <a:stretch>
                        <a:fillRect/>
                      </a:stretch>
                    </p:blipFill>
                    <p:spPr bwMode="auto">
                      <a:xfrm>
                        <a:off x="1502856" y="5929760"/>
                        <a:ext cx="6288647" cy="319424"/>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84514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1C010-82A2-4815-A10C-4B475900C570}"/>
              </a:ext>
            </a:extLst>
          </p:cNvPr>
          <p:cNvSpPr>
            <a:spLocks noGrp="1"/>
          </p:cNvSpPr>
          <p:nvPr>
            <p:ph type="title"/>
          </p:nvPr>
        </p:nvSpPr>
        <p:spPr>
          <a:xfrm>
            <a:off x="281354" y="457199"/>
            <a:ext cx="8534400" cy="1164019"/>
          </a:xfrm>
        </p:spPr>
        <p:txBody>
          <a:bodyPr>
            <a:noAutofit/>
          </a:bodyPr>
          <a:lstStyle/>
          <a:p>
            <a:r>
              <a:rPr lang="en-US" dirty="0"/>
              <a:t>Example 3.6.1: Derivatives and 2</a:t>
            </a:r>
            <a:r>
              <a:rPr lang="en-US" baseline="30000" dirty="0"/>
              <a:t>nd</a:t>
            </a:r>
            <a:r>
              <a:rPr lang="en-US" dirty="0"/>
              <a:t> Equation </a:t>
            </a:r>
            <a:endParaRPr lang="en-IN" dirty="0"/>
          </a:p>
        </p:txBody>
      </p:sp>
      <p:sp>
        <p:nvSpPr>
          <p:cNvPr id="3" name="Content Placeholder 2">
            <a:extLst>
              <a:ext uri="{FF2B5EF4-FFF2-40B4-BE49-F238E27FC236}">
                <a16:creationId xmlns:a16="http://schemas.microsoft.com/office/drawing/2014/main" id="{BB1364AE-2BC1-432C-BA2A-BBCCEFC1F426}"/>
              </a:ext>
            </a:extLst>
          </p:cNvPr>
          <p:cNvSpPr>
            <a:spLocks noGrp="1"/>
          </p:cNvSpPr>
          <p:nvPr>
            <p:ph sz="quarter" idx="15"/>
          </p:nvPr>
        </p:nvSpPr>
        <p:spPr>
          <a:xfrm>
            <a:off x="380060" y="1600200"/>
            <a:ext cx="8534400" cy="425450"/>
          </a:xfrm>
        </p:spPr>
        <p:txBody>
          <a:bodyPr/>
          <a:lstStyle/>
          <a:p>
            <a:pPr marL="461963" indent="-461963"/>
            <a:r>
              <a:rPr lang="en-IN" sz="2400" dirty="0"/>
              <a:t>From the previous slide,</a:t>
            </a:r>
          </a:p>
        </p:txBody>
      </p:sp>
      <p:graphicFrame>
        <p:nvGraphicFramePr>
          <p:cNvPr id="19" name="Object 1024" descr="y super prime of t equals sum with 4 summands negative two times u sub one of t times sine of two times t plus two times u sub two of t times cosine of two times t plus u super prime sub one of t times cosine of two times t plus u super prime sub two of t times sine of two times t">
            <a:extLst>
              <a:ext uri="{FF2B5EF4-FFF2-40B4-BE49-F238E27FC236}">
                <a16:creationId xmlns:a16="http://schemas.microsoft.com/office/drawing/2014/main" id="{07068D4D-3B52-4371-A5E6-B601B1D39AA0}"/>
              </a:ext>
            </a:extLst>
          </p:cNvPr>
          <p:cNvGraphicFramePr>
            <a:graphicFrameLocks noGrp="1" noChangeAspect="1"/>
          </p:cNvGraphicFramePr>
          <p:nvPr>
            <p:ph sz="quarter" idx="16"/>
            <p:extLst>
              <p:ext uri="{D42A27DB-BD31-4B8C-83A1-F6EECF244321}">
                <p14:modId xmlns:p14="http://schemas.microsoft.com/office/powerpoint/2010/main" val="351897269"/>
              </p:ext>
            </p:extLst>
          </p:nvPr>
        </p:nvGraphicFramePr>
        <p:xfrm>
          <a:off x="967257" y="2156284"/>
          <a:ext cx="7209486" cy="366196"/>
        </p:xfrm>
        <a:graphic>
          <a:graphicData uri="http://schemas.openxmlformats.org/presentationml/2006/ole">
            <mc:AlternateContent xmlns:mc="http://schemas.openxmlformats.org/markup-compatibility/2006">
              <mc:Choice xmlns:v="urn:schemas-microsoft-com:vml" Requires="v">
                <p:oleObj name="Equation" r:id="rId2" imgW="4000500" imgH="203200" progId="Equation.DSMT4">
                  <p:embed/>
                </p:oleObj>
              </mc:Choice>
              <mc:Fallback>
                <p:oleObj name="Equation" r:id="rId2" imgW="4000500" imgH="203200" progId="Equation.DSMT4">
                  <p:embed/>
                  <p:pic>
                    <p:nvPicPr>
                      <p:cNvPr id="162816" name="Object 1024"/>
                      <p:cNvPicPr>
                        <a:picLocks noChangeAspect="1" noChangeArrowheads="1"/>
                      </p:cNvPicPr>
                      <p:nvPr/>
                    </p:nvPicPr>
                    <p:blipFill>
                      <a:blip r:embed="rId3"/>
                      <a:srcRect/>
                      <a:stretch>
                        <a:fillRect/>
                      </a:stretch>
                    </p:blipFill>
                    <p:spPr bwMode="auto">
                      <a:xfrm>
                        <a:off x="967257" y="2156284"/>
                        <a:ext cx="7209486" cy="366196"/>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5" name="Content Placeholder 4">
            <a:extLst>
              <a:ext uri="{FF2B5EF4-FFF2-40B4-BE49-F238E27FC236}">
                <a16:creationId xmlns:a16="http://schemas.microsoft.com/office/drawing/2014/main" id="{A1CA812F-28A0-42E4-BF37-49EFEA66420B}"/>
              </a:ext>
            </a:extLst>
          </p:cNvPr>
          <p:cNvSpPr>
            <a:spLocks noGrp="1"/>
          </p:cNvSpPr>
          <p:nvPr>
            <p:ph sz="quarter" idx="18"/>
          </p:nvPr>
        </p:nvSpPr>
        <p:spPr>
          <a:xfrm>
            <a:off x="380060" y="2590799"/>
            <a:ext cx="8334022" cy="1219201"/>
          </a:xfrm>
        </p:spPr>
        <p:txBody>
          <a:bodyPr/>
          <a:lstStyle/>
          <a:p>
            <a:pPr marL="461963" indent="-461963"/>
            <a:r>
              <a:rPr lang="en-US" dirty="0"/>
              <a:t>We need two equations to solve for </a:t>
            </a:r>
            <a:r>
              <a:rPr lang="en-US" i="1" dirty="0"/>
              <a:t>u</a:t>
            </a:r>
            <a:r>
              <a:rPr lang="en-US" baseline="-25000" dirty="0"/>
              <a:t>1</a:t>
            </a:r>
            <a:r>
              <a:rPr lang="en-US" dirty="0"/>
              <a:t> and </a:t>
            </a:r>
            <a:r>
              <a:rPr lang="en-US" i="1" dirty="0"/>
              <a:t>u</a:t>
            </a:r>
            <a:r>
              <a:rPr lang="en-US" baseline="-25000" dirty="0"/>
              <a:t>2</a:t>
            </a:r>
            <a:r>
              <a:rPr lang="en-US" dirty="0"/>
              <a:t>.  The first equation is the differential equation. To get a second equation, we will require:</a:t>
            </a:r>
          </a:p>
        </p:txBody>
      </p:sp>
      <p:graphicFrame>
        <p:nvGraphicFramePr>
          <p:cNvPr id="20" name="Object 1025" descr="u super prime sub one of t times cosine of two times t plus u super prime sub two of t times sine of two times t equals zero">
            <a:extLst>
              <a:ext uri="{FF2B5EF4-FFF2-40B4-BE49-F238E27FC236}">
                <a16:creationId xmlns:a16="http://schemas.microsoft.com/office/drawing/2014/main" id="{FE56A74F-172A-4FC1-938A-8907F9058C23}"/>
              </a:ext>
            </a:extLst>
          </p:cNvPr>
          <p:cNvGraphicFramePr>
            <a:graphicFrameLocks noGrp="1" noChangeAspect="1"/>
          </p:cNvGraphicFramePr>
          <p:nvPr>
            <p:ph type="pic" sz="quarter" idx="20"/>
            <p:extLst>
              <p:ext uri="{D42A27DB-BD31-4B8C-83A1-F6EECF244321}">
                <p14:modId xmlns:p14="http://schemas.microsoft.com/office/powerpoint/2010/main" val="3820708831"/>
              </p:ext>
            </p:extLst>
          </p:nvPr>
        </p:nvGraphicFramePr>
        <p:xfrm>
          <a:off x="2929586" y="3817878"/>
          <a:ext cx="3284828" cy="359982"/>
        </p:xfrm>
        <a:graphic>
          <a:graphicData uri="http://schemas.openxmlformats.org/presentationml/2006/ole">
            <mc:AlternateContent xmlns:mc="http://schemas.openxmlformats.org/markup-compatibility/2006">
              <mc:Choice xmlns:v="urn:schemas-microsoft-com:vml" Requires="v">
                <p:oleObj name="Equation" r:id="rId4" imgW="1854200" imgH="203200" progId="Equation.DSMT4">
                  <p:embed/>
                </p:oleObj>
              </mc:Choice>
              <mc:Fallback>
                <p:oleObj name="Equation" r:id="rId4" imgW="1854200" imgH="203200" progId="Equation.DSMT4">
                  <p:embed/>
                  <p:pic>
                    <p:nvPicPr>
                      <p:cNvPr id="162817" name="Object 1025"/>
                      <p:cNvPicPr>
                        <a:picLocks noChangeAspect="1" noChangeArrowheads="1"/>
                      </p:cNvPicPr>
                      <p:nvPr/>
                    </p:nvPicPr>
                    <p:blipFill>
                      <a:blip r:embed="rId5"/>
                      <a:srcRect/>
                      <a:stretch>
                        <a:fillRect/>
                      </a:stretch>
                    </p:blipFill>
                    <p:spPr bwMode="auto">
                      <a:xfrm>
                        <a:off x="2929586" y="3817878"/>
                        <a:ext cx="3284828" cy="359982"/>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8" name="Content Placeholder 7">
            <a:extLst>
              <a:ext uri="{FF2B5EF4-FFF2-40B4-BE49-F238E27FC236}">
                <a16:creationId xmlns:a16="http://schemas.microsoft.com/office/drawing/2014/main" id="{37A4C8DA-FCC8-4264-A9A3-0CFBE34869C1}"/>
              </a:ext>
            </a:extLst>
          </p:cNvPr>
          <p:cNvSpPr>
            <a:spLocks noGrp="1"/>
          </p:cNvSpPr>
          <p:nvPr>
            <p:ph sz="quarter" idx="21"/>
          </p:nvPr>
        </p:nvSpPr>
        <p:spPr>
          <a:xfrm>
            <a:off x="380060" y="4191000"/>
            <a:ext cx="8334022" cy="381000"/>
          </a:xfrm>
        </p:spPr>
        <p:txBody>
          <a:bodyPr/>
          <a:lstStyle/>
          <a:p>
            <a:pPr marL="461963" indent="-461963"/>
            <a:r>
              <a:rPr lang="en-IN" sz="2200" dirty="0"/>
              <a:t>Then</a:t>
            </a:r>
          </a:p>
        </p:txBody>
      </p:sp>
      <p:graphicFrame>
        <p:nvGraphicFramePr>
          <p:cNvPr id="21" name="Object 1026" descr="y super prime of t equals negative two times u sub one of t times sine of two times t plus two times u sub two of t times cosine of two times t">
            <a:extLst>
              <a:ext uri="{FF2B5EF4-FFF2-40B4-BE49-F238E27FC236}">
                <a16:creationId xmlns:a16="http://schemas.microsoft.com/office/drawing/2014/main" id="{A17786E2-F831-4FB3-A4D2-141F192D165E}"/>
              </a:ext>
            </a:extLst>
          </p:cNvPr>
          <p:cNvGraphicFramePr>
            <a:graphicFrameLocks noGrp="1" noChangeAspect="1"/>
          </p:cNvGraphicFramePr>
          <p:nvPr>
            <p:ph type="pic" sz="quarter" idx="19"/>
            <p:extLst>
              <p:ext uri="{D42A27DB-BD31-4B8C-83A1-F6EECF244321}">
                <p14:modId xmlns:p14="http://schemas.microsoft.com/office/powerpoint/2010/main" val="3949574185"/>
              </p:ext>
            </p:extLst>
          </p:nvPr>
        </p:nvGraphicFramePr>
        <p:xfrm>
          <a:off x="2547106" y="4627178"/>
          <a:ext cx="4049789" cy="359982"/>
        </p:xfrm>
        <a:graphic>
          <a:graphicData uri="http://schemas.openxmlformats.org/presentationml/2006/ole">
            <mc:AlternateContent xmlns:mc="http://schemas.openxmlformats.org/markup-compatibility/2006">
              <mc:Choice xmlns:v="urn:schemas-microsoft-com:vml" Requires="v">
                <p:oleObj name="Equation" r:id="rId6" imgW="2286000" imgH="203200" progId="Equation.DSMT4">
                  <p:embed/>
                </p:oleObj>
              </mc:Choice>
              <mc:Fallback>
                <p:oleObj name="Equation" r:id="rId6" imgW="2286000" imgH="203200" progId="Equation.DSMT4">
                  <p:embed/>
                  <p:pic>
                    <p:nvPicPr>
                      <p:cNvPr id="162818" name="Object 1026"/>
                      <p:cNvPicPr>
                        <a:picLocks noChangeAspect="1" noChangeArrowheads="1"/>
                      </p:cNvPicPr>
                      <p:nvPr/>
                    </p:nvPicPr>
                    <p:blipFill>
                      <a:blip r:embed="rId7"/>
                      <a:srcRect/>
                      <a:stretch>
                        <a:fillRect/>
                      </a:stretch>
                    </p:blipFill>
                    <p:spPr bwMode="auto">
                      <a:xfrm>
                        <a:off x="2547106" y="4627178"/>
                        <a:ext cx="4049789" cy="359982"/>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1" name="Content Placeholder 10">
            <a:extLst>
              <a:ext uri="{FF2B5EF4-FFF2-40B4-BE49-F238E27FC236}">
                <a16:creationId xmlns:a16="http://schemas.microsoft.com/office/drawing/2014/main" id="{6B019AB3-C7F1-4D38-B420-77CA6000BABF}"/>
              </a:ext>
            </a:extLst>
          </p:cNvPr>
          <p:cNvSpPr>
            <a:spLocks noGrp="1"/>
          </p:cNvSpPr>
          <p:nvPr>
            <p:ph sz="quarter" idx="25"/>
          </p:nvPr>
        </p:nvSpPr>
        <p:spPr>
          <a:xfrm>
            <a:off x="380060" y="5060731"/>
            <a:ext cx="8200378" cy="402019"/>
          </a:xfrm>
        </p:spPr>
        <p:txBody>
          <a:bodyPr/>
          <a:lstStyle/>
          <a:p>
            <a:pPr marL="461963" indent="-461963"/>
            <a:r>
              <a:rPr lang="en-IN" dirty="0"/>
              <a:t>Next,</a:t>
            </a:r>
          </a:p>
        </p:txBody>
      </p:sp>
      <p:graphicFrame>
        <p:nvGraphicFramePr>
          <p:cNvPr id="22" name="Object 1027" descr="y super double prime of t equals negative two times u super prime sub one of t times sine of two times t minus four times u sub one of t times cosine of two times t plus two times u super prime sub two of t times cosine of two times t minus four times u sub two of t times sine of two times t">
            <a:extLst>
              <a:ext uri="{FF2B5EF4-FFF2-40B4-BE49-F238E27FC236}">
                <a16:creationId xmlns:a16="http://schemas.microsoft.com/office/drawing/2014/main" id="{AA35D312-AB92-41AE-94CD-4938C0F08B62}"/>
              </a:ext>
            </a:extLst>
          </p:cNvPr>
          <p:cNvGraphicFramePr>
            <a:graphicFrameLocks noGrp="1" noChangeAspect="1"/>
          </p:cNvGraphicFramePr>
          <p:nvPr>
            <p:ph type="pic" sz="quarter" idx="24"/>
            <p:extLst>
              <p:ext uri="{D42A27DB-BD31-4B8C-83A1-F6EECF244321}">
                <p14:modId xmlns:p14="http://schemas.microsoft.com/office/powerpoint/2010/main" val="3958119117"/>
              </p:ext>
            </p:extLst>
          </p:nvPr>
        </p:nvGraphicFramePr>
        <p:xfrm>
          <a:off x="1051340" y="5586213"/>
          <a:ext cx="7041321" cy="340368"/>
        </p:xfrm>
        <a:graphic>
          <a:graphicData uri="http://schemas.openxmlformats.org/presentationml/2006/ole">
            <mc:AlternateContent xmlns:mc="http://schemas.openxmlformats.org/markup-compatibility/2006">
              <mc:Choice xmlns:v="urn:schemas-microsoft-com:vml" Requires="v">
                <p:oleObj name="Equation" r:id="rId8" imgW="4203700" imgH="203200" progId="Equation.DSMT4">
                  <p:embed/>
                </p:oleObj>
              </mc:Choice>
              <mc:Fallback>
                <p:oleObj name="Equation" r:id="rId8" imgW="4203700" imgH="203200" progId="Equation.DSMT4">
                  <p:embed/>
                  <p:pic>
                    <p:nvPicPr>
                      <p:cNvPr id="162819" name="Object 1027"/>
                      <p:cNvPicPr>
                        <a:picLocks noChangeAspect="1" noChangeArrowheads="1"/>
                      </p:cNvPicPr>
                      <p:nvPr/>
                    </p:nvPicPr>
                    <p:blipFill>
                      <a:blip r:embed="rId9"/>
                      <a:srcRect/>
                      <a:stretch>
                        <a:fillRect/>
                      </a:stretch>
                    </p:blipFill>
                    <p:spPr bwMode="auto">
                      <a:xfrm>
                        <a:off x="1051340" y="5586213"/>
                        <a:ext cx="7041321" cy="340368"/>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203565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B251C-7ACB-43A2-9A89-972EF06A5DAD}"/>
              </a:ext>
            </a:extLst>
          </p:cNvPr>
          <p:cNvSpPr>
            <a:spLocks noGrp="1"/>
          </p:cNvSpPr>
          <p:nvPr>
            <p:ph type="title"/>
          </p:nvPr>
        </p:nvSpPr>
        <p:spPr>
          <a:xfrm>
            <a:off x="281354" y="457200"/>
            <a:ext cx="8534400" cy="685800"/>
          </a:xfrm>
        </p:spPr>
        <p:txBody>
          <a:bodyPr>
            <a:normAutofit/>
          </a:bodyPr>
          <a:lstStyle/>
          <a:p>
            <a:r>
              <a:rPr lang="en-US" dirty="0"/>
              <a:t>Example 3.6.1: Two Equations for  and  </a:t>
            </a:r>
            <a:endParaRPr lang="en-IN" dirty="0"/>
          </a:p>
        </p:txBody>
      </p:sp>
      <p:sp>
        <p:nvSpPr>
          <p:cNvPr id="3" name="Content Placeholder 2">
            <a:extLst>
              <a:ext uri="{FF2B5EF4-FFF2-40B4-BE49-F238E27FC236}">
                <a16:creationId xmlns:a16="http://schemas.microsoft.com/office/drawing/2014/main" id="{73C904FF-F472-4BD6-A162-258C6CC0CA70}"/>
              </a:ext>
            </a:extLst>
          </p:cNvPr>
          <p:cNvSpPr>
            <a:spLocks noGrp="1"/>
          </p:cNvSpPr>
          <p:nvPr>
            <p:ph sz="quarter" idx="15"/>
          </p:nvPr>
        </p:nvSpPr>
        <p:spPr/>
        <p:txBody>
          <a:bodyPr/>
          <a:lstStyle/>
          <a:p>
            <a:pPr marL="461963" indent="-461963"/>
            <a:r>
              <a:rPr lang="en-US" sz="2200" dirty="0"/>
              <a:t>Recall that our differential equation is</a:t>
            </a:r>
          </a:p>
        </p:txBody>
      </p:sp>
      <p:graphicFrame>
        <p:nvGraphicFramePr>
          <p:cNvPr id="20" name="Object 1027" descr="equation left hand side y super double prime plus four times y equals right hand side eight times tangent of t">
            <a:extLst>
              <a:ext uri="{FF2B5EF4-FFF2-40B4-BE49-F238E27FC236}">
                <a16:creationId xmlns:a16="http://schemas.microsoft.com/office/drawing/2014/main" id="{7EDB90AB-E3FE-443A-8719-FEABAF2DFCB3}"/>
              </a:ext>
            </a:extLst>
          </p:cNvPr>
          <p:cNvGraphicFramePr>
            <a:graphicFrameLocks noGrp="1" noChangeAspect="1"/>
          </p:cNvGraphicFramePr>
          <p:nvPr>
            <p:ph type="pic" sz="quarter" idx="19"/>
            <p:extLst>
              <p:ext uri="{D42A27DB-BD31-4B8C-83A1-F6EECF244321}">
                <p14:modId xmlns:p14="http://schemas.microsoft.com/office/powerpoint/2010/main" val="524121490"/>
              </p:ext>
            </p:extLst>
          </p:nvPr>
        </p:nvGraphicFramePr>
        <p:xfrm>
          <a:off x="3692525" y="2154238"/>
          <a:ext cx="1757363" cy="360362"/>
        </p:xfrm>
        <a:graphic>
          <a:graphicData uri="http://schemas.openxmlformats.org/presentationml/2006/ole">
            <mc:AlternateContent xmlns:mc="http://schemas.openxmlformats.org/markup-compatibility/2006">
              <mc:Choice xmlns:v="urn:schemas-microsoft-com:vml" Requires="v">
                <p:oleObj name="Equation" r:id="rId2" imgW="990360" imgH="203040" progId="Equation.DSMT4">
                  <p:embed/>
                </p:oleObj>
              </mc:Choice>
              <mc:Fallback>
                <p:oleObj name="Equation" r:id="rId2" imgW="990360" imgH="203040" progId="Equation.DSMT4">
                  <p:embed/>
                  <p:pic>
                    <p:nvPicPr>
                      <p:cNvPr id="163843" name="Object 1027"/>
                      <p:cNvPicPr>
                        <a:picLocks noChangeAspect="1" noChangeArrowheads="1"/>
                      </p:cNvPicPr>
                      <p:nvPr/>
                    </p:nvPicPr>
                    <p:blipFill>
                      <a:blip r:embed="rId3"/>
                      <a:srcRect/>
                      <a:stretch>
                        <a:fillRect/>
                      </a:stretch>
                    </p:blipFill>
                    <p:spPr bwMode="auto">
                      <a:xfrm>
                        <a:off x="3692525" y="2154238"/>
                        <a:ext cx="1757363" cy="360362"/>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5" name="Content Placeholder 4">
            <a:extLst>
              <a:ext uri="{FF2B5EF4-FFF2-40B4-BE49-F238E27FC236}">
                <a16:creationId xmlns:a16="http://schemas.microsoft.com/office/drawing/2014/main" id="{22CA67F8-D078-4262-9261-E8CAB22DBDDC}"/>
              </a:ext>
            </a:extLst>
          </p:cNvPr>
          <p:cNvSpPr>
            <a:spLocks noGrp="1"/>
          </p:cNvSpPr>
          <p:nvPr>
            <p:ph sz="quarter" idx="18"/>
          </p:nvPr>
        </p:nvSpPr>
        <p:spPr>
          <a:xfrm>
            <a:off x="380060" y="2590799"/>
            <a:ext cx="8334022" cy="423457"/>
          </a:xfrm>
        </p:spPr>
        <p:txBody>
          <a:bodyPr/>
          <a:lstStyle/>
          <a:p>
            <a:pPr marL="461963" indent="-461963"/>
            <a:r>
              <a:rPr lang="en-US" sz="2200" dirty="0"/>
              <a:t>Substituting </a:t>
            </a:r>
            <a:r>
              <a:rPr lang="en-US" sz="2200" i="1" dirty="0"/>
              <a:t>y</a:t>
            </a:r>
            <a:r>
              <a:rPr lang="en-US" sz="2200" dirty="0"/>
              <a:t>'' and </a:t>
            </a:r>
            <a:r>
              <a:rPr lang="en-US" sz="2200" i="1" dirty="0"/>
              <a:t>y</a:t>
            </a:r>
            <a:r>
              <a:rPr lang="en-US" sz="2200" dirty="0"/>
              <a:t> into this equation, we obtain</a:t>
            </a:r>
          </a:p>
        </p:txBody>
      </p:sp>
      <p:graphicFrame>
        <p:nvGraphicFramePr>
          <p:cNvPr id="21" name="Object 1024" descr="multiline equation line 1 negative two times u super prime sub one of t times sine of two times t minus four times u sub one of t times cosine of two times t plus two times u super prime sub two of t times cosine of two times t minus four times u sub two of t times sine of two times t line 2  equation left hand side prefix plus of four times open left parenthesis u sub one of t times cosine of two times t plus u sub two of t times sine of two times t close equals right hand side eight times tangent of t">
            <a:extLst>
              <a:ext uri="{FF2B5EF4-FFF2-40B4-BE49-F238E27FC236}">
                <a16:creationId xmlns:a16="http://schemas.microsoft.com/office/drawing/2014/main" id="{F7A50313-8789-4439-BD73-B3A8F2B3FDAD}"/>
              </a:ext>
            </a:extLst>
          </p:cNvPr>
          <p:cNvGraphicFramePr>
            <a:graphicFrameLocks noGrp="1" noChangeAspect="1"/>
          </p:cNvGraphicFramePr>
          <p:nvPr>
            <p:ph sz="quarter" idx="16"/>
            <p:extLst>
              <p:ext uri="{D42A27DB-BD31-4B8C-83A1-F6EECF244321}">
                <p14:modId xmlns:p14="http://schemas.microsoft.com/office/powerpoint/2010/main" val="3150657441"/>
              </p:ext>
            </p:extLst>
          </p:nvPr>
        </p:nvGraphicFramePr>
        <p:xfrm>
          <a:off x="1591328" y="3062306"/>
          <a:ext cx="6104872" cy="747694"/>
        </p:xfrm>
        <a:graphic>
          <a:graphicData uri="http://schemas.openxmlformats.org/presentationml/2006/ole">
            <mc:AlternateContent xmlns:mc="http://schemas.openxmlformats.org/markup-compatibility/2006">
              <mc:Choice xmlns:v="urn:schemas-microsoft-com:vml" Requires="v">
                <p:oleObj name="Equation" r:id="rId4" imgW="3746500" imgH="469900" progId="Equation.DSMT4">
                  <p:embed/>
                </p:oleObj>
              </mc:Choice>
              <mc:Fallback>
                <p:oleObj name="Equation" r:id="rId4" imgW="3746500" imgH="469900" progId="Equation.DSMT4">
                  <p:embed/>
                  <p:pic>
                    <p:nvPicPr>
                      <p:cNvPr id="163840" name="Object 1024"/>
                      <p:cNvPicPr>
                        <a:picLocks noChangeAspect="1" noChangeArrowheads="1"/>
                      </p:cNvPicPr>
                      <p:nvPr/>
                    </p:nvPicPr>
                    <p:blipFill>
                      <a:blip r:embed="rId5"/>
                      <a:srcRect/>
                      <a:stretch>
                        <a:fillRect/>
                      </a:stretch>
                    </p:blipFill>
                    <p:spPr bwMode="auto">
                      <a:xfrm>
                        <a:off x="1591328" y="3062306"/>
                        <a:ext cx="6104872" cy="747694"/>
                      </a:xfrm>
                      <a:prstGeom prst="rect">
                        <a:avLst/>
                      </a:prstGeom>
                      <a:noFill/>
                    </p:spPr>
                  </p:pic>
                </p:oleObj>
              </mc:Fallback>
            </mc:AlternateContent>
          </a:graphicData>
        </a:graphic>
      </p:graphicFrame>
      <p:sp>
        <p:nvSpPr>
          <p:cNvPr id="8" name="Content Placeholder 7">
            <a:extLst>
              <a:ext uri="{FF2B5EF4-FFF2-40B4-BE49-F238E27FC236}">
                <a16:creationId xmlns:a16="http://schemas.microsoft.com/office/drawing/2014/main" id="{2242EC0B-C60F-4055-842B-C89DE604AF59}"/>
              </a:ext>
            </a:extLst>
          </p:cNvPr>
          <p:cNvSpPr>
            <a:spLocks noGrp="1"/>
          </p:cNvSpPr>
          <p:nvPr>
            <p:ph sz="quarter" idx="21"/>
          </p:nvPr>
        </p:nvSpPr>
        <p:spPr>
          <a:xfrm>
            <a:off x="380060" y="3843744"/>
            <a:ext cx="8334022" cy="437764"/>
          </a:xfrm>
        </p:spPr>
        <p:txBody>
          <a:bodyPr/>
          <a:lstStyle/>
          <a:p>
            <a:pPr marL="461963" indent="-461963"/>
            <a:r>
              <a:rPr lang="en-IN" sz="2200" dirty="0"/>
              <a:t>This equation simplifies to</a:t>
            </a:r>
          </a:p>
        </p:txBody>
      </p:sp>
      <p:graphicFrame>
        <p:nvGraphicFramePr>
          <p:cNvPr id="22" name="Object 1026" descr="equation left hand side negative two times u super prime sub one of t times sine of two times t plus two times u super prime sub two of t times cosine of two times t equals right hand side eight times tangent of t">
            <a:extLst>
              <a:ext uri="{FF2B5EF4-FFF2-40B4-BE49-F238E27FC236}">
                <a16:creationId xmlns:a16="http://schemas.microsoft.com/office/drawing/2014/main" id="{C24D0DFE-577A-4E1D-B027-2FF3D129136C}"/>
              </a:ext>
            </a:extLst>
          </p:cNvPr>
          <p:cNvGraphicFramePr>
            <a:graphicFrameLocks noGrp="1" noChangeAspect="1"/>
          </p:cNvGraphicFramePr>
          <p:nvPr>
            <p:ph type="pic" sz="quarter" idx="24"/>
            <p:extLst>
              <p:ext uri="{D42A27DB-BD31-4B8C-83A1-F6EECF244321}">
                <p14:modId xmlns:p14="http://schemas.microsoft.com/office/powerpoint/2010/main" val="475500936"/>
              </p:ext>
            </p:extLst>
          </p:nvPr>
        </p:nvGraphicFramePr>
        <p:xfrm>
          <a:off x="2438400" y="4358844"/>
          <a:ext cx="4044721" cy="341906"/>
        </p:xfrm>
        <a:graphic>
          <a:graphicData uri="http://schemas.openxmlformats.org/presentationml/2006/ole">
            <mc:AlternateContent xmlns:mc="http://schemas.openxmlformats.org/markup-compatibility/2006">
              <mc:Choice xmlns:v="urn:schemas-microsoft-com:vml" Requires="v">
                <p:oleObj name="Equation" r:id="rId6" imgW="2362200" imgH="203200" progId="Equation.DSMT4">
                  <p:embed/>
                </p:oleObj>
              </mc:Choice>
              <mc:Fallback>
                <p:oleObj name="Equation" r:id="rId6" imgW="2362200" imgH="203200" progId="Equation.DSMT4">
                  <p:embed/>
                  <p:pic>
                    <p:nvPicPr>
                      <p:cNvPr id="163842" name="Object 1026"/>
                      <p:cNvPicPr>
                        <a:picLocks noChangeAspect="1" noChangeArrowheads="1"/>
                      </p:cNvPicPr>
                      <p:nvPr/>
                    </p:nvPicPr>
                    <p:blipFill>
                      <a:blip r:embed="rId7"/>
                      <a:srcRect/>
                      <a:stretch>
                        <a:fillRect/>
                      </a:stretch>
                    </p:blipFill>
                    <p:spPr bwMode="auto">
                      <a:xfrm>
                        <a:off x="2438400" y="4358844"/>
                        <a:ext cx="4044721" cy="341906"/>
                      </a:xfrm>
                      <a:prstGeom prst="rect">
                        <a:avLst/>
                      </a:prstGeom>
                      <a:noFill/>
                    </p:spPr>
                  </p:pic>
                </p:oleObj>
              </mc:Fallback>
            </mc:AlternateContent>
          </a:graphicData>
        </a:graphic>
      </p:graphicFrame>
      <p:sp>
        <p:nvSpPr>
          <p:cNvPr id="11" name="Content Placeholder 10">
            <a:extLst>
              <a:ext uri="{FF2B5EF4-FFF2-40B4-BE49-F238E27FC236}">
                <a16:creationId xmlns:a16="http://schemas.microsoft.com/office/drawing/2014/main" id="{51759085-B9F7-4EAE-B56C-AB992B79D24F}"/>
              </a:ext>
            </a:extLst>
          </p:cNvPr>
          <p:cNvSpPr>
            <a:spLocks noGrp="1"/>
          </p:cNvSpPr>
          <p:nvPr>
            <p:ph sz="quarter" idx="25"/>
          </p:nvPr>
        </p:nvSpPr>
        <p:spPr>
          <a:xfrm>
            <a:off x="380060" y="4800600"/>
            <a:ext cx="8200378" cy="460538"/>
          </a:xfrm>
        </p:spPr>
        <p:txBody>
          <a:bodyPr/>
          <a:lstStyle/>
          <a:p>
            <a:pPr marL="461963" indent="-461963"/>
            <a:r>
              <a:rPr lang="en-US" sz="2200" dirty="0"/>
              <a:t>Thus, to solve for </a:t>
            </a:r>
            <a:r>
              <a:rPr lang="en-US" sz="2200" i="1" dirty="0"/>
              <a:t>u</a:t>
            </a:r>
            <a:r>
              <a:rPr lang="en-US" sz="2200" baseline="-25000" dirty="0"/>
              <a:t>1</a:t>
            </a:r>
            <a:r>
              <a:rPr lang="en-US" sz="2200" dirty="0"/>
              <a:t> and </a:t>
            </a:r>
            <a:r>
              <a:rPr lang="en-US" sz="2200" i="1" dirty="0"/>
              <a:t>u</a:t>
            </a:r>
            <a:r>
              <a:rPr lang="en-US" sz="2200" baseline="-25000" dirty="0"/>
              <a:t>2</a:t>
            </a:r>
            <a:r>
              <a:rPr lang="en-US" sz="2200" dirty="0"/>
              <a:t>, we have the two equations:</a:t>
            </a:r>
          </a:p>
        </p:txBody>
      </p:sp>
      <p:graphicFrame>
        <p:nvGraphicFramePr>
          <p:cNvPr id="23" name="Object 1025" descr="multiline equation line 1 equation left hand side negative two times u super prime sub one of t times sine of two times t plus two times u super prime sub two of t times cosine of two times t equals right hand side eight times tangent of t line 2 u super prime sub one of t times cosine of two times t plus u super prime sub two of t times sine of two times t equals zero">
            <a:extLst>
              <a:ext uri="{FF2B5EF4-FFF2-40B4-BE49-F238E27FC236}">
                <a16:creationId xmlns:a16="http://schemas.microsoft.com/office/drawing/2014/main" id="{4B6C42E3-2D07-447F-A521-B9B6315E6EEA}"/>
              </a:ext>
            </a:extLst>
          </p:cNvPr>
          <p:cNvGraphicFramePr>
            <a:graphicFrameLocks noGrp="1" noChangeAspect="1"/>
          </p:cNvGraphicFramePr>
          <p:nvPr>
            <p:ph type="pic" sz="quarter" idx="20"/>
            <p:extLst>
              <p:ext uri="{D42A27DB-BD31-4B8C-83A1-F6EECF244321}">
                <p14:modId xmlns:p14="http://schemas.microsoft.com/office/powerpoint/2010/main" val="86468278"/>
              </p:ext>
            </p:extLst>
          </p:nvPr>
        </p:nvGraphicFramePr>
        <p:xfrm>
          <a:off x="2286000" y="5273292"/>
          <a:ext cx="4472053" cy="822708"/>
        </p:xfrm>
        <a:graphic>
          <a:graphicData uri="http://schemas.openxmlformats.org/presentationml/2006/ole">
            <mc:AlternateContent xmlns:mc="http://schemas.openxmlformats.org/markup-compatibility/2006">
              <mc:Choice xmlns:v="urn:schemas-microsoft-com:vml" Requires="v">
                <p:oleObj name="Equation" r:id="rId8" imgW="2362200" imgH="444500" progId="Equation.DSMT4">
                  <p:embed/>
                </p:oleObj>
              </mc:Choice>
              <mc:Fallback>
                <p:oleObj name="Equation" r:id="rId8" imgW="2362200" imgH="444500" progId="Equation.DSMT4">
                  <p:embed/>
                  <p:pic>
                    <p:nvPicPr>
                      <p:cNvPr id="163841" name="Object 1025"/>
                      <p:cNvPicPr>
                        <a:picLocks noChangeAspect="1" noChangeArrowheads="1"/>
                      </p:cNvPicPr>
                      <p:nvPr/>
                    </p:nvPicPr>
                    <p:blipFill>
                      <a:blip r:embed="rId9"/>
                      <a:srcRect/>
                      <a:stretch>
                        <a:fillRect/>
                      </a:stretch>
                    </p:blipFill>
                    <p:spPr bwMode="auto">
                      <a:xfrm>
                        <a:off x="2286000" y="5273292"/>
                        <a:ext cx="4472053" cy="822708"/>
                      </a:xfrm>
                      <a:prstGeom prst="rect">
                        <a:avLst/>
                      </a:prstGeom>
                      <a:noFill/>
                    </p:spPr>
                  </p:pic>
                </p:oleObj>
              </mc:Fallback>
            </mc:AlternateContent>
          </a:graphicData>
        </a:graphic>
      </p:graphicFrame>
    </p:spTree>
    <p:extLst>
      <p:ext uri="{BB962C8B-B14F-4D97-AF65-F5344CB8AC3E}">
        <p14:creationId xmlns:p14="http://schemas.microsoft.com/office/powerpoint/2010/main" val="1341184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CC53-A151-4F6D-927C-A5B4F72E6EE4}"/>
              </a:ext>
            </a:extLst>
          </p:cNvPr>
          <p:cNvSpPr>
            <a:spLocks noGrp="1"/>
          </p:cNvSpPr>
          <p:nvPr>
            <p:ph type="title"/>
          </p:nvPr>
        </p:nvSpPr>
        <p:spPr>
          <a:xfrm>
            <a:off x="281354" y="457200"/>
            <a:ext cx="8534400" cy="1000889"/>
          </a:xfrm>
        </p:spPr>
        <p:txBody>
          <a:bodyPr>
            <a:normAutofit/>
          </a:bodyPr>
          <a:lstStyle/>
          <a:p>
            <a:r>
              <a:rPr lang="en-US" dirty="0"/>
              <a:t>Example 3.6.1: Solve for </a:t>
            </a:r>
            <a:r>
              <a:rPr lang="en-US" i="1" dirty="0"/>
              <a:t>u</a:t>
            </a:r>
            <a:r>
              <a:rPr lang="en-US" baseline="-25000" dirty="0"/>
              <a:t>1</a:t>
            </a:r>
            <a:r>
              <a:rPr lang="en-US" baseline="30000" dirty="0"/>
              <a:t>′</a:t>
            </a:r>
            <a:endParaRPr lang="en-IN" dirty="0"/>
          </a:p>
        </p:txBody>
      </p:sp>
      <p:sp>
        <p:nvSpPr>
          <p:cNvPr id="3" name="Content Placeholder 2">
            <a:extLst>
              <a:ext uri="{FF2B5EF4-FFF2-40B4-BE49-F238E27FC236}">
                <a16:creationId xmlns:a16="http://schemas.microsoft.com/office/drawing/2014/main" id="{B03B086C-35F0-42EB-BF22-16C7036E2446}"/>
              </a:ext>
            </a:extLst>
          </p:cNvPr>
          <p:cNvSpPr>
            <a:spLocks noGrp="1"/>
          </p:cNvSpPr>
          <p:nvPr>
            <p:ph sz="quarter" idx="15"/>
          </p:nvPr>
        </p:nvSpPr>
        <p:spPr>
          <a:xfrm>
            <a:off x="380060" y="1513710"/>
            <a:ext cx="5572008" cy="425450"/>
          </a:xfrm>
        </p:spPr>
        <p:txBody>
          <a:bodyPr/>
          <a:lstStyle/>
          <a:p>
            <a:pPr marL="461963" indent="-461963"/>
            <a:r>
              <a:rPr lang="en-US" sz="2200" dirty="0"/>
              <a:t>To find </a:t>
            </a:r>
            <a:r>
              <a:rPr lang="en-US" sz="2200" i="1" dirty="0"/>
              <a:t>u</a:t>
            </a:r>
            <a:r>
              <a:rPr lang="en-US" sz="2200" baseline="-25000" dirty="0"/>
              <a:t>1</a:t>
            </a:r>
            <a:r>
              <a:rPr lang="en-US" sz="2200" dirty="0"/>
              <a:t> and </a:t>
            </a:r>
            <a:r>
              <a:rPr lang="en-US" sz="2200" i="1" dirty="0"/>
              <a:t>u</a:t>
            </a:r>
            <a:r>
              <a:rPr lang="en-US" sz="2200" baseline="-25000" dirty="0"/>
              <a:t>2</a:t>
            </a:r>
            <a:r>
              <a:rPr lang="en-US" sz="2200" dirty="0"/>
              <a:t> , we first need to solve for</a:t>
            </a:r>
          </a:p>
        </p:txBody>
      </p:sp>
      <p:graphicFrame>
        <p:nvGraphicFramePr>
          <p:cNvPr id="19" name="Object 1027" descr="u super prime sub one and u super prime times two">
            <a:extLst>
              <a:ext uri="{FF2B5EF4-FFF2-40B4-BE49-F238E27FC236}">
                <a16:creationId xmlns:a16="http://schemas.microsoft.com/office/drawing/2014/main" id="{7F16FE1C-9B58-49BA-885E-F63AE54B3ACE}"/>
              </a:ext>
            </a:extLst>
          </p:cNvPr>
          <p:cNvGraphicFramePr>
            <a:graphicFrameLocks noGrp="1" noChangeAspect="1"/>
          </p:cNvGraphicFramePr>
          <p:nvPr>
            <p:ph sz="quarter" idx="16"/>
            <p:extLst>
              <p:ext uri="{D42A27DB-BD31-4B8C-83A1-F6EECF244321}">
                <p14:modId xmlns:p14="http://schemas.microsoft.com/office/powerpoint/2010/main" val="3521400255"/>
              </p:ext>
            </p:extLst>
          </p:nvPr>
        </p:nvGraphicFramePr>
        <p:xfrm>
          <a:off x="5952068" y="1481960"/>
          <a:ext cx="1286932" cy="420728"/>
        </p:xfrm>
        <a:graphic>
          <a:graphicData uri="http://schemas.openxmlformats.org/presentationml/2006/ole">
            <mc:AlternateContent xmlns:mc="http://schemas.openxmlformats.org/markup-compatibility/2006">
              <mc:Choice xmlns:v="urn:schemas-microsoft-com:vml" Requires="v">
                <p:oleObj name="Equation" r:id="rId2" imgW="660240" imgH="215640" progId="Equation.3">
                  <p:embed/>
                </p:oleObj>
              </mc:Choice>
              <mc:Fallback>
                <p:oleObj name="Equation" r:id="rId2" imgW="660240" imgH="215640" progId="Equation.3">
                  <p:embed/>
                  <p:pic>
                    <p:nvPicPr>
                      <p:cNvPr id="164867" name="Object 10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2068" y="1481960"/>
                        <a:ext cx="1286932" cy="420728"/>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20" name="Object 1026" descr="multiline equation line 1 equation left hand side negative two times u super prime sub one of t times sine of two times t plus two times u super prime sub two of t times cosine of two times t equals right hand side eight times tangent of t line 2 u super prime sub one of t times cosine of two times t plus u super prime sub two of t times sine of two times t equals zero">
            <a:extLst>
              <a:ext uri="{FF2B5EF4-FFF2-40B4-BE49-F238E27FC236}">
                <a16:creationId xmlns:a16="http://schemas.microsoft.com/office/drawing/2014/main" id="{D8DE58F8-E1B9-43F6-851E-8F151B3C2B51}"/>
              </a:ext>
            </a:extLst>
          </p:cNvPr>
          <p:cNvGraphicFramePr>
            <a:graphicFrameLocks noGrp="1" noChangeAspect="1"/>
          </p:cNvGraphicFramePr>
          <p:nvPr>
            <p:ph type="pic" sz="quarter" idx="19"/>
            <p:extLst>
              <p:ext uri="{D42A27DB-BD31-4B8C-83A1-F6EECF244321}">
                <p14:modId xmlns:p14="http://schemas.microsoft.com/office/powerpoint/2010/main" val="1175031811"/>
              </p:ext>
            </p:extLst>
          </p:nvPr>
        </p:nvGraphicFramePr>
        <p:xfrm>
          <a:off x="2544885" y="2029860"/>
          <a:ext cx="4054230" cy="740880"/>
        </p:xfrm>
        <a:graphic>
          <a:graphicData uri="http://schemas.openxmlformats.org/presentationml/2006/ole">
            <mc:AlternateContent xmlns:mc="http://schemas.openxmlformats.org/markup-compatibility/2006">
              <mc:Choice xmlns:v="urn:schemas-microsoft-com:vml" Requires="v">
                <p:oleObj name="Equation" r:id="rId4" imgW="2362200" imgH="444500" progId="Equation.DSMT4">
                  <p:embed/>
                </p:oleObj>
              </mc:Choice>
              <mc:Fallback>
                <p:oleObj name="Equation" r:id="rId4" imgW="2362200" imgH="444500" progId="Equation.DSMT4">
                  <p:embed/>
                  <p:pic>
                    <p:nvPicPr>
                      <p:cNvPr id="164866" name="Object 1026"/>
                      <p:cNvPicPr>
                        <a:picLocks noChangeAspect="1" noChangeArrowheads="1"/>
                      </p:cNvPicPr>
                      <p:nvPr/>
                    </p:nvPicPr>
                    <p:blipFill>
                      <a:blip r:embed="rId5"/>
                      <a:srcRect/>
                      <a:stretch>
                        <a:fillRect/>
                      </a:stretch>
                    </p:blipFill>
                    <p:spPr bwMode="auto">
                      <a:xfrm>
                        <a:off x="2544885" y="2029860"/>
                        <a:ext cx="4054230" cy="740880"/>
                      </a:xfrm>
                      <a:prstGeom prst="rect">
                        <a:avLst/>
                      </a:prstGeom>
                      <a:noFill/>
                    </p:spPr>
                  </p:pic>
                </p:oleObj>
              </mc:Fallback>
            </mc:AlternateContent>
          </a:graphicData>
        </a:graphic>
      </p:graphicFrame>
      <p:sp>
        <p:nvSpPr>
          <p:cNvPr id="5" name="Content Placeholder 4">
            <a:extLst>
              <a:ext uri="{FF2B5EF4-FFF2-40B4-BE49-F238E27FC236}">
                <a16:creationId xmlns:a16="http://schemas.microsoft.com/office/drawing/2014/main" id="{C2991C44-565D-4FD8-8049-4B0AC7BB4C20}"/>
              </a:ext>
            </a:extLst>
          </p:cNvPr>
          <p:cNvSpPr>
            <a:spLocks noGrp="1"/>
          </p:cNvSpPr>
          <p:nvPr>
            <p:ph sz="quarter" idx="18"/>
          </p:nvPr>
        </p:nvSpPr>
        <p:spPr>
          <a:xfrm>
            <a:off x="380060" y="2948150"/>
            <a:ext cx="3201340" cy="425450"/>
          </a:xfrm>
        </p:spPr>
        <p:txBody>
          <a:bodyPr/>
          <a:lstStyle/>
          <a:p>
            <a:pPr marL="461963" indent="-461963"/>
            <a:r>
              <a:rPr lang="en-IN" sz="2200" dirty="0"/>
              <a:t>From second equation,</a:t>
            </a:r>
          </a:p>
        </p:txBody>
      </p:sp>
      <p:graphicFrame>
        <p:nvGraphicFramePr>
          <p:cNvPr id="23" name="Object 1024" descr="u super prime sub two of t equals negative u super prime sub one of t times cosine of two times t divided by sine of two times t">
            <a:extLst>
              <a:ext uri="{FF2B5EF4-FFF2-40B4-BE49-F238E27FC236}">
                <a16:creationId xmlns:a16="http://schemas.microsoft.com/office/drawing/2014/main" id="{1643C84E-FE67-43C9-9AC9-069FBCC1113D}"/>
              </a:ext>
            </a:extLst>
          </p:cNvPr>
          <p:cNvGraphicFramePr>
            <a:graphicFrameLocks noGrp="1" noChangeAspect="1"/>
          </p:cNvGraphicFramePr>
          <p:nvPr>
            <p:ph type="pic" sz="quarter" idx="20"/>
            <p:extLst>
              <p:ext uri="{D42A27DB-BD31-4B8C-83A1-F6EECF244321}">
                <p14:modId xmlns:p14="http://schemas.microsoft.com/office/powerpoint/2010/main" val="3057063000"/>
              </p:ext>
            </p:extLst>
          </p:nvPr>
        </p:nvGraphicFramePr>
        <p:xfrm>
          <a:off x="3581400" y="2871950"/>
          <a:ext cx="2057400" cy="650811"/>
        </p:xfrm>
        <a:graphic>
          <a:graphicData uri="http://schemas.openxmlformats.org/presentationml/2006/ole">
            <mc:AlternateContent xmlns:mc="http://schemas.openxmlformats.org/markup-compatibility/2006">
              <mc:Choice xmlns:v="urn:schemas-microsoft-com:vml" Requires="v">
                <p:oleObj name="Equation" r:id="rId6" imgW="1244520" imgH="393480" progId="Equation.3">
                  <p:embed/>
                </p:oleObj>
              </mc:Choice>
              <mc:Fallback>
                <p:oleObj name="Equation" r:id="rId6" imgW="1244520" imgH="393480" progId="Equation.3">
                  <p:embed/>
                  <p:pic>
                    <p:nvPicPr>
                      <p:cNvPr id="164864" name="Object 10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81400" y="2871950"/>
                        <a:ext cx="2057400" cy="650811"/>
                      </a:xfrm>
                      <a:prstGeom prst="rect">
                        <a:avLst/>
                      </a:prstGeom>
                      <a:noFill/>
                    </p:spPr>
                  </p:pic>
                </p:oleObj>
              </mc:Fallback>
            </mc:AlternateContent>
          </a:graphicData>
        </a:graphic>
      </p:graphicFrame>
      <p:sp>
        <p:nvSpPr>
          <p:cNvPr id="8" name="Content Placeholder 7">
            <a:extLst>
              <a:ext uri="{FF2B5EF4-FFF2-40B4-BE49-F238E27FC236}">
                <a16:creationId xmlns:a16="http://schemas.microsoft.com/office/drawing/2014/main" id="{B211E403-EA2E-43B4-AADC-B7EEE1ED007D}"/>
              </a:ext>
            </a:extLst>
          </p:cNvPr>
          <p:cNvSpPr>
            <a:spLocks noGrp="1"/>
          </p:cNvSpPr>
          <p:nvPr>
            <p:ph sz="quarter" idx="21"/>
          </p:nvPr>
        </p:nvSpPr>
        <p:spPr>
          <a:xfrm>
            <a:off x="407958" y="3657600"/>
            <a:ext cx="8334022" cy="425450"/>
          </a:xfrm>
        </p:spPr>
        <p:txBody>
          <a:bodyPr/>
          <a:lstStyle/>
          <a:p>
            <a:pPr marL="461963" indent="-461963"/>
            <a:r>
              <a:rPr lang="en-US" sz="2200" dirty="0"/>
              <a:t>Substituting this into the first equation,</a:t>
            </a:r>
          </a:p>
        </p:txBody>
      </p:sp>
      <p:graphicFrame>
        <p:nvGraphicFramePr>
          <p:cNvPr id="24" name="Object 1025" descr="multiline equation line 1 equation left hand side negative two times u super prime sub one of t times sine of two times t plus two times open left square bracket negative u super prime sub one of t times cosine of two times t divided by sine of two times t close times cosine of two times t equals right hand side eight times tangent of t line 2 equation left hand side negative two times u super prime sub one of t times sine squared of two times t minus two times u super prime sub one of t times cosine squared of two times t equals right hand side eight times tangent of t times sine of two times t line 3 equation left hand side negative two times u super prime sub one of t times open left square bracket sine squared of two times t plus cosine squared of two times t close equals right hand side eight times open left square bracket two times sine squared of t times cosine of t divided by cosine of t close line 4 u super prime sub one of t equals negative eight times sine squared of t">
            <a:extLst>
              <a:ext uri="{FF2B5EF4-FFF2-40B4-BE49-F238E27FC236}">
                <a16:creationId xmlns:a16="http://schemas.microsoft.com/office/drawing/2014/main" id="{EB9ECEB5-106F-42D1-BDE3-BBEFD0B3460E}"/>
              </a:ext>
            </a:extLst>
          </p:cNvPr>
          <p:cNvGraphicFramePr>
            <a:graphicFrameLocks noGrp="1" noChangeAspect="1"/>
          </p:cNvGraphicFramePr>
          <p:nvPr>
            <p:ph type="pic" sz="quarter" idx="24"/>
            <p:extLst>
              <p:ext uri="{D42A27DB-BD31-4B8C-83A1-F6EECF244321}">
                <p14:modId xmlns:p14="http://schemas.microsoft.com/office/powerpoint/2010/main" val="2760581452"/>
              </p:ext>
            </p:extLst>
          </p:nvPr>
        </p:nvGraphicFramePr>
        <p:xfrm>
          <a:off x="1638072" y="4035361"/>
          <a:ext cx="5677128" cy="2247200"/>
        </p:xfrm>
        <a:graphic>
          <a:graphicData uri="http://schemas.openxmlformats.org/presentationml/2006/ole">
            <mc:AlternateContent xmlns:mc="http://schemas.openxmlformats.org/markup-compatibility/2006">
              <mc:Choice xmlns:v="urn:schemas-microsoft-com:vml" Requires="v">
                <p:oleObj name="Equation" r:id="rId8" imgW="3657600" imgH="1447800" progId="Equation.DSMT4">
                  <p:embed/>
                </p:oleObj>
              </mc:Choice>
              <mc:Fallback>
                <p:oleObj name="Equation" r:id="rId8" imgW="3657600" imgH="1447800" progId="Equation.DSMT4">
                  <p:embed/>
                  <p:pic>
                    <p:nvPicPr>
                      <p:cNvPr id="164865" name="Object 1025"/>
                      <p:cNvPicPr>
                        <a:picLocks noChangeAspect="1" noChangeArrowheads="1"/>
                      </p:cNvPicPr>
                      <p:nvPr/>
                    </p:nvPicPr>
                    <p:blipFill>
                      <a:blip r:embed="rId9"/>
                      <a:srcRect/>
                      <a:stretch>
                        <a:fillRect/>
                      </a:stretch>
                    </p:blipFill>
                    <p:spPr bwMode="auto">
                      <a:xfrm>
                        <a:off x="1638072" y="4035361"/>
                        <a:ext cx="5677128" cy="2247200"/>
                      </a:xfrm>
                      <a:prstGeom prst="rect">
                        <a:avLst/>
                      </a:prstGeom>
                      <a:noFill/>
                    </p:spPr>
                  </p:pic>
                </p:oleObj>
              </mc:Fallback>
            </mc:AlternateContent>
          </a:graphicData>
        </a:graphic>
      </p:graphicFrame>
    </p:spTree>
    <p:extLst>
      <p:ext uri="{BB962C8B-B14F-4D97-AF65-F5344CB8AC3E}">
        <p14:creationId xmlns:p14="http://schemas.microsoft.com/office/powerpoint/2010/main" val="2514741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6EE9E-8C9B-47B8-80BE-792F9D861949}"/>
              </a:ext>
            </a:extLst>
          </p:cNvPr>
          <p:cNvSpPr>
            <a:spLocks noGrp="1"/>
          </p:cNvSpPr>
          <p:nvPr>
            <p:ph type="title"/>
          </p:nvPr>
        </p:nvSpPr>
        <p:spPr>
          <a:xfrm>
            <a:off x="281354" y="457200"/>
            <a:ext cx="8534400" cy="823027"/>
          </a:xfrm>
        </p:spPr>
        <p:txBody>
          <a:bodyPr>
            <a:noAutofit/>
          </a:bodyPr>
          <a:lstStyle/>
          <a:p>
            <a:r>
              <a:rPr lang="en-US" dirty="0"/>
              <a:t>Example 3.6.1: Solve for </a:t>
            </a:r>
            <a:r>
              <a:rPr lang="en-US" i="1" dirty="0"/>
              <a:t>u</a:t>
            </a:r>
            <a:r>
              <a:rPr lang="en-US" baseline="-25000" dirty="0"/>
              <a:t>1</a:t>
            </a:r>
            <a:r>
              <a:rPr lang="en-US" dirty="0"/>
              <a:t> and </a:t>
            </a:r>
            <a:r>
              <a:rPr lang="en-US" i="1" dirty="0"/>
              <a:t>u</a:t>
            </a:r>
            <a:r>
              <a:rPr lang="en-US" baseline="-25000" dirty="0"/>
              <a:t>2</a:t>
            </a:r>
            <a:endParaRPr lang="en-IN" dirty="0"/>
          </a:p>
        </p:txBody>
      </p:sp>
      <p:sp>
        <p:nvSpPr>
          <p:cNvPr id="3" name="Content Placeholder 2">
            <a:extLst>
              <a:ext uri="{FF2B5EF4-FFF2-40B4-BE49-F238E27FC236}">
                <a16:creationId xmlns:a16="http://schemas.microsoft.com/office/drawing/2014/main" id="{59C104EA-CE3D-48C0-931D-EA9EADB06B10}"/>
              </a:ext>
            </a:extLst>
          </p:cNvPr>
          <p:cNvSpPr>
            <a:spLocks noGrp="1"/>
          </p:cNvSpPr>
          <p:nvPr>
            <p:ph sz="quarter" idx="15"/>
          </p:nvPr>
        </p:nvSpPr>
        <p:spPr>
          <a:xfrm>
            <a:off x="380060" y="1524000"/>
            <a:ext cx="8534400" cy="425450"/>
          </a:xfrm>
        </p:spPr>
        <p:txBody>
          <a:bodyPr/>
          <a:lstStyle/>
          <a:p>
            <a:pPr marL="461963" indent="-461963"/>
            <a:r>
              <a:rPr lang="en-IN" sz="2200" dirty="0"/>
              <a:t>From the previous slide,</a:t>
            </a:r>
          </a:p>
        </p:txBody>
      </p:sp>
      <p:graphicFrame>
        <p:nvGraphicFramePr>
          <p:cNvPr id="19" name="Object 1026" descr="u super prime sub one of t equals negative eight times sine squared of t comma u super prime sub two of t equals negative u super prime sub one of t times cosine of two times t divided by sine of two times t">
            <a:extLst>
              <a:ext uri="{FF2B5EF4-FFF2-40B4-BE49-F238E27FC236}">
                <a16:creationId xmlns:a16="http://schemas.microsoft.com/office/drawing/2014/main" id="{BB8E52AB-ED0D-45E8-AD0B-2FEEAEDE957B}"/>
              </a:ext>
            </a:extLst>
          </p:cNvPr>
          <p:cNvGraphicFramePr>
            <a:graphicFrameLocks noGrp="1" noChangeAspect="1"/>
          </p:cNvGraphicFramePr>
          <p:nvPr>
            <p:ph sz="quarter" idx="16"/>
            <p:extLst>
              <p:ext uri="{D42A27DB-BD31-4B8C-83A1-F6EECF244321}">
                <p14:modId xmlns:p14="http://schemas.microsoft.com/office/powerpoint/2010/main" val="2987148994"/>
              </p:ext>
            </p:extLst>
          </p:nvPr>
        </p:nvGraphicFramePr>
        <p:xfrm>
          <a:off x="2375372" y="1934160"/>
          <a:ext cx="4346364" cy="736271"/>
        </p:xfrm>
        <a:graphic>
          <a:graphicData uri="http://schemas.openxmlformats.org/presentationml/2006/ole">
            <mc:AlternateContent xmlns:mc="http://schemas.openxmlformats.org/markup-compatibility/2006">
              <mc:Choice xmlns:v="urn:schemas-microsoft-com:vml" Requires="v">
                <p:oleObj name="Equation" r:id="rId2" imgW="2324100" imgH="393700" progId="Equation.DSMT4">
                  <p:embed/>
                </p:oleObj>
              </mc:Choice>
              <mc:Fallback>
                <p:oleObj name="Equation" r:id="rId2" imgW="2324100" imgH="393700" progId="Equation.DSMT4">
                  <p:embed/>
                  <p:pic>
                    <p:nvPicPr>
                      <p:cNvPr id="165890" name="Object 1026"/>
                      <p:cNvPicPr>
                        <a:picLocks noChangeAspect="1" noChangeArrowheads="1"/>
                      </p:cNvPicPr>
                      <p:nvPr/>
                    </p:nvPicPr>
                    <p:blipFill>
                      <a:blip r:embed="rId3"/>
                      <a:srcRect/>
                      <a:stretch>
                        <a:fillRect/>
                      </a:stretch>
                    </p:blipFill>
                    <p:spPr bwMode="auto">
                      <a:xfrm>
                        <a:off x="2375372" y="1934160"/>
                        <a:ext cx="4346364" cy="736271"/>
                      </a:xfrm>
                      <a:prstGeom prst="rect">
                        <a:avLst/>
                      </a:prstGeom>
                      <a:noFill/>
                    </p:spPr>
                  </p:pic>
                </p:oleObj>
              </mc:Fallback>
            </mc:AlternateContent>
          </a:graphicData>
        </a:graphic>
      </p:graphicFrame>
      <p:sp>
        <p:nvSpPr>
          <p:cNvPr id="5" name="Content Placeholder 4">
            <a:extLst>
              <a:ext uri="{FF2B5EF4-FFF2-40B4-BE49-F238E27FC236}">
                <a16:creationId xmlns:a16="http://schemas.microsoft.com/office/drawing/2014/main" id="{AF37F8EC-7F7E-41C1-82CF-1F080E98A110}"/>
              </a:ext>
            </a:extLst>
          </p:cNvPr>
          <p:cNvSpPr>
            <a:spLocks noGrp="1"/>
          </p:cNvSpPr>
          <p:nvPr>
            <p:ph sz="quarter" idx="18"/>
          </p:nvPr>
        </p:nvSpPr>
        <p:spPr>
          <a:xfrm>
            <a:off x="380060" y="2971800"/>
            <a:ext cx="1372540" cy="457200"/>
          </a:xfrm>
        </p:spPr>
        <p:txBody>
          <a:bodyPr/>
          <a:lstStyle/>
          <a:p>
            <a:pPr marL="461963" indent="-461963"/>
            <a:r>
              <a:rPr lang="en-IN" sz="2200" dirty="0"/>
              <a:t>Then</a:t>
            </a:r>
          </a:p>
        </p:txBody>
      </p:sp>
      <p:graphicFrame>
        <p:nvGraphicFramePr>
          <p:cNvPr id="20" name="Object 1024" descr="u super prime sub two of t equals eight times sine squared of t equation sequence part 1  cosine of two times t divided by sine of two times t equals part 2 four times sine of t times open left parenthesis two times cosine squared of t minus one close divided by cosine of t equals part 3 four times sine of t times open left parenthesis two times cosine of t minus one divided by cosine of t close">
            <a:extLst>
              <a:ext uri="{FF2B5EF4-FFF2-40B4-BE49-F238E27FC236}">
                <a16:creationId xmlns:a16="http://schemas.microsoft.com/office/drawing/2014/main" id="{7D045CC3-F0B1-4886-8E67-EDE192EC1BF5}"/>
              </a:ext>
            </a:extLst>
          </p:cNvPr>
          <p:cNvGraphicFramePr>
            <a:graphicFrameLocks noGrp="1" noChangeAspect="1"/>
          </p:cNvGraphicFramePr>
          <p:nvPr>
            <p:ph type="pic" sz="quarter" idx="20"/>
            <p:extLst>
              <p:ext uri="{D42A27DB-BD31-4B8C-83A1-F6EECF244321}">
                <p14:modId xmlns:p14="http://schemas.microsoft.com/office/powerpoint/2010/main" val="1841744266"/>
              </p:ext>
            </p:extLst>
          </p:nvPr>
        </p:nvGraphicFramePr>
        <p:xfrm>
          <a:off x="1051340" y="3418444"/>
          <a:ext cx="7041321" cy="772556"/>
        </p:xfrm>
        <a:graphic>
          <a:graphicData uri="http://schemas.openxmlformats.org/presentationml/2006/ole">
            <mc:AlternateContent xmlns:mc="http://schemas.openxmlformats.org/markup-compatibility/2006">
              <mc:Choice xmlns:v="urn:schemas-microsoft-com:vml" Requires="v">
                <p:oleObj name="Equation" r:id="rId4" imgW="4051300" imgH="444500" progId="Equation.DSMT4">
                  <p:embed/>
                </p:oleObj>
              </mc:Choice>
              <mc:Fallback>
                <p:oleObj name="Equation" r:id="rId4" imgW="4051300" imgH="444500" progId="Equation.DSMT4">
                  <p:embed/>
                  <p:pic>
                    <p:nvPicPr>
                      <p:cNvPr id="165888" name="Object 1024"/>
                      <p:cNvPicPr>
                        <a:picLocks noChangeAspect="1" noChangeArrowheads="1"/>
                      </p:cNvPicPr>
                      <p:nvPr/>
                    </p:nvPicPr>
                    <p:blipFill>
                      <a:blip r:embed="rId5"/>
                      <a:srcRect/>
                      <a:stretch>
                        <a:fillRect/>
                      </a:stretch>
                    </p:blipFill>
                    <p:spPr bwMode="auto">
                      <a:xfrm>
                        <a:off x="1051340" y="3418444"/>
                        <a:ext cx="7041321" cy="772556"/>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8" name="Content Placeholder 7">
            <a:extLst>
              <a:ext uri="{FF2B5EF4-FFF2-40B4-BE49-F238E27FC236}">
                <a16:creationId xmlns:a16="http://schemas.microsoft.com/office/drawing/2014/main" id="{5581A9E4-7D2E-41E7-AAA8-95B065AA5B6F}"/>
              </a:ext>
            </a:extLst>
          </p:cNvPr>
          <p:cNvSpPr>
            <a:spLocks noGrp="1"/>
          </p:cNvSpPr>
          <p:nvPr>
            <p:ph sz="quarter" idx="21"/>
          </p:nvPr>
        </p:nvSpPr>
        <p:spPr>
          <a:xfrm>
            <a:off x="380060" y="4495800"/>
            <a:ext cx="1372540" cy="331787"/>
          </a:xfrm>
        </p:spPr>
        <p:txBody>
          <a:bodyPr/>
          <a:lstStyle/>
          <a:p>
            <a:pPr marL="461963" indent="-461963"/>
            <a:r>
              <a:rPr lang="en-IN" sz="2200" dirty="0"/>
              <a:t>Thus</a:t>
            </a:r>
          </a:p>
        </p:txBody>
      </p:sp>
      <p:graphicFrame>
        <p:nvGraphicFramePr>
          <p:cNvPr id="21" name="Object 1025" descr="multiline equation line 1 u sub one of t equals integral u prime one left parenthesis t right parenthesis dt equals times four times sine of t times cosine of t minus four times t plus c sub one line 2 u sub two of t equals integral u prime two left parenthesis t right parenthesis dt equals times four times natural log of cosine of t minus four times cosine squared of t plus c sub two">
            <a:extLst>
              <a:ext uri="{FF2B5EF4-FFF2-40B4-BE49-F238E27FC236}">
                <a16:creationId xmlns:a16="http://schemas.microsoft.com/office/drawing/2014/main" id="{48B253C9-0AED-42B6-87BC-3B00B3ED7AE7}"/>
              </a:ext>
            </a:extLst>
          </p:cNvPr>
          <p:cNvGraphicFramePr>
            <a:graphicFrameLocks noGrp="1" noChangeAspect="1"/>
          </p:cNvGraphicFramePr>
          <p:nvPr>
            <p:ph type="pic" sz="quarter" idx="19"/>
            <p:extLst>
              <p:ext uri="{D42A27DB-BD31-4B8C-83A1-F6EECF244321}">
                <p14:modId xmlns:p14="http://schemas.microsoft.com/office/powerpoint/2010/main" val="861274040"/>
              </p:ext>
            </p:extLst>
          </p:nvPr>
        </p:nvGraphicFramePr>
        <p:xfrm>
          <a:off x="2097129" y="4866236"/>
          <a:ext cx="4949742" cy="1187940"/>
        </p:xfrm>
        <a:graphic>
          <a:graphicData uri="http://schemas.openxmlformats.org/presentationml/2006/ole">
            <mc:AlternateContent xmlns:mc="http://schemas.openxmlformats.org/markup-compatibility/2006">
              <mc:Choice xmlns:v="urn:schemas-microsoft-com:vml" Requires="v">
                <p:oleObj name="Equation" r:id="rId6" imgW="2540000" imgH="609600" progId="Equation.DSMT4">
                  <p:embed/>
                </p:oleObj>
              </mc:Choice>
              <mc:Fallback>
                <p:oleObj name="Equation" r:id="rId6" imgW="2540000" imgH="609600" progId="Equation.DSMT4">
                  <p:embed/>
                  <p:pic>
                    <p:nvPicPr>
                      <p:cNvPr id="165889" name="Object 1025"/>
                      <p:cNvPicPr>
                        <a:picLocks noChangeAspect="1" noChangeArrowheads="1"/>
                      </p:cNvPicPr>
                      <p:nvPr/>
                    </p:nvPicPr>
                    <p:blipFill>
                      <a:blip r:embed="rId7"/>
                      <a:srcRect/>
                      <a:stretch>
                        <a:fillRect/>
                      </a:stretch>
                    </p:blipFill>
                    <p:spPr bwMode="auto">
                      <a:xfrm>
                        <a:off x="2097129" y="4866236"/>
                        <a:ext cx="4949742" cy="118794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066064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7251D-3503-401D-9781-DA6970126B4C}"/>
              </a:ext>
            </a:extLst>
          </p:cNvPr>
          <p:cNvSpPr>
            <a:spLocks noGrp="1"/>
          </p:cNvSpPr>
          <p:nvPr>
            <p:ph type="title"/>
          </p:nvPr>
        </p:nvSpPr>
        <p:spPr>
          <a:xfrm>
            <a:off x="281354" y="457200"/>
            <a:ext cx="8534400" cy="685801"/>
          </a:xfrm>
        </p:spPr>
        <p:txBody>
          <a:bodyPr>
            <a:normAutofit/>
          </a:bodyPr>
          <a:lstStyle/>
          <a:p>
            <a:r>
              <a:rPr lang="en-US" dirty="0"/>
              <a:t>Example 3.6.1: General Solution</a:t>
            </a:r>
            <a:endParaRPr lang="en-IN" dirty="0"/>
          </a:p>
        </p:txBody>
      </p:sp>
      <p:sp>
        <p:nvSpPr>
          <p:cNvPr id="3" name="Content Placeholder 2">
            <a:extLst>
              <a:ext uri="{FF2B5EF4-FFF2-40B4-BE49-F238E27FC236}">
                <a16:creationId xmlns:a16="http://schemas.microsoft.com/office/drawing/2014/main" id="{82F99F1C-CA01-4234-9912-A938028AF628}"/>
              </a:ext>
            </a:extLst>
          </p:cNvPr>
          <p:cNvSpPr>
            <a:spLocks noGrp="1"/>
          </p:cNvSpPr>
          <p:nvPr>
            <p:ph sz="quarter" idx="15"/>
          </p:nvPr>
        </p:nvSpPr>
        <p:spPr/>
        <p:txBody>
          <a:bodyPr/>
          <a:lstStyle/>
          <a:p>
            <a:pPr marL="461963" indent="-461963"/>
            <a:r>
              <a:rPr lang="en-US" sz="2200" dirty="0"/>
              <a:t>Recall our equation and homogeneous solution </a:t>
            </a:r>
            <a:r>
              <a:rPr lang="en-US" sz="2200" i="1" dirty="0" err="1"/>
              <a:t>y</a:t>
            </a:r>
            <a:r>
              <a:rPr lang="en-US" sz="2200" i="1" baseline="-25000" dirty="0" err="1"/>
              <a:t>C</a:t>
            </a:r>
            <a:r>
              <a:rPr lang="en-US" sz="2200" dirty="0"/>
              <a:t>:</a:t>
            </a:r>
          </a:p>
        </p:txBody>
      </p:sp>
      <p:graphicFrame>
        <p:nvGraphicFramePr>
          <p:cNvPr id="19" name="Object 1025" descr="equation left hand side y super double prime plus four times y equals right hand side eight times tangent of t comma y sub cap c of t equals c sub one times cosine of two times t plus c sub two times sine of two times t">
            <a:extLst>
              <a:ext uri="{FF2B5EF4-FFF2-40B4-BE49-F238E27FC236}">
                <a16:creationId xmlns:a16="http://schemas.microsoft.com/office/drawing/2014/main" id="{D15BA2F1-D25D-49A1-868C-CDE3AEBFF02A}"/>
              </a:ext>
            </a:extLst>
          </p:cNvPr>
          <p:cNvGraphicFramePr>
            <a:graphicFrameLocks noGrp="1" noChangeAspect="1"/>
          </p:cNvGraphicFramePr>
          <p:nvPr>
            <p:ph sz="quarter" idx="16"/>
            <p:extLst>
              <p:ext uri="{D42A27DB-BD31-4B8C-83A1-F6EECF244321}">
                <p14:modId xmlns:p14="http://schemas.microsoft.com/office/powerpoint/2010/main" val="664855187"/>
              </p:ext>
            </p:extLst>
          </p:nvPr>
        </p:nvGraphicFramePr>
        <p:xfrm>
          <a:off x="1800145" y="2209800"/>
          <a:ext cx="5543711" cy="395980"/>
        </p:xfrm>
        <a:graphic>
          <a:graphicData uri="http://schemas.openxmlformats.org/presentationml/2006/ole">
            <mc:AlternateContent xmlns:mc="http://schemas.openxmlformats.org/markup-compatibility/2006">
              <mc:Choice xmlns:v="urn:schemas-microsoft-com:vml" Requires="v">
                <p:oleObj name="Equation" r:id="rId2" imgW="2844800" imgH="203200" progId="Equation.DSMT4">
                  <p:embed/>
                </p:oleObj>
              </mc:Choice>
              <mc:Fallback>
                <p:oleObj name="Equation" r:id="rId2" imgW="2844800" imgH="203200" progId="Equation.DSMT4">
                  <p:embed/>
                  <p:pic>
                    <p:nvPicPr>
                      <p:cNvPr id="166913" name="Object 1025"/>
                      <p:cNvPicPr>
                        <a:picLocks noChangeAspect="1" noChangeArrowheads="1"/>
                      </p:cNvPicPr>
                      <p:nvPr/>
                    </p:nvPicPr>
                    <p:blipFill>
                      <a:blip r:embed="rId3"/>
                      <a:srcRect/>
                      <a:stretch>
                        <a:fillRect/>
                      </a:stretch>
                    </p:blipFill>
                    <p:spPr bwMode="auto">
                      <a:xfrm>
                        <a:off x="1800145" y="2209800"/>
                        <a:ext cx="5543711" cy="39598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5" name="Content Placeholder 4">
            <a:extLst>
              <a:ext uri="{FF2B5EF4-FFF2-40B4-BE49-F238E27FC236}">
                <a16:creationId xmlns:a16="http://schemas.microsoft.com/office/drawing/2014/main" id="{F9A0B009-FA87-446F-A299-3178A9BC31FD}"/>
              </a:ext>
            </a:extLst>
          </p:cNvPr>
          <p:cNvSpPr>
            <a:spLocks noGrp="1"/>
          </p:cNvSpPr>
          <p:nvPr>
            <p:ph sz="quarter" idx="18"/>
          </p:nvPr>
        </p:nvSpPr>
        <p:spPr>
          <a:xfrm>
            <a:off x="380060" y="2666999"/>
            <a:ext cx="8334022" cy="1050233"/>
          </a:xfrm>
        </p:spPr>
        <p:txBody>
          <a:bodyPr/>
          <a:lstStyle/>
          <a:p>
            <a:pPr marL="461963" indent="-461963"/>
            <a:r>
              <a:rPr lang="en-US" dirty="0"/>
              <a:t>Using the expressions for </a:t>
            </a:r>
            <a:r>
              <a:rPr lang="en-US" i="1" dirty="0"/>
              <a:t>u</a:t>
            </a:r>
            <a:r>
              <a:rPr lang="en-US" baseline="-25000" dirty="0"/>
              <a:t>1</a:t>
            </a:r>
            <a:r>
              <a:rPr lang="en-US" dirty="0"/>
              <a:t> and </a:t>
            </a:r>
            <a:r>
              <a:rPr lang="en-US" i="1" dirty="0"/>
              <a:t>u</a:t>
            </a:r>
            <a:r>
              <a:rPr lang="en-US" baseline="-25000" dirty="0"/>
              <a:t>2</a:t>
            </a:r>
            <a:r>
              <a:rPr lang="en-US" dirty="0"/>
              <a:t> on the previous slide, the general solution to the differential equation is</a:t>
            </a:r>
          </a:p>
        </p:txBody>
      </p:sp>
      <p:graphicFrame>
        <p:nvGraphicFramePr>
          <p:cNvPr id="20" name="Object 1024" descr="multiline equation line 1 y of t equals sum with 3 summands u sub one of t times cosine of two times t plus u sub two of t times sine of two times t plus y sub cap c of t line 2 equation left hand side equals right hand side sum with 4 summands open left parenthesis four times sine of t times cosine of t close times cosine of two times t plus open left parenthesis four times natural log of cosine of t minus four times cosine squared of t close times sine of two times t plus c sub one times cosine of two times t plus c sub two times sine of two times t line 3 equation left hand side equals right hand side sum with 4 summands negative two times sine of two times t minus four times t times cosine of two times t plus four times natural log of cosine of t times sine of two times t plus c sub one times cosine of two times t plus c sub two times sine of two times t">
            <a:extLst>
              <a:ext uri="{FF2B5EF4-FFF2-40B4-BE49-F238E27FC236}">
                <a16:creationId xmlns:a16="http://schemas.microsoft.com/office/drawing/2014/main" id="{8DA41AB4-D148-46E6-91C3-AAD5971B1D6E}"/>
              </a:ext>
            </a:extLst>
          </p:cNvPr>
          <p:cNvGraphicFramePr>
            <a:graphicFrameLocks noGrp="1" noChangeAspect="1"/>
          </p:cNvGraphicFramePr>
          <p:nvPr>
            <p:ph type="pic" sz="quarter" idx="19"/>
            <p:extLst>
              <p:ext uri="{D42A27DB-BD31-4B8C-83A1-F6EECF244321}">
                <p14:modId xmlns:p14="http://schemas.microsoft.com/office/powerpoint/2010/main" val="3525340377"/>
              </p:ext>
            </p:extLst>
          </p:nvPr>
        </p:nvGraphicFramePr>
        <p:xfrm>
          <a:off x="380996" y="3733800"/>
          <a:ext cx="8534404" cy="1219200"/>
        </p:xfrm>
        <a:graphic>
          <a:graphicData uri="http://schemas.openxmlformats.org/presentationml/2006/ole">
            <mc:AlternateContent xmlns:mc="http://schemas.openxmlformats.org/markup-compatibility/2006">
              <mc:Choice xmlns:v="urn:schemas-microsoft-com:vml" Requires="v">
                <p:oleObj name="Equation" r:id="rId4" imgW="4800600" imgH="685800" progId="Equation.DSMT4">
                  <p:embed/>
                </p:oleObj>
              </mc:Choice>
              <mc:Fallback>
                <p:oleObj name="Equation" r:id="rId4" imgW="4800600" imgH="685800" progId="Equation.DSMT4">
                  <p:embed/>
                  <p:pic>
                    <p:nvPicPr>
                      <p:cNvPr id="166912" name="Object 1024"/>
                      <p:cNvPicPr>
                        <a:picLocks noChangeAspect="1" noChangeArrowheads="1"/>
                      </p:cNvPicPr>
                      <p:nvPr/>
                    </p:nvPicPr>
                    <p:blipFill>
                      <a:blip r:embed="rId5"/>
                      <a:srcRect/>
                      <a:stretch>
                        <a:fillRect/>
                      </a:stretch>
                    </p:blipFill>
                    <p:spPr bwMode="auto">
                      <a:xfrm>
                        <a:off x="380996" y="3733800"/>
                        <a:ext cx="8534404" cy="1219200"/>
                      </a:xfrm>
                      <a:prstGeom prst="rect">
                        <a:avLst/>
                      </a:prstGeom>
                      <a:noFill/>
                    </p:spPr>
                  </p:pic>
                </p:oleObj>
              </mc:Fallback>
            </mc:AlternateContent>
          </a:graphicData>
        </a:graphic>
      </p:graphicFrame>
    </p:spTree>
    <p:extLst>
      <p:ext uri="{BB962C8B-B14F-4D97-AF65-F5344CB8AC3E}">
        <p14:creationId xmlns:p14="http://schemas.microsoft.com/office/powerpoint/2010/main" val="316271217"/>
      </p:ext>
    </p:extLst>
  </p:cSld>
  <p:clrMapOvr>
    <a:masterClrMapping/>
  </p:clrMapOvr>
</p:sld>
</file>

<file path=ppt/theme/theme1.xml><?xml version="1.0" encoding="utf-8"?>
<a:theme xmlns:a="http://schemas.openxmlformats.org/drawingml/2006/main" name="Opener">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apter Outline">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Learning Objectives">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oncept Check Question">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Key Term">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Image Slide Master">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Custom Design">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602</Words>
  <Application>Microsoft Office PowerPoint</Application>
  <PresentationFormat>On-screen Show (4:3)</PresentationFormat>
  <Paragraphs>55</Paragraphs>
  <Slides>12</Slides>
  <Notes>2</Notes>
  <HiddenSlides>0</HiddenSlides>
  <MMClips>0</MMClips>
  <ScaleCrop>false</ScaleCrop>
  <HeadingPairs>
    <vt:vector size="8" baseType="variant">
      <vt:variant>
        <vt:lpstr>Fonts Used</vt:lpstr>
      </vt:variant>
      <vt:variant>
        <vt:i4>7</vt:i4>
      </vt:variant>
      <vt:variant>
        <vt:lpstr>Theme</vt:lpstr>
      </vt:variant>
      <vt:variant>
        <vt:i4>7</vt:i4>
      </vt:variant>
      <vt:variant>
        <vt:lpstr>Embedded OLE Servers</vt:lpstr>
      </vt:variant>
      <vt:variant>
        <vt:i4>1</vt:i4>
      </vt:variant>
      <vt:variant>
        <vt:lpstr>Slide Titles</vt:lpstr>
      </vt:variant>
      <vt:variant>
        <vt:i4>12</vt:i4>
      </vt:variant>
    </vt:vector>
  </HeadingPairs>
  <TitlesOfParts>
    <vt:vector size="27" baseType="lpstr">
      <vt:lpstr>Arial</vt:lpstr>
      <vt:lpstr>Calibri</vt:lpstr>
      <vt:lpstr>Courier New</vt:lpstr>
      <vt:lpstr>Source Sans Pro</vt:lpstr>
      <vt:lpstr>STIX</vt:lpstr>
      <vt:lpstr>Times New Roman</vt:lpstr>
      <vt:lpstr>Wingdings</vt:lpstr>
      <vt:lpstr>Opener</vt:lpstr>
      <vt:lpstr>Chapter Outline</vt:lpstr>
      <vt:lpstr>Learning Objectives</vt:lpstr>
      <vt:lpstr>Concept Check Question</vt:lpstr>
      <vt:lpstr>Key Term</vt:lpstr>
      <vt:lpstr>Image Slide Master</vt:lpstr>
      <vt:lpstr>Custom Design</vt:lpstr>
      <vt:lpstr>Equation</vt:lpstr>
      <vt:lpstr>Elementary Differential Equations and Boundary Value Problems</vt:lpstr>
      <vt:lpstr>Section 3.6 Variation of Parameters</vt:lpstr>
      <vt:lpstr>Variation of Parameters</vt:lpstr>
      <vt:lpstr>Example 3.6.1: Variation of Parameters</vt:lpstr>
      <vt:lpstr>Example 3.6.1: Derivatives and 2nd Equation </vt:lpstr>
      <vt:lpstr>Example 3.6.1: Two Equations for  and  </vt:lpstr>
      <vt:lpstr>Example 3.6.1: Solve for u1′</vt:lpstr>
      <vt:lpstr>Example 3.6.1: Solve for u1 and u2</vt:lpstr>
      <vt:lpstr>Example 3.6.1: General Solution</vt:lpstr>
      <vt:lpstr>Variation of Parameters Summary</vt:lpstr>
      <vt:lpstr>Theorem 3.6.1</vt:lpstr>
      <vt:lpstr>Copyright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Integration</dc:title>
  <dc:creator/>
  <cp:lastModifiedBy/>
  <cp:revision>1</cp:revision>
  <dcterms:modified xsi:type="dcterms:W3CDTF">2025-07-29T22:27:21Z</dcterms:modified>
</cp:coreProperties>
</file>