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theme/theme2.xml" ContentType="application/vnd.openxmlformats-officedocument.theme+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3.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4.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5.xml" ContentType="application/vnd.openxmlformats-officedocument.theme+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6.xml" ContentType="application/vnd.openxmlformats-officedocument.theme+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theme/theme7.xml" ContentType="application/vnd.openxmlformats-officedocument.theme+xml"/>
  <Override PartName="/ppt/theme/theme8.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removePersonalInfoOnSave="1" saveSubsetFonts="1">
  <p:sldMasterIdLst>
    <p:sldMasterId id="2147483936" r:id="rId1"/>
    <p:sldMasterId id="2147483939" r:id="rId2"/>
    <p:sldMasterId id="2147483953" r:id="rId3"/>
    <p:sldMasterId id="2147483956" r:id="rId4"/>
    <p:sldMasterId id="2147483959" r:id="rId5"/>
    <p:sldMasterId id="2147483962" r:id="rId6"/>
    <p:sldMasterId id="2147483967" r:id="rId7"/>
  </p:sldMasterIdLst>
  <p:notesMasterIdLst>
    <p:notesMasterId r:id="rId38"/>
  </p:notesMasterIdLst>
  <p:sldIdLst>
    <p:sldId id="436" r:id="rId8"/>
    <p:sldId id="586" r:id="rId9"/>
    <p:sldId id="532" r:id="rId10"/>
    <p:sldId id="561" r:id="rId11"/>
    <p:sldId id="562" r:id="rId12"/>
    <p:sldId id="563" r:id="rId13"/>
    <p:sldId id="564" r:id="rId14"/>
    <p:sldId id="565" r:id="rId15"/>
    <p:sldId id="566" r:id="rId16"/>
    <p:sldId id="587" r:id="rId17"/>
    <p:sldId id="567" r:id="rId18"/>
    <p:sldId id="568" r:id="rId19"/>
    <p:sldId id="569" r:id="rId20"/>
    <p:sldId id="570" r:id="rId21"/>
    <p:sldId id="571" r:id="rId22"/>
    <p:sldId id="572" r:id="rId23"/>
    <p:sldId id="573" r:id="rId24"/>
    <p:sldId id="574" r:id="rId25"/>
    <p:sldId id="533" r:id="rId26"/>
    <p:sldId id="575" r:id="rId27"/>
    <p:sldId id="576" r:id="rId28"/>
    <p:sldId id="577" r:id="rId29"/>
    <p:sldId id="578" r:id="rId30"/>
    <p:sldId id="579" r:id="rId31"/>
    <p:sldId id="580" r:id="rId32"/>
    <p:sldId id="581" r:id="rId33"/>
    <p:sldId id="583" r:id="rId34"/>
    <p:sldId id="585" r:id="rId35"/>
    <p:sldId id="584" r:id="rId36"/>
    <p:sldId id="351" r:id="rId37"/>
  </p:sldIdLst>
  <p:sldSz cx="9144000" cy="6858000" type="screen4x3"/>
  <p:notesSz cx="6858000" cy="9144000"/>
  <p:defaultTextStyle>
    <a:defPPr>
      <a:defRPr lang="en-CA"/>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2" pos="2880" userDrawn="1">
          <p15:clr>
            <a:srgbClr val="A4A3A4"/>
          </p15:clr>
        </p15:guide>
        <p15:guide id="3" orient="horz" pos="2160">
          <p15:clr>
            <a:srgbClr val="A4A3A4"/>
          </p15:clr>
        </p15:guide>
      </p15:sldGuideLst>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Author" initials="A" lastIdx="6"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7F"/>
    <a:srgbClr val="931B21"/>
    <a:srgbClr val="90A2B7"/>
    <a:srgbClr val="7D8FAA"/>
    <a:srgbClr val="EEF8FC"/>
    <a:srgbClr val="E3F3F5"/>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D113A9D2-9D6B-4929-AA2D-F23B5EE8CBE7}" styleName="Themed Style 2 - Accent 1">
    <a:tblBg>
      <a:fillRef idx="3">
        <a:schemeClr val="accent1"/>
      </a:fillRef>
      <a:effectRef idx="3">
        <a:schemeClr val="accent1"/>
      </a:effectRef>
    </a:tblBg>
    <a:wholeTbl>
      <a:tcTxStyle>
        <a:fontRef idx="minor">
          <a:scrgbClr r="0" g="0" b="0"/>
        </a:fontRef>
        <a:schemeClr val="lt1"/>
      </a:tcTxStyle>
      <a:tcStyle>
        <a:tcBdr>
          <a:left>
            <a:lnRef idx="1">
              <a:schemeClr val="accent1">
                <a:tint val="50000"/>
              </a:schemeClr>
            </a:lnRef>
          </a:left>
          <a:right>
            <a:lnRef idx="1">
              <a:schemeClr val="accent1">
                <a:tint val="50000"/>
              </a:schemeClr>
            </a:lnRef>
          </a:right>
          <a:top>
            <a:lnRef idx="1">
              <a:schemeClr val="accent1">
                <a:tint val="50000"/>
              </a:schemeClr>
            </a:lnRef>
          </a:top>
          <a:bottom>
            <a:lnRef idx="1">
              <a:schemeClr val="accent1">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0660B408-B3CF-4A94-85FC-2B1E0A45F4A2}" styleName="Dark Style 2 - Accent 1/Accent 2">
    <a:wholeTbl>
      <a:tcTxStyle>
        <a:fontRef idx="minor">
          <a:scrgbClr r="0" g="0" b="0"/>
        </a:fontRef>
        <a:schemeClr val="dk1"/>
      </a:tcTxStyle>
      <a:tcStyle>
        <a:tcBdr>
          <a:left>
            <a:ln>
              <a:noFill/>
            </a:ln>
          </a:left>
          <a:right>
            <a:ln>
              <a:noFill/>
            </a:ln>
          </a:right>
          <a:top>
            <a:ln>
              <a:noFill/>
            </a:ln>
          </a:top>
          <a:bottom>
            <a:ln>
              <a:noFill/>
            </a:ln>
          </a:bottom>
          <a:insideH>
            <a:ln>
              <a:noFill/>
            </a:ln>
          </a:insideH>
          <a:insideV>
            <a:ln>
              <a:no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accent1">
              <a:tint val="20000"/>
            </a:schemeClr>
          </a:solidFill>
        </a:fill>
      </a:tcStyle>
    </a:lastRow>
    <a:firstRow>
      <a:tcTxStyle b="on">
        <a:fontRef idx="minor">
          <a:scrgbClr r="0" g="0" b="0"/>
        </a:fontRef>
        <a:schemeClr val="lt1"/>
      </a:tcTxStyle>
      <a:tcStyle>
        <a:tcBdr/>
        <a:fill>
          <a:solidFill>
            <a:schemeClr val="accent2"/>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912C8C85-51F0-491E-9774-3900AFEF0FD7}" styleName="Light Style 2 - Accent 6">
    <a:wholeTbl>
      <a:tcTxStyle>
        <a:fontRef idx="minor">
          <a:scrgbClr r="0" g="0" b="0"/>
        </a:fontRef>
        <a:schemeClr val="tx1"/>
      </a:tcTxStyle>
      <a:tcStyle>
        <a:tcBdr>
          <a:left>
            <a:lnRef idx="1">
              <a:schemeClr val="accent6"/>
            </a:lnRef>
          </a:left>
          <a:right>
            <a:lnRef idx="1">
              <a:schemeClr val="accent6"/>
            </a:lnRef>
          </a:right>
          <a:top>
            <a:lnRef idx="1">
              <a:schemeClr val="accent6"/>
            </a:lnRef>
          </a:top>
          <a:bottom>
            <a:lnRef idx="1">
              <a:schemeClr val="accent6"/>
            </a:lnRef>
          </a:bottom>
          <a:insideH>
            <a:ln>
              <a:noFill/>
            </a:ln>
          </a:insideH>
          <a:insideV>
            <a:ln>
              <a:noFill/>
            </a:ln>
          </a:insideV>
        </a:tcBdr>
        <a:fill>
          <a:noFill/>
        </a:fill>
      </a:tcStyle>
    </a:wholeTbl>
    <a:band1H>
      <a:tcStyle>
        <a:tcBdr>
          <a:top>
            <a:lnRef idx="1">
              <a:schemeClr val="accent6"/>
            </a:lnRef>
          </a:top>
          <a:bottom>
            <a:lnRef idx="1">
              <a:schemeClr val="accent6"/>
            </a:lnRef>
          </a:bottom>
        </a:tcBdr>
      </a:tcStyle>
    </a:band1H>
    <a:band1V>
      <a:tcStyle>
        <a:tcBdr>
          <a:left>
            <a:lnRef idx="1">
              <a:schemeClr val="accent6"/>
            </a:lnRef>
          </a:left>
          <a:right>
            <a:lnRef idx="1">
              <a:schemeClr val="accent6"/>
            </a:lnRef>
          </a:right>
        </a:tcBdr>
      </a:tcStyle>
    </a:band1V>
    <a:band2V>
      <a:tcStyle>
        <a:tcBdr>
          <a:left>
            <a:lnRef idx="1">
              <a:schemeClr val="accent6"/>
            </a:lnRef>
          </a:left>
          <a:right>
            <a:lnRef idx="1">
              <a:schemeClr val="accent6"/>
            </a:lnRef>
          </a:right>
        </a:tcBdr>
      </a:tcStyle>
    </a:band2V>
    <a:lastCol>
      <a:tcTxStyle b="on"/>
      <a:tcStyle>
        <a:tcBdr/>
      </a:tcStyle>
    </a:lastCol>
    <a:firstCol>
      <a:tcTxStyle b="on"/>
      <a:tcStyle>
        <a:tcBdr/>
      </a:tcStyle>
    </a:firstCol>
    <a:lastRow>
      <a:tcTxStyle b="on"/>
      <a:tcStyle>
        <a:tcBdr>
          <a:top>
            <a:ln w="50800" cmpd="dbl">
              <a:solidFill>
                <a:schemeClr val="accent6"/>
              </a:solidFill>
            </a:ln>
          </a:top>
        </a:tcBdr>
      </a:tcStyle>
    </a:lastRow>
    <a:firstRow>
      <a:tcTxStyle b="on">
        <a:fontRef idx="minor">
          <a:scrgbClr r="0" g="0" b="0"/>
        </a:fontRef>
        <a:schemeClr val="bg1"/>
      </a:tcTxStyle>
      <a:tcStyle>
        <a:tcBdr/>
        <a:fillRef idx="1">
          <a:schemeClr val="accent6"/>
        </a:fillRef>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921" autoAdjust="0"/>
    <p:restoredTop sz="96224" autoAdjust="0"/>
  </p:normalViewPr>
  <p:slideViewPr>
    <p:cSldViewPr>
      <p:cViewPr varScale="1">
        <p:scale>
          <a:sx n="106" d="100"/>
          <a:sy n="106" d="100"/>
        </p:scale>
        <p:origin x="924" y="102"/>
      </p:cViewPr>
      <p:guideLst>
        <p:guide pos="2880"/>
        <p:guide orient="horz" pos="2160"/>
      </p:guideLst>
    </p:cSldViewPr>
  </p:slideViewPr>
  <p:outlineViewPr>
    <p:cViewPr>
      <p:scale>
        <a:sx n="33" d="100"/>
        <a:sy n="33" d="100"/>
      </p:scale>
      <p:origin x="0" y="-2808"/>
    </p:cViewPr>
  </p:outlineViewPr>
  <p:notesTextViewPr>
    <p:cViewPr>
      <p:scale>
        <a:sx n="100" d="100"/>
        <a:sy n="100" d="100"/>
      </p:scale>
      <p:origin x="0" y="0"/>
    </p:cViewPr>
  </p:notesTextViewPr>
  <p:sorterViewPr>
    <p:cViewPr>
      <p:scale>
        <a:sx n="66" d="100"/>
        <a:sy n="66" d="100"/>
      </p:scale>
      <p:origin x="0" y="0"/>
    </p:cViewPr>
  </p:sorterViewPr>
  <p:notesViewPr>
    <p:cSldViewPr>
      <p:cViewPr varScale="1">
        <p:scale>
          <a:sx n="65" d="100"/>
          <a:sy n="65" d="100"/>
        </p:scale>
        <p:origin x="2652" y="90"/>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6.xml"/><Relationship Id="rId18" Type="http://schemas.openxmlformats.org/officeDocument/2006/relationships/slide" Target="slides/slide11.xml"/><Relationship Id="rId26" Type="http://schemas.openxmlformats.org/officeDocument/2006/relationships/slide" Target="slides/slide19.xml"/><Relationship Id="rId39" Type="http://schemas.openxmlformats.org/officeDocument/2006/relationships/commentAuthors" Target="commentAuthors.xml"/><Relationship Id="rId21" Type="http://schemas.openxmlformats.org/officeDocument/2006/relationships/slide" Target="slides/slide14.xml"/><Relationship Id="rId34" Type="http://schemas.openxmlformats.org/officeDocument/2006/relationships/slide" Target="slides/slide27.xml"/><Relationship Id="rId42" Type="http://schemas.openxmlformats.org/officeDocument/2006/relationships/theme" Target="theme/theme1.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9.xml"/><Relationship Id="rId20" Type="http://schemas.openxmlformats.org/officeDocument/2006/relationships/slide" Target="slides/slide13.xml"/><Relationship Id="rId29" Type="http://schemas.openxmlformats.org/officeDocument/2006/relationships/slide" Target="slides/slide22.xml"/><Relationship Id="rId41"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Master" Target="slideMasters/slideMaster6.xml"/><Relationship Id="rId11" Type="http://schemas.openxmlformats.org/officeDocument/2006/relationships/slide" Target="slides/slide4.xml"/><Relationship Id="rId24" Type="http://schemas.openxmlformats.org/officeDocument/2006/relationships/slide" Target="slides/slide17.xml"/><Relationship Id="rId32" Type="http://schemas.openxmlformats.org/officeDocument/2006/relationships/slide" Target="slides/slide25.xml"/><Relationship Id="rId37" Type="http://schemas.openxmlformats.org/officeDocument/2006/relationships/slide" Target="slides/slide30.xml"/><Relationship Id="rId40" Type="http://schemas.openxmlformats.org/officeDocument/2006/relationships/presProps" Target="presProps.xml"/><Relationship Id="rId5" Type="http://schemas.openxmlformats.org/officeDocument/2006/relationships/slideMaster" Target="slideMasters/slideMaster5.xml"/><Relationship Id="rId15" Type="http://schemas.openxmlformats.org/officeDocument/2006/relationships/slide" Target="slides/slide8.xml"/><Relationship Id="rId23" Type="http://schemas.openxmlformats.org/officeDocument/2006/relationships/slide" Target="slides/slide16.xml"/><Relationship Id="rId28" Type="http://schemas.openxmlformats.org/officeDocument/2006/relationships/slide" Target="slides/slide21.xml"/><Relationship Id="rId36" Type="http://schemas.openxmlformats.org/officeDocument/2006/relationships/slide" Target="slides/slide29.xml"/><Relationship Id="rId10" Type="http://schemas.openxmlformats.org/officeDocument/2006/relationships/slide" Target="slides/slide3.xml"/><Relationship Id="rId19" Type="http://schemas.openxmlformats.org/officeDocument/2006/relationships/slide" Target="slides/slide12.xml"/><Relationship Id="rId31" Type="http://schemas.openxmlformats.org/officeDocument/2006/relationships/slide" Target="slides/slide24.xml"/><Relationship Id="rId4" Type="http://schemas.openxmlformats.org/officeDocument/2006/relationships/slideMaster" Target="slideMasters/slideMaster4.xml"/><Relationship Id="rId9" Type="http://schemas.openxmlformats.org/officeDocument/2006/relationships/slide" Target="slides/slide2.xml"/><Relationship Id="rId14" Type="http://schemas.openxmlformats.org/officeDocument/2006/relationships/slide" Target="slides/slide7.xml"/><Relationship Id="rId22" Type="http://schemas.openxmlformats.org/officeDocument/2006/relationships/slide" Target="slides/slide15.xml"/><Relationship Id="rId27" Type="http://schemas.openxmlformats.org/officeDocument/2006/relationships/slide" Target="slides/slide20.xml"/><Relationship Id="rId30" Type="http://schemas.openxmlformats.org/officeDocument/2006/relationships/slide" Target="slides/slide23.xml"/><Relationship Id="rId35" Type="http://schemas.openxmlformats.org/officeDocument/2006/relationships/slide" Target="slides/slide28.xml"/><Relationship Id="rId43" Type="http://schemas.openxmlformats.org/officeDocument/2006/relationships/tableStyles" Target="tableStyles.xml"/><Relationship Id="rId8" Type="http://schemas.openxmlformats.org/officeDocument/2006/relationships/slide" Target="slides/slide1.xml"/><Relationship Id="rId3" Type="http://schemas.openxmlformats.org/officeDocument/2006/relationships/slideMaster" Target="slideMasters/slideMaster3.xml"/><Relationship Id="rId12" Type="http://schemas.openxmlformats.org/officeDocument/2006/relationships/slide" Target="slides/slide5.xml"/><Relationship Id="rId17" Type="http://schemas.openxmlformats.org/officeDocument/2006/relationships/slide" Target="slides/slide10.xml"/><Relationship Id="rId25" Type="http://schemas.openxmlformats.org/officeDocument/2006/relationships/slide" Target="slides/slide18.xml"/><Relationship Id="rId33" Type="http://schemas.openxmlformats.org/officeDocument/2006/relationships/slide" Target="slides/slide26.xml"/><Relationship Id="rId38" Type="http://schemas.openxmlformats.org/officeDocument/2006/relationships/notesMaster" Target="notesMasters/notesMaster1.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0.wmf"/><Relationship Id="rId2" Type="http://schemas.openxmlformats.org/officeDocument/2006/relationships/image" Target="../media/image29.wmf"/><Relationship Id="rId1" Type="http://schemas.openxmlformats.org/officeDocument/2006/relationships/image" Target="../media/image28.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3.wmf"/><Relationship Id="rId2" Type="http://schemas.openxmlformats.org/officeDocument/2006/relationships/image" Target="../media/image32.wmf"/><Relationship Id="rId1" Type="http://schemas.openxmlformats.org/officeDocument/2006/relationships/image" Target="../media/image31.wmf"/></Relationships>
</file>

<file path=ppt/drawings/_rels/vmlDrawing12.vml.rels><?xml version="1.0" encoding="UTF-8" standalone="yes"?>
<Relationships xmlns="http://schemas.openxmlformats.org/package/2006/relationships"><Relationship Id="rId2" Type="http://schemas.openxmlformats.org/officeDocument/2006/relationships/image" Target="../media/image34.emf"/><Relationship Id="rId1" Type="http://schemas.openxmlformats.org/officeDocument/2006/relationships/image" Target="../media/image32.wmf"/></Relationships>
</file>

<file path=ppt/drawings/_rels/vmlDrawing13.vml.rels><?xml version="1.0" encoding="UTF-8" standalone="yes"?>
<Relationships xmlns="http://schemas.openxmlformats.org/package/2006/relationships"><Relationship Id="rId2" Type="http://schemas.openxmlformats.org/officeDocument/2006/relationships/image" Target="../media/image36.wmf"/><Relationship Id="rId1" Type="http://schemas.openxmlformats.org/officeDocument/2006/relationships/image" Target="../media/image35.emf"/></Relationships>
</file>

<file path=ppt/drawings/_rels/vmlDrawing14.vml.rels><?xml version="1.0" encoding="UTF-8" standalone="yes"?>
<Relationships xmlns="http://schemas.openxmlformats.org/package/2006/relationships"><Relationship Id="rId3" Type="http://schemas.openxmlformats.org/officeDocument/2006/relationships/image" Target="../media/image39.emf"/><Relationship Id="rId2" Type="http://schemas.openxmlformats.org/officeDocument/2006/relationships/image" Target="../media/image38.wmf"/><Relationship Id="rId1" Type="http://schemas.openxmlformats.org/officeDocument/2006/relationships/image" Target="../media/image22.wmf"/><Relationship Id="rId6" Type="http://schemas.openxmlformats.org/officeDocument/2006/relationships/image" Target="../media/image42.wmf"/><Relationship Id="rId5" Type="http://schemas.openxmlformats.org/officeDocument/2006/relationships/image" Target="../media/image41.emf"/><Relationship Id="rId4" Type="http://schemas.openxmlformats.org/officeDocument/2006/relationships/image" Target="../media/image40.emf"/></Relationships>
</file>

<file path=ppt/drawings/_rels/vmlDrawing15.vml.rels><?xml version="1.0" encoding="UTF-8" standalone="yes"?>
<Relationships xmlns="http://schemas.openxmlformats.org/package/2006/relationships"><Relationship Id="rId3" Type="http://schemas.openxmlformats.org/officeDocument/2006/relationships/image" Target="../media/image45.emf"/><Relationship Id="rId2" Type="http://schemas.openxmlformats.org/officeDocument/2006/relationships/image" Target="../media/image44.wmf"/><Relationship Id="rId1" Type="http://schemas.openxmlformats.org/officeDocument/2006/relationships/image" Target="../media/image43.wmf"/></Relationships>
</file>

<file path=ppt/drawings/_rels/vmlDrawing16.vml.rels><?xml version="1.0" encoding="UTF-8" standalone="yes"?>
<Relationships xmlns="http://schemas.openxmlformats.org/package/2006/relationships"><Relationship Id="rId2" Type="http://schemas.openxmlformats.org/officeDocument/2006/relationships/image" Target="../media/image50.emf"/><Relationship Id="rId1" Type="http://schemas.openxmlformats.org/officeDocument/2006/relationships/image" Target="../media/image49.emf"/></Relationships>
</file>

<file path=ppt/drawings/_rels/vmlDrawing17.vml.rels><?xml version="1.0" encoding="UTF-8" standalone="yes"?>
<Relationships xmlns="http://schemas.openxmlformats.org/package/2006/relationships"><Relationship Id="rId3" Type="http://schemas.openxmlformats.org/officeDocument/2006/relationships/image" Target="../media/image53.wmf"/><Relationship Id="rId2" Type="http://schemas.openxmlformats.org/officeDocument/2006/relationships/image" Target="../media/image52.wmf"/><Relationship Id="rId1" Type="http://schemas.openxmlformats.org/officeDocument/2006/relationships/image" Target="../media/image51.wmf"/><Relationship Id="rId4" Type="http://schemas.openxmlformats.org/officeDocument/2006/relationships/image" Target="../media/image54.wmf"/></Relationships>
</file>

<file path=ppt/drawings/_rels/vmlDrawing18.vml.rels><?xml version="1.0" encoding="UTF-8" standalone="yes"?>
<Relationships xmlns="http://schemas.openxmlformats.org/package/2006/relationships"><Relationship Id="rId3" Type="http://schemas.openxmlformats.org/officeDocument/2006/relationships/image" Target="../media/image57.wmf"/><Relationship Id="rId2" Type="http://schemas.openxmlformats.org/officeDocument/2006/relationships/image" Target="../media/image56.wmf"/><Relationship Id="rId1" Type="http://schemas.openxmlformats.org/officeDocument/2006/relationships/image" Target="../media/image55.emf"/><Relationship Id="rId6" Type="http://schemas.openxmlformats.org/officeDocument/2006/relationships/image" Target="../media/image60.wmf"/><Relationship Id="rId5" Type="http://schemas.openxmlformats.org/officeDocument/2006/relationships/image" Target="../media/image59.wmf"/><Relationship Id="rId4" Type="http://schemas.openxmlformats.org/officeDocument/2006/relationships/image" Target="../media/image58.wmf"/></Relationships>
</file>

<file path=ppt/drawings/_rels/vmlDrawing19.vml.rels><?xml version="1.0" encoding="UTF-8" standalone="yes"?>
<Relationships xmlns="http://schemas.openxmlformats.org/package/2006/relationships"><Relationship Id="rId3" Type="http://schemas.openxmlformats.org/officeDocument/2006/relationships/image" Target="../media/image63.wmf"/><Relationship Id="rId2" Type="http://schemas.openxmlformats.org/officeDocument/2006/relationships/image" Target="../media/image62.wmf"/><Relationship Id="rId1" Type="http://schemas.openxmlformats.org/officeDocument/2006/relationships/image" Target="../media/image61.wmf"/><Relationship Id="rId6" Type="http://schemas.openxmlformats.org/officeDocument/2006/relationships/image" Target="../media/image66.wmf"/><Relationship Id="rId5" Type="http://schemas.openxmlformats.org/officeDocument/2006/relationships/image" Target="../media/image65.wmf"/><Relationship Id="rId4" Type="http://schemas.openxmlformats.org/officeDocument/2006/relationships/image" Target="../media/image64.wmf"/></Relationships>
</file>

<file path=ppt/drawings/_rels/vmlDrawing2.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emf"/><Relationship Id="rId5" Type="http://schemas.openxmlformats.org/officeDocument/2006/relationships/image" Target="../media/image7.wmf"/><Relationship Id="rId4" Type="http://schemas.openxmlformats.org/officeDocument/2006/relationships/image" Target="../media/image6.wmf"/></Relationships>
</file>

<file path=ppt/drawings/_rels/vmlDrawing20.vml.rels><?xml version="1.0" encoding="UTF-8" standalone="yes"?>
<Relationships xmlns="http://schemas.openxmlformats.org/package/2006/relationships"><Relationship Id="rId3" Type="http://schemas.openxmlformats.org/officeDocument/2006/relationships/image" Target="../media/image69.wmf"/><Relationship Id="rId2" Type="http://schemas.openxmlformats.org/officeDocument/2006/relationships/image" Target="../media/image68.emf"/><Relationship Id="rId1" Type="http://schemas.openxmlformats.org/officeDocument/2006/relationships/image" Target="../media/image67.wmf"/></Relationships>
</file>

<file path=ppt/drawings/_rels/vmlDrawing21.vml.rels><?xml version="1.0" encoding="UTF-8" standalone="yes"?>
<Relationships xmlns="http://schemas.openxmlformats.org/package/2006/relationships"><Relationship Id="rId2" Type="http://schemas.openxmlformats.org/officeDocument/2006/relationships/image" Target="../media/image72.wmf"/><Relationship Id="rId1" Type="http://schemas.openxmlformats.org/officeDocument/2006/relationships/image" Target="../media/image71.wmf"/></Relationships>
</file>

<file path=ppt/drawings/_rels/vmlDrawing22.vml.rels><?xml version="1.0" encoding="UTF-8" standalone="yes"?>
<Relationships xmlns="http://schemas.openxmlformats.org/package/2006/relationships"><Relationship Id="rId3" Type="http://schemas.openxmlformats.org/officeDocument/2006/relationships/image" Target="../media/image75.emf"/><Relationship Id="rId2" Type="http://schemas.openxmlformats.org/officeDocument/2006/relationships/image" Target="../media/image74.emf"/><Relationship Id="rId1" Type="http://schemas.openxmlformats.org/officeDocument/2006/relationships/image" Target="../media/image73.emf"/></Relationships>
</file>

<file path=ppt/drawings/_rels/vmlDrawing23.vml.rels><?xml version="1.0" encoding="UTF-8" standalone="yes"?>
<Relationships xmlns="http://schemas.openxmlformats.org/package/2006/relationships"><Relationship Id="rId1" Type="http://schemas.openxmlformats.org/officeDocument/2006/relationships/image" Target="../media/image7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0.wmf"/><Relationship Id="rId2" Type="http://schemas.openxmlformats.org/officeDocument/2006/relationships/image" Target="../media/image9.wmf"/><Relationship Id="rId1" Type="http://schemas.openxmlformats.org/officeDocument/2006/relationships/image" Target="../media/image8.wmf"/><Relationship Id="rId4" Type="http://schemas.openxmlformats.org/officeDocument/2006/relationships/image" Target="../media/image11.wmf"/></Relationships>
</file>

<file path=ppt/drawings/_rels/vmlDrawing4.v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image" Target="../media/image13.wmf"/><Relationship Id="rId1" Type="http://schemas.openxmlformats.org/officeDocument/2006/relationships/image" Target="../media/image12.wmf"/></Relationships>
</file>

<file path=ppt/drawings/_rels/vmlDrawing5.vml.rels><?xml version="1.0" encoding="UTF-8" standalone="yes"?>
<Relationships xmlns="http://schemas.openxmlformats.org/package/2006/relationships"><Relationship Id="rId1" Type="http://schemas.openxmlformats.org/officeDocument/2006/relationships/image" Target="../media/image14.wmf"/></Relationships>
</file>

<file path=ppt/drawings/_rels/vmlDrawing6.v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e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image" Target="../media/image19.emf"/><Relationship Id="rId1" Type="http://schemas.openxmlformats.org/officeDocument/2006/relationships/image" Target="../media/image18.wmf"/></Relationships>
</file>

<file path=ppt/drawings/_rels/vmlDrawing8.v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image" Target="../media/image22.wmf"/><Relationship Id="rId1" Type="http://schemas.openxmlformats.org/officeDocument/2006/relationships/image" Target="../media/image7.wmf"/><Relationship Id="rId4" Type="http://schemas.openxmlformats.org/officeDocument/2006/relationships/image" Target="../media/image24.emf"/></Relationships>
</file>

<file path=ppt/drawings/_rels/vmlDrawing9.vml.rels><?xml version="1.0" encoding="UTF-8" standalone="yes"?>
<Relationships xmlns="http://schemas.openxmlformats.org/package/2006/relationships"><Relationship Id="rId3" Type="http://schemas.openxmlformats.org/officeDocument/2006/relationships/image" Target="../media/image27.wmf"/><Relationship Id="rId2" Type="http://schemas.openxmlformats.org/officeDocument/2006/relationships/image" Target="../media/image26.wmf"/><Relationship Id="rId1" Type="http://schemas.openxmlformats.org/officeDocument/2006/relationships/image" Target="../media/image25.w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8.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0C3E00D2-8529-4D28-AC18-5C62C9EBCB74}"/>
              </a:ext>
            </a:extLst>
          </p:cNvPr>
          <p:cNvSpPr>
            <a:spLocks noGrp="1"/>
          </p:cNvSpPr>
          <p:nvPr>
            <p:ph type="hdr" sz="quarter"/>
          </p:nvPr>
        </p:nvSpPr>
        <p:spPr>
          <a:xfrm>
            <a:off x="0" y="0"/>
            <a:ext cx="2971800" cy="457200"/>
          </a:xfrm>
          <a:prstGeom prst="rect">
            <a:avLst/>
          </a:prstGeom>
        </p:spPr>
        <p:txBody>
          <a:bodyPr vert="horz" wrap="square" lIns="91440" tIns="45720" rIns="91440" bIns="45720" numCol="1" anchor="t"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3" name="Date Placeholder 2">
            <a:extLst>
              <a:ext uri="{FF2B5EF4-FFF2-40B4-BE49-F238E27FC236}">
                <a16:creationId xmlns:a16="http://schemas.microsoft.com/office/drawing/2014/main" id="{B3FCC487-64BD-4550-9CC9-3C6C008FE881}"/>
              </a:ext>
            </a:extLst>
          </p:cNvPr>
          <p:cNvSpPr>
            <a:spLocks noGrp="1"/>
          </p:cNvSpPr>
          <p:nvPr>
            <p:ph type="dt" idx="1"/>
          </p:nvPr>
        </p:nvSpPr>
        <p:spPr>
          <a:xfrm>
            <a:off x="3884613" y="0"/>
            <a:ext cx="2971800" cy="457200"/>
          </a:xfrm>
          <a:prstGeom prst="rect">
            <a:avLst/>
          </a:prstGeom>
        </p:spPr>
        <p:txBody>
          <a:bodyPr vert="horz" wrap="square" lIns="91440" tIns="45720" rIns="91440" bIns="45720" numCol="1" anchor="t"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875F89-0D68-4D84-A197-A84F68D3071E}" type="datetimeFigureOut">
              <a:rPr lang="en-US"/>
              <a:pPr>
                <a:defRPr/>
              </a:pPr>
              <a:t>11/17/2021</a:t>
            </a:fld>
            <a:endParaRPr lang="en-US"/>
          </a:p>
        </p:txBody>
      </p:sp>
      <p:sp>
        <p:nvSpPr>
          <p:cNvPr id="4" name="Slide Image Placeholder 3">
            <a:extLst>
              <a:ext uri="{FF2B5EF4-FFF2-40B4-BE49-F238E27FC236}">
                <a16:creationId xmlns:a16="http://schemas.microsoft.com/office/drawing/2014/main" id="{BFC4B7F5-B7EC-4BD5-9ABE-F7EFFD7DDA63}"/>
              </a:ext>
            </a:extLst>
          </p:cNvPr>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rtlCol="0" anchor="ctr"/>
          <a:lstStyle/>
          <a:p>
            <a:pPr lvl="0"/>
            <a:endParaRPr lang="en-US" noProof="0" dirty="0"/>
          </a:p>
        </p:txBody>
      </p:sp>
      <p:sp>
        <p:nvSpPr>
          <p:cNvPr id="5" name="Notes Placeholder 4">
            <a:extLst>
              <a:ext uri="{FF2B5EF4-FFF2-40B4-BE49-F238E27FC236}">
                <a16:creationId xmlns:a16="http://schemas.microsoft.com/office/drawing/2014/main" id="{3B17DBB5-2492-471D-ACDD-B5F83EE92E41}"/>
              </a:ext>
            </a:extLst>
          </p:cNvPr>
          <p:cNvSpPr>
            <a:spLocks noGrp="1"/>
          </p:cNvSpPr>
          <p:nvPr>
            <p:ph type="body" sz="quarter" idx="3"/>
          </p:nvPr>
        </p:nvSpPr>
        <p:spPr>
          <a:xfrm>
            <a:off x="685800" y="4343400"/>
            <a:ext cx="5486400" cy="4114800"/>
          </a:xfrm>
          <a:prstGeom prst="rect">
            <a:avLst/>
          </a:prstGeom>
        </p:spPr>
        <p:txBody>
          <a:bodyPr vert="horz" wrap="square" lIns="91440" tIns="45720" rIns="91440" bIns="45720" numCol="1" anchor="t" anchorCtr="0" compatLnSpc="1">
            <a:prstTxWarp prst="textNoShape">
              <a:avLst/>
            </a:prstTxWarp>
            <a:normAutofit/>
          </a:bodyPr>
          <a:lstStyle/>
          <a:p>
            <a:pPr lvl="0"/>
            <a:r>
              <a:rPr lang="en-CA" noProof="0" dirty="0"/>
              <a:t>Click to edit Master text styles</a:t>
            </a:r>
          </a:p>
          <a:p>
            <a:pPr lvl="1"/>
            <a:r>
              <a:rPr lang="en-CA" noProof="0" dirty="0"/>
              <a:t>Second level</a:t>
            </a:r>
          </a:p>
          <a:p>
            <a:pPr lvl="2"/>
            <a:r>
              <a:rPr lang="en-CA" noProof="0" dirty="0"/>
              <a:t>Third level</a:t>
            </a:r>
          </a:p>
          <a:p>
            <a:pPr lvl="3"/>
            <a:r>
              <a:rPr lang="en-CA" noProof="0" dirty="0"/>
              <a:t>Fourth level</a:t>
            </a:r>
          </a:p>
          <a:p>
            <a:pPr lvl="4"/>
            <a:r>
              <a:rPr lang="en-CA" noProof="0" dirty="0"/>
              <a:t>Fifth level</a:t>
            </a:r>
          </a:p>
        </p:txBody>
      </p:sp>
      <p:sp>
        <p:nvSpPr>
          <p:cNvPr id="6" name="Footer Placeholder 5">
            <a:extLst>
              <a:ext uri="{FF2B5EF4-FFF2-40B4-BE49-F238E27FC236}">
                <a16:creationId xmlns:a16="http://schemas.microsoft.com/office/drawing/2014/main" id="{C29FDCF6-59E8-4AFB-BAE1-DE8E05FC427A}"/>
              </a:ext>
            </a:extLst>
          </p:cNvPr>
          <p:cNvSpPr>
            <a:spLocks noGrp="1"/>
          </p:cNvSpPr>
          <p:nvPr>
            <p:ph type="ftr" sz="quarter" idx="4"/>
          </p:nvPr>
        </p:nvSpPr>
        <p:spPr>
          <a:xfrm>
            <a:off x="0" y="8685213"/>
            <a:ext cx="2971800" cy="457200"/>
          </a:xfrm>
          <a:prstGeom prst="rect">
            <a:avLst/>
          </a:prstGeom>
        </p:spPr>
        <p:txBody>
          <a:bodyPr vert="horz" wrap="square" lIns="91440" tIns="45720" rIns="91440" bIns="45720" numCol="1" anchor="b" anchorCtr="0" compatLnSpc="1">
            <a:prstTxWarp prst="textNoShape">
              <a:avLst/>
            </a:prstTxWarp>
          </a:bodyPr>
          <a:lstStyle>
            <a:lvl1pPr eaLnBrk="1" hangingPunct="1">
              <a:defRPr sz="1200">
                <a:latin typeface="Calibri" pitchFamily="34" charset="0"/>
                <a:ea typeface="+mn-ea"/>
                <a:cs typeface="Calibri" panose="020F0502020204030204" pitchFamily="34" charset="0"/>
              </a:defRPr>
            </a:lvl1pPr>
          </a:lstStyle>
          <a:p>
            <a:pPr>
              <a:defRPr/>
            </a:pPr>
            <a:endParaRPr lang="en-US" dirty="0"/>
          </a:p>
        </p:txBody>
      </p:sp>
      <p:sp>
        <p:nvSpPr>
          <p:cNvPr id="7" name="Slide Number Placeholder 6">
            <a:extLst>
              <a:ext uri="{FF2B5EF4-FFF2-40B4-BE49-F238E27FC236}">
                <a16:creationId xmlns:a16="http://schemas.microsoft.com/office/drawing/2014/main" id="{6E78BF1A-8141-4344-996B-2B47AA9E0A41}"/>
              </a:ext>
            </a:extLst>
          </p:cNvPr>
          <p:cNvSpPr>
            <a:spLocks noGrp="1"/>
          </p:cNvSpPr>
          <p:nvPr>
            <p:ph type="sldNum" sz="quarter" idx="5"/>
          </p:nvPr>
        </p:nvSpPr>
        <p:spPr>
          <a:xfrm>
            <a:off x="3884613" y="8685213"/>
            <a:ext cx="2971800" cy="457200"/>
          </a:xfrm>
          <a:prstGeom prst="rect">
            <a:avLst/>
          </a:prstGeom>
        </p:spPr>
        <p:txBody>
          <a:bodyPr vert="horz" wrap="square" lIns="91440" tIns="45720" rIns="91440" bIns="45720" numCol="1" anchor="b" anchorCtr="0" compatLnSpc="1">
            <a:prstTxWarp prst="textNoShape">
              <a:avLst/>
            </a:prstTxWarp>
          </a:bodyPr>
          <a:lstStyle>
            <a:lvl1pPr algn="r" eaLnBrk="1" hangingPunct="1">
              <a:defRPr sz="1200" smtClean="0">
                <a:latin typeface="Calibri" panose="020F0502020204030204" pitchFamily="34" charset="0"/>
              </a:defRPr>
            </a:lvl1pPr>
          </a:lstStyle>
          <a:p>
            <a:pPr>
              <a:defRPr/>
            </a:pPr>
            <a:fld id="{D8271FEB-9CD3-4EE7-AACB-54E989A70BCE}" type="slidenum">
              <a:rPr lang="en-US"/>
              <a:pPr>
                <a:defRPr/>
              </a:pPr>
              <a:t>‹#›</a:t>
            </a:fld>
            <a:endParaRPr lang="en-US"/>
          </a:p>
        </p:txBody>
      </p:sp>
    </p:spTree>
    <p:extLst>
      <p:ext uri="{BB962C8B-B14F-4D97-AF65-F5344CB8AC3E}">
        <p14:creationId xmlns:p14="http://schemas.microsoft.com/office/powerpoint/2010/main" val="3584037670"/>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1pPr>
    <a:lvl2pPr marL="4572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2pPr>
    <a:lvl3pPr marL="9144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3pPr>
    <a:lvl4pPr marL="13716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4pPr>
    <a:lvl5pPr marL="1828800" algn="l" rtl="0" eaLnBrk="0" fontAlgn="base" hangingPunct="0">
      <a:spcBef>
        <a:spcPct val="30000"/>
      </a:spcBef>
      <a:spcAft>
        <a:spcPct val="0"/>
      </a:spcAft>
      <a:defRPr kumimoji="1" sz="1200" kern="1200">
        <a:solidFill>
          <a:schemeClr val="tx1"/>
        </a:solidFill>
        <a:latin typeface="Calibri" panose="020F0502020204030204" pitchFamily="34" charset="0"/>
        <a:ea typeface="MS PGothic" panose="020B0600070205080204" pitchFamily="34" charset="-128"/>
        <a:cs typeface="+mn-cs"/>
      </a:defRPr>
    </a:lvl5pPr>
    <a:lvl6pPr marL="2286000" algn="l" rtl="0">
      <a:defRPr sz="1200" kern="1200">
        <a:solidFill>
          <a:schemeClr val="tx1"/>
        </a:solidFill>
        <a:latin typeface="+mn-lt"/>
        <a:ea typeface="+mn-ea"/>
        <a:cs typeface="+mn-cs"/>
      </a:defRPr>
    </a:lvl6pPr>
    <a:lvl7pPr marL="2743200" algn="l" rtl="0">
      <a:defRPr sz="1200" kern="1200">
        <a:solidFill>
          <a:schemeClr val="tx1"/>
        </a:solidFill>
        <a:latin typeface="+mn-lt"/>
        <a:ea typeface="+mn-ea"/>
        <a:cs typeface="+mn-cs"/>
      </a:defRPr>
    </a:lvl7pPr>
    <a:lvl8pPr marL="3200400" algn="l" rtl="0">
      <a:defRPr sz="1200" kern="1200">
        <a:solidFill>
          <a:schemeClr val="tx1"/>
        </a:solidFill>
        <a:latin typeface="+mn-lt"/>
        <a:ea typeface="+mn-ea"/>
        <a:cs typeface="+mn-cs"/>
      </a:defRPr>
    </a:lvl8pPr>
    <a:lvl9pPr marL="3657600" algn="l"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1</a:t>
            </a:fld>
            <a:endParaRPr lang="en-US" dirty="0"/>
          </a:p>
        </p:txBody>
      </p:sp>
    </p:spTree>
    <p:extLst>
      <p:ext uri="{BB962C8B-B14F-4D97-AF65-F5344CB8AC3E}">
        <p14:creationId xmlns:p14="http://schemas.microsoft.com/office/powerpoint/2010/main" val="2678364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17</a:t>
            </a:fld>
            <a:endParaRPr lang="en-US"/>
          </a:p>
        </p:txBody>
      </p:sp>
    </p:spTree>
    <p:extLst>
      <p:ext uri="{BB962C8B-B14F-4D97-AF65-F5344CB8AC3E}">
        <p14:creationId xmlns:p14="http://schemas.microsoft.com/office/powerpoint/2010/main" val="100921225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pPr>
              <a:defRPr/>
            </a:pPr>
            <a:fld id="{D8271FEB-9CD3-4EE7-AACB-54E989A70BCE}" type="slidenum">
              <a:rPr lang="en-US" smtClean="0"/>
              <a:pPr>
                <a:defRPr/>
              </a:pPr>
              <a:t>20</a:t>
            </a:fld>
            <a:endParaRPr lang="en-US"/>
          </a:p>
        </p:txBody>
      </p:sp>
    </p:spTree>
    <p:extLst>
      <p:ext uri="{BB962C8B-B14F-4D97-AF65-F5344CB8AC3E}">
        <p14:creationId xmlns:p14="http://schemas.microsoft.com/office/powerpoint/2010/main" val="821077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8073E54-D085-4E2E-B9A5-A53D7E51940E}" type="slidenum">
              <a:rPr lang="en-US" smtClean="0"/>
              <a:t>30</a:t>
            </a:fld>
            <a:endParaRPr lang="en-US" dirty="0"/>
          </a:p>
        </p:txBody>
      </p:sp>
    </p:spTree>
    <p:extLst>
      <p:ext uri="{BB962C8B-B14F-4D97-AF65-F5344CB8AC3E}">
        <p14:creationId xmlns:p14="http://schemas.microsoft.com/office/powerpoint/2010/main" val="199792530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p:nvPr>
        </p:nvSpPr>
        <p:spPr>
          <a:xfrm>
            <a:off x="1905000" y="6248400"/>
            <a:ext cx="6248400" cy="45720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37936009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Chapter Outline: Version E1 (sing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a:lstStyle>
            <a:lvl1pPr marL="465138" indent="-465138">
              <a:buClr>
                <a:schemeClr val="accent2"/>
              </a:buClr>
              <a:buFont typeface="+mj-lt"/>
              <a:buAutoNum type="arabicPeriod"/>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for One-Column and single number</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9667253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Chapter Outline: Version E2 (double#)">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3434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vl2pPr marL="1143000" indent="-292608">
              <a:buClr>
                <a:schemeClr val="accent2"/>
              </a:buClr>
              <a:defRPr sz="2400" b="0" i="0" baseline="0">
                <a:latin typeface="Times New Roman" charset="0"/>
                <a:ea typeface="Times New Roman" charset="0"/>
                <a:cs typeface="Times New Roman" charset="0"/>
              </a:defRPr>
            </a:lvl2pPr>
            <a:lvl3pPr marL="1143000" marR="0" indent="-292608"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1.1	This Is a Sample Outline for One-Column and Double-numbered</a:t>
            </a:r>
          </a:p>
          <a:p>
            <a:pPr lvl="1"/>
            <a:r>
              <a:rPr lang="en-US" dirty="0"/>
              <a:t>The H2 Level Does Not Have a Number</a:t>
            </a:r>
          </a:p>
          <a:p>
            <a:pPr lvl="2"/>
            <a:r>
              <a:rPr lang="en-US" dirty="0"/>
              <a:t>One of the Subheadings May Be a Special Feature </a:t>
            </a:r>
          </a:p>
          <a:p>
            <a:pPr lvl="0"/>
            <a:r>
              <a:rPr lang="en-US" dirty="0"/>
              <a:t>10.2	This Outline Has Two Levels</a:t>
            </a:r>
          </a:p>
          <a:p>
            <a:pPr lvl="1"/>
            <a:r>
              <a:rPr lang="en-US" dirty="0"/>
              <a:t>Outline Items Usually Have No Ending Punctuation</a:t>
            </a:r>
          </a:p>
          <a:p>
            <a:pPr lvl="2"/>
            <a:r>
              <a:rPr lang="en-US" dirty="0"/>
              <a:t>Special Feature </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527444709"/>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Chapter Outline: Version E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803275" indent="-282575">
              <a:buClr>
                <a:schemeClr val="accent2"/>
              </a:buClr>
              <a:tabLst/>
              <a:defRPr sz="2400" b="0" i="0" baseline="0">
                <a:latin typeface="Times New Roman" charset="0"/>
                <a:ea typeface="Times New Roman" charset="0"/>
                <a:cs typeface="Times New Roman" charset="0"/>
              </a:defRPr>
            </a:lvl2pPr>
            <a:lvl3pPr marL="803275" marR="0" indent="-282575" algn="l" defTabSz="914400" rtl="0" eaLnBrk="1" fontAlgn="auto" latinLnBrk="0" hangingPunct="1">
              <a:lnSpc>
                <a:spcPct val="90000"/>
              </a:lnSpc>
              <a:spcBef>
                <a:spcPts val="500"/>
              </a:spcBef>
              <a:spcAft>
                <a:spcPts val="0"/>
              </a:spcAft>
              <a:buClrTx/>
              <a:buSzTx/>
              <a:buFont typeface="Arial"/>
              <a:buChar char="•"/>
              <a:tabLst/>
              <a:defRPr sz="2400" b="0" i="0">
                <a:solidFill>
                  <a:schemeClr val="accent2"/>
                </a:solidFill>
                <a:latin typeface="Times New Roman" charset="0"/>
                <a:ea typeface="Times New Roman" charset="0"/>
                <a:cs typeface="Times New Roman" charset="0"/>
              </a:defRPr>
            </a:lvl3pPr>
          </a:lstStyle>
          <a:p>
            <a:pPr lvl="0"/>
            <a:r>
              <a:rPr lang="en-US" dirty="0"/>
              <a:t>This Is a Sample Outline with No Numbers and One-column</a:t>
            </a:r>
          </a:p>
          <a:p>
            <a:pPr lvl="1"/>
            <a:r>
              <a:rPr lang="en-US" dirty="0"/>
              <a:t>The H2 Level Does Not Have a Number</a:t>
            </a:r>
          </a:p>
          <a:p>
            <a:pPr lvl="2"/>
            <a:r>
              <a:rPr lang="en-US" dirty="0"/>
              <a:t>One of the Subheadings May Be a Special Feature  </a:t>
            </a:r>
          </a:p>
          <a:p>
            <a:pPr lvl="0"/>
            <a:r>
              <a:rPr lang="en-US" dirty="0"/>
              <a:t>This Outline Has Two Levels</a:t>
            </a:r>
          </a:p>
          <a:p>
            <a:pPr lvl="1"/>
            <a:r>
              <a:rPr lang="en-US" dirty="0"/>
              <a:t>Outline Items Usually Have No Ending Punctuation</a:t>
            </a:r>
          </a:p>
          <a:p>
            <a:pPr marL="803275" marR="0" lvl="2" indent="-282575" algn="l" defTabSz="914400" rtl="0" eaLnBrk="1" fontAlgn="auto" latinLnBrk="0" hangingPunct="1">
              <a:lnSpc>
                <a:spcPct val="90000"/>
              </a:lnSpc>
              <a:spcBef>
                <a:spcPts val="500"/>
              </a:spcBef>
              <a:spcAft>
                <a:spcPts val="0"/>
              </a:spcAft>
              <a:buClrTx/>
              <a:buSzTx/>
              <a:buFont typeface="Arial"/>
              <a:buChar char="•"/>
              <a:tabLst/>
              <a:defRPr/>
            </a:pPr>
            <a:r>
              <a:rPr lang="en-US" dirty="0"/>
              <a:t>Special Feature</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22144880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Chapter Outline: Version F1">
    <p:spTree>
      <p:nvGrpSpPr>
        <p:cNvPr id="1" name=""/>
        <p:cNvGrpSpPr/>
        <p:nvPr/>
      </p:nvGrpSpPr>
      <p:grpSpPr>
        <a:xfrm>
          <a:off x="0" y="0"/>
          <a:ext cx="0" cy="0"/>
          <a:chOff x="0" y="0"/>
          <a:chExt cx="0" cy="0"/>
        </a:xfrm>
      </p:grpSpPr>
      <p:sp>
        <p:nvSpPr>
          <p:cNvPr id="7"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4" hasCustomPrompt="1"/>
          </p:nvPr>
        </p:nvSpPr>
        <p:spPr>
          <a:xfrm>
            <a:off x="304800" y="1752600"/>
            <a:ext cx="8534400" cy="4419600"/>
          </a:xfrm>
          <a:prstGeom prst="rect">
            <a:avLst/>
          </a:prstGeom>
        </p:spPr>
        <p:txBody>
          <a:bodyPr numCol="2"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and Double-numbered</a:t>
            </a:r>
          </a:p>
          <a:p>
            <a:pPr lvl="0"/>
            <a:r>
              <a:rPr lang="en-US" dirty="0"/>
              <a:t>1.2	It is Two-column </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7596893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Chapter Outline: Version F2 (2 text boxes)">
    <p:spTree>
      <p:nvGrpSpPr>
        <p:cNvPr id="1" name=""/>
        <p:cNvGrpSpPr/>
        <p:nvPr/>
      </p:nvGrpSpPr>
      <p:grpSpPr>
        <a:xfrm>
          <a:off x="0" y="0"/>
          <a:ext cx="0" cy="0"/>
          <a:chOff x="0" y="0"/>
          <a:chExt cx="0" cy="0"/>
        </a:xfrm>
      </p:grpSpPr>
      <p:sp>
        <p:nvSpPr>
          <p:cNvPr id="8" name="Title"/>
          <p:cNvSpPr>
            <a:spLocks noGrp="1"/>
          </p:cNvSpPr>
          <p:nvPr>
            <p:ph type="title"/>
          </p:nvPr>
        </p:nvSpPr>
        <p:spPr>
          <a:xfrm>
            <a:off x="304800" y="465826"/>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1"/>
          <p:cNvSpPr>
            <a:spLocks noGrp="1"/>
          </p:cNvSpPr>
          <p:nvPr>
            <p:ph sz="quarter" idx="14" hasCustomPrompt="1"/>
          </p:nvPr>
        </p:nvSpPr>
        <p:spPr>
          <a:xfrm>
            <a:off x="304800"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1.1	This Is a Sample Outline for Two-Column (2 Boxes) and Double-numbered</a:t>
            </a:r>
          </a:p>
          <a:p>
            <a:pPr lvl="0"/>
            <a:r>
              <a:rPr lang="en-US" dirty="0"/>
              <a:t>1.2	It is Two-column </a:t>
            </a:r>
          </a:p>
          <a:p>
            <a:pPr lvl="0"/>
            <a:r>
              <a:rPr lang="en-US" dirty="0"/>
              <a:t>1.3	This Outline Has No Sub-lists</a:t>
            </a:r>
          </a:p>
          <a:p>
            <a:pPr lvl="0"/>
            <a:r>
              <a:rPr lang="en-US" dirty="0"/>
              <a:t>1.4	This List Is Double-numbered</a:t>
            </a:r>
          </a:p>
        </p:txBody>
      </p:sp>
      <p:sp>
        <p:nvSpPr>
          <p:cNvPr id="7" name="COBNL2"/>
          <p:cNvSpPr>
            <a:spLocks noGrp="1"/>
          </p:cNvSpPr>
          <p:nvPr>
            <p:ph sz="quarter" idx="15" hasCustomPrompt="1"/>
          </p:nvPr>
        </p:nvSpPr>
        <p:spPr>
          <a:xfrm>
            <a:off x="4767262" y="1752600"/>
            <a:ext cx="4038600" cy="4419600"/>
          </a:xfrm>
          <a:prstGeom prst="rect">
            <a:avLst/>
          </a:prstGeom>
        </p:spPr>
        <p:txBody>
          <a:bodyPr numCol="1" spcCol="548640"/>
          <a:lstStyle>
            <a:lvl1pPr marL="803275" marR="0" indent="-803275" algn="l" defTabSz="914400" rtl="0" eaLnBrk="1" fontAlgn="auto" latinLnBrk="0" hangingPunct="1">
              <a:lnSpc>
                <a:spcPct val="90000"/>
              </a:lnSpc>
              <a:spcBef>
                <a:spcPts val="1000"/>
              </a:spcBef>
              <a:spcAft>
                <a:spcPts val="0"/>
              </a:spcAft>
              <a:buClrTx/>
              <a:buSzTx/>
              <a:buFont typeface="Arial"/>
              <a:buNone/>
              <a:tabLst/>
              <a:defRPr sz="2800" b="0" i="0" baseline="0">
                <a:latin typeface="Times New Roman" charset="0"/>
                <a:ea typeface="Times New Roman" charset="0"/>
                <a:cs typeface="Times New Roman" charset="0"/>
              </a:defRPr>
            </a:lvl1pPr>
          </a:lstStyle>
          <a:p>
            <a:pPr lvl="0"/>
            <a:r>
              <a:rPr lang="en-US" dirty="0"/>
              <a:t>1.5	The Outline Slide Has a Footer</a:t>
            </a:r>
          </a:p>
          <a:p>
            <a:pPr lvl="0"/>
            <a:r>
              <a:rPr lang="en-US" dirty="0"/>
              <a:t>1.6	Outline Items Usually Have No Ending Punctuation</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1.7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1.8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1.9	Another Heading</a:t>
            </a:r>
          </a:p>
          <a:p>
            <a:pPr marL="803275" marR="0" lvl="0" indent="-803275" algn="l" defTabSz="914400" rtl="0" eaLnBrk="1" fontAlgn="auto" latinLnBrk="0" hangingPunct="1">
              <a:lnSpc>
                <a:spcPct val="90000"/>
              </a:lnSpc>
              <a:spcBef>
                <a:spcPts val="1000"/>
              </a:spcBef>
              <a:spcAft>
                <a:spcPts val="0"/>
              </a:spcAft>
              <a:buClrTx/>
              <a:buSzTx/>
              <a:buFont typeface="Arial"/>
              <a:buNone/>
              <a:tabLst/>
              <a:defRPr/>
            </a:pPr>
            <a:r>
              <a:rPr lang="en-US" dirty="0"/>
              <a:t>1.10	Another Heading</a:t>
            </a:r>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13"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Tree>
    <p:extLst>
      <p:ext uri="{BB962C8B-B14F-4D97-AF65-F5344CB8AC3E}">
        <p14:creationId xmlns:p14="http://schemas.microsoft.com/office/powerpoint/2010/main" val="286409115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hapter Outline: Version G">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7" name="COB"/>
          <p:cNvSpPr>
            <a:spLocks noGrp="1"/>
          </p:cNvSpPr>
          <p:nvPr>
            <p:ph sz="quarter" idx="14" hasCustomPrompt="1"/>
          </p:nvPr>
        </p:nvSpPr>
        <p:spPr>
          <a:xfrm>
            <a:off x="304800" y="1752600"/>
            <a:ext cx="8534400" cy="4495800"/>
          </a:xfrm>
          <a:prstGeom prst="rect">
            <a:avLst/>
          </a:prstGeom>
        </p:spPr>
        <p:txBody>
          <a:bodyPr/>
          <a:lstStyle>
            <a:lvl1pPr marL="0" indent="0">
              <a:buFont typeface="+mj-lt"/>
              <a:buNone/>
              <a:tabLst/>
              <a:defRPr sz="2800" b="0" i="0" baseline="0">
                <a:latin typeface="Times New Roman" charset="0"/>
                <a:ea typeface="Times New Roman" charset="0"/>
                <a:cs typeface="Times New Roman" charset="0"/>
              </a:defRPr>
            </a:lvl1pPr>
            <a:lvl2pPr marL="520700" indent="-508000">
              <a:spcBef>
                <a:spcPts val="2000"/>
              </a:spcBef>
              <a:buNone/>
              <a:tabLst/>
              <a:defRPr sz="2800" b="0" i="0" baseline="0">
                <a:solidFill>
                  <a:schemeClr val="accent2"/>
                </a:solidFill>
                <a:latin typeface="Times New Roman" charset="0"/>
                <a:ea typeface="Times New Roman" charset="0"/>
                <a:cs typeface="Times New Roman" charset="0"/>
              </a:defRPr>
            </a:lvl2pPr>
            <a:lvl3pPr marL="635000" marR="0" indent="-395288" algn="l" defTabSz="914400" rtl="0" eaLnBrk="1" fontAlgn="auto" latinLnBrk="0" hangingPunct="1">
              <a:lnSpc>
                <a:spcPct val="90000"/>
              </a:lnSpc>
              <a:spcBef>
                <a:spcPts val="1000"/>
              </a:spcBef>
              <a:spcAft>
                <a:spcPts val="0"/>
              </a:spcAft>
              <a:buClr>
                <a:schemeClr val="accent2"/>
              </a:buClr>
              <a:buSzTx/>
              <a:buFont typeface="+mj-lt"/>
              <a:buAutoNum type="arabicPeriod"/>
              <a:tabLst/>
              <a:defRPr sz="2800" b="0" i="0">
                <a:solidFill>
                  <a:schemeClr val="tx1"/>
                </a:solidFill>
                <a:latin typeface="Times New Roman" charset="0"/>
                <a:ea typeface="Times New Roman" charset="0"/>
                <a:cs typeface="Times New Roman" charset="0"/>
              </a:defRPr>
            </a:lvl3pPr>
          </a:lstStyle>
          <a:p>
            <a:pPr lvl="0"/>
            <a:r>
              <a:rPr lang="en-US" dirty="0"/>
              <a:t>This Is a Sample Outline with No Numbers</a:t>
            </a:r>
          </a:p>
          <a:p>
            <a:pPr lvl="1"/>
            <a:r>
              <a:rPr lang="en-US" dirty="0"/>
              <a:t>Learning Objective</a:t>
            </a:r>
          </a:p>
          <a:p>
            <a:pPr lvl="2"/>
            <a:r>
              <a:rPr lang="en-US" dirty="0"/>
              <a:t>Describe what racial &amp; ethnic group make up Latin America.</a:t>
            </a:r>
          </a:p>
          <a:p>
            <a:pPr lvl="2"/>
            <a:r>
              <a:rPr lang="en-US" dirty="0"/>
              <a:t>Explain Latin American agricultural systems.</a:t>
            </a:r>
          </a:p>
          <a:p>
            <a:pPr lvl="2"/>
            <a:r>
              <a:rPr lang="en-US" dirty="0"/>
              <a:t>Critically evaluate models of biodiversity conservation in the Latin American context.</a:t>
            </a:r>
          </a:p>
        </p:txBody>
      </p:sp>
      <p:sp>
        <p:nvSpPr>
          <p:cNvPr id="3" name="Slide Number Placeholder 2"/>
          <p:cNvSpPr>
            <a:spLocks noGrp="1"/>
          </p:cNvSpPr>
          <p:nvPr>
            <p:ph type="sldNum" sz="quarter" idx="10"/>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14927888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838200"/>
          </a:xfrm>
          <a:prstGeom prst="rect">
            <a:avLst/>
          </a:prstGeom>
        </p:spPr>
        <p:txBody>
          <a:bodyPr>
            <a:normAutofit/>
          </a:bodyPr>
          <a:lstStyle>
            <a:lvl1pPr>
              <a:defRPr sz="4000" b="0" i="0">
                <a:solidFill>
                  <a:srgbClr val="196E78"/>
                </a:solidFill>
                <a:latin typeface="Times New Roman" panose="02020603050405020304" pitchFamily="18" charset="0"/>
                <a:ea typeface="Times New Roman" panose="02020603050405020304" pitchFamily="18" charset="0"/>
                <a:cs typeface="Times New Roman" panose="02020603050405020304" pitchFamily="18" charset="0"/>
              </a:defRPr>
            </a:lvl1pPr>
          </a:lstStyle>
          <a:p>
            <a:endParaRPr lang="en-US" dirty="0"/>
          </a:p>
        </p:txBody>
      </p:sp>
      <p:sp>
        <p:nvSpPr>
          <p:cNvPr id="13" name="Content Placeholder"/>
          <p:cNvSpPr>
            <a:spLocks noGrp="1"/>
          </p:cNvSpPr>
          <p:nvPr>
            <p:ph sz="quarter" idx="10" hasCustomPrompt="1"/>
          </p:nvPr>
        </p:nvSpPr>
        <p:spPr>
          <a:xfrm>
            <a:off x="304800" y="1447800"/>
            <a:ext cx="8534400" cy="4800600"/>
          </a:xfrm>
          <a:prstGeom prst="rect">
            <a:avLst/>
          </a:prstGeom>
        </p:spPr>
        <p:txBody>
          <a:bodyPr/>
          <a:lstStyle>
            <a:lvl1pPr marL="457200" indent="-457200" algn="l">
              <a:lnSpc>
                <a:spcPct val="100000"/>
              </a:lnSpc>
              <a:spcBef>
                <a:spcPts val="624"/>
              </a:spcBef>
              <a:buClr>
                <a:schemeClr val="accent2"/>
              </a:buClr>
              <a:buFont typeface="Arial" panose="020B0604020202020204" pitchFamily="34" charset="0"/>
              <a:buChar char="•"/>
              <a:tabLst/>
              <a:defRPr sz="2800" b="0" i="0" baseline="0">
                <a:latin typeface="Times New Roman" panose="02020603050405020304" pitchFamily="18" charset="0"/>
                <a:ea typeface="Times New Roman" panose="02020603050405020304" pitchFamily="18" charset="0"/>
                <a:cs typeface="Times New Roman" panose="02020603050405020304" pitchFamily="18" charset="0"/>
              </a:defRPr>
            </a:lvl1pPr>
            <a:lvl2pPr marL="914400" indent="-457200">
              <a:lnSpc>
                <a:spcPct val="100000"/>
              </a:lnSpc>
              <a:spcBef>
                <a:spcPts val="624"/>
              </a:spcBef>
              <a:buClr>
                <a:schemeClr val="accent2"/>
              </a:buClr>
              <a:buSzPct val="80000"/>
              <a:buFont typeface="Courier New" panose="02070309020205020404" pitchFamily="49" charset="0"/>
              <a:buChar char="o"/>
              <a:defRPr sz="2600" b="0" i="0">
                <a:latin typeface="Times New Roman" panose="02020603050405020304" pitchFamily="18" charset="0"/>
                <a:ea typeface="Times New Roman" panose="02020603050405020304" pitchFamily="18" charset="0"/>
                <a:cs typeface="Times New Roman" panose="02020603050405020304" pitchFamily="18" charset="0"/>
              </a:defRPr>
            </a:lvl2pPr>
            <a:lvl3pPr>
              <a:lnSpc>
                <a:spcPct val="100000"/>
              </a:lnSpc>
              <a:spcBef>
                <a:spcPts val="624"/>
              </a:spcBef>
              <a:defRPr sz="2400" b="0" i="0">
                <a:latin typeface="Times New Roman" panose="02020603050405020304" pitchFamily="18" charset="0"/>
                <a:ea typeface="Source Sans Pro" charset="0"/>
                <a:cs typeface="Times New Roman" panose="02020603050405020304" pitchFamily="18"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71207565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plus 1 column">
    <p:spTree>
      <p:nvGrpSpPr>
        <p:cNvPr id="1" name=""/>
        <p:cNvGrpSpPr/>
        <p:nvPr/>
      </p:nvGrpSpPr>
      <p:grpSpPr>
        <a:xfrm>
          <a:off x="0" y="0"/>
          <a:ext cx="0" cy="0"/>
          <a:chOff x="0" y="0"/>
          <a:chExt cx="0" cy="0"/>
        </a:xfrm>
      </p:grpSpPr>
      <p:sp>
        <p:nvSpPr>
          <p:cNvPr id="2" name="Title 1"/>
          <p:cNvSpPr>
            <a:spLocks noGrp="1"/>
          </p:cNvSpPr>
          <p:nvPr>
            <p:ph type="title"/>
          </p:nvPr>
        </p:nvSpPr>
        <p:spPr>
          <a:xfrm>
            <a:off x="277078" y="457200"/>
            <a:ext cx="8543926" cy="975360"/>
          </a:xfrm>
          <a:prstGeom prst="rect">
            <a:avLst/>
          </a:prstGeom>
        </p:spPr>
        <p:txBody>
          <a:bodyPr>
            <a:normAutofit/>
          </a:bodyPr>
          <a:lstStyle>
            <a:lvl1pPr>
              <a:defRPr sz="4000" b="0" i="0">
                <a:solidFill>
                  <a:srgbClr val="196E78"/>
                </a:solidFill>
                <a:latin typeface="+mn-lt"/>
                <a:ea typeface="Calibri" charset="0"/>
                <a:cs typeface="Calibri" charset="0"/>
              </a:defRPr>
            </a:lvl1pPr>
          </a:lstStyle>
          <a:p>
            <a:endParaRPr lang="en-US" dirty="0"/>
          </a:p>
        </p:txBody>
      </p:sp>
      <p:sp>
        <p:nvSpPr>
          <p:cNvPr id="13" name="Contents"/>
          <p:cNvSpPr>
            <a:spLocks noGrp="1"/>
          </p:cNvSpPr>
          <p:nvPr>
            <p:ph sz="quarter" idx="10" hasCustomPrompt="1"/>
          </p:nvPr>
        </p:nvSpPr>
        <p:spPr>
          <a:xfrm>
            <a:off x="304800" y="1752600"/>
            <a:ext cx="8534400" cy="533400"/>
          </a:xfrm>
          <a:prstGeom prst="rect">
            <a:avLst/>
          </a:prstGeom>
        </p:spPr>
        <p:txBody>
          <a:bodyPr/>
          <a:lstStyle>
            <a:lvl1pPr marL="457200" indent="-457200" algn="l">
              <a:lnSpc>
                <a:spcPct val="100000"/>
              </a:lnSpc>
              <a:spcBef>
                <a:spcPts val="624"/>
              </a:spcBef>
              <a:buClr>
                <a:srgbClr val="B11116"/>
              </a:buClr>
              <a:buFont typeface="Arial" panose="020B0604020202020204" pitchFamily="34" charset="0"/>
              <a:buChar char="•"/>
              <a:tabLst/>
              <a:defRPr sz="2800" b="0" i="0" baseline="0">
                <a:latin typeface="+mn-lt"/>
                <a:ea typeface="Calibri" charset="0"/>
                <a:cs typeface="Calibri" charset="0"/>
              </a:defRPr>
            </a:lvl1pPr>
            <a:lvl2pPr marL="914400" indent="-457200">
              <a:lnSpc>
                <a:spcPct val="100000"/>
              </a:lnSpc>
              <a:spcBef>
                <a:spcPts val="624"/>
              </a:spcBef>
              <a:buClr>
                <a:srgbClr val="C00000"/>
              </a:buClr>
              <a:buSzPct val="80000"/>
              <a:buFont typeface="Courier New" panose="02070309020205020404" pitchFamily="49" charset="0"/>
              <a:buChar char="o"/>
              <a:defRPr sz="2600" b="0" i="0">
                <a:latin typeface="+mn-lt"/>
                <a:ea typeface="Calibri" panose="020F0502020204030204" pitchFamily="34" charset="0"/>
                <a:cs typeface="Calibri" panose="020F0502020204030204" pitchFamily="34" charset="0"/>
              </a:defRPr>
            </a:lvl2pPr>
            <a:lvl3pPr>
              <a:lnSpc>
                <a:spcPct val="100000"/>
              </a:lnSpc>
              <a:spcBef>
                <a:spcPts val="624"/>
              </a:spcBef>
              <a:defRPr sz="2400" b="0" i="0">
                <a:latin typeface="+mn-lt"/>
                <a:ea typeface="Source Sans Pro" charset="0"/>
                <a:cs typeface="Source Sans Pro" charset="0"/>
              </a:defRPr>
            </a:lvl3pPr>
            <a:lvl4pPr>
              <a:defRPr sz="2489" b="0" i="0">
                <a:latin typeface="Source Sans Pro" charset="0"/>
                <a:ea typeface="Source Sans Pro" charset="0"/>
                <a:cs typeface="Source Sans Pro" charset="0"/>
              </a:defRPr>
            </a:lvl4pPr>
            <a:lvl5pPr>
              <a:defRPr sz="2489" b="0" i="0">
                <a:latin typeface="Source Sans Pro" charset="0"/>
                <a:ea typeface="Source Sans Pro" charset="0"/>
                <a:cs typeface="Source Sans Pro" charset="0"/>
              </a:defRPr>
            </a:lvl5pPr>
          </a:lstStyle>
          <a:p>
            <a:pPr lvl="0"/>
            <a:r>
              <a:rPr lang="en-US" dirty="0"/>
              <a:t>Click to add text or image</a:t>
            </a:r>
          </a:p>
          <a:p>
            <a:pPr lvl="1"/>
            <a:endParaRPr lang="en-US" dirty="0"/>
          </a:p>
          <a:p>
            <a:pPr lvl="2"/>
            <a:endParaRPr lang="en-US" dirty="0"/>
          </a:p>
          <a:p>
            <a:pPr lvl="1"/>
            <a:endParaRPr lang="en-US" dirty="0"/>
          </a:p>
          <a:p>
            <a:pPr lvl="1"/>
            <a:endParaRPr lang="en-US" dirty="0"/>
          </a:p>
        </p:txBody>
      </p: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©2018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
        <p:nvSpPr>
          <p:cNvPr id="4" name="Content Placeholder 3">
            <a:extLst>
              <a:ext uri="{FF2B5EF4-FFF2-40B4-BE49-F238E27FC236}">
                <a16:creationId xmlns:a16="http://schemas.microsoft.com/office/drawing/2014/main" id="{9C5F9957-1560-4A8E-98D3-0418F97BCE24}"/>
              </a:ext>
            </a:extLst>
          </p:cNvPr>
          <p:cNvSpPr>
            <a:spLocks noGrp="1"/>
          </p:cNvSpPr>
          <p:nvPr>
            <p:ph sz="quarter" idx="11"/>
          </p:nvPr>
        </p:nvSpPr>
        <p:spPr>
          <a:xfrm>
            <a:off x="295275" y="3886200"/>
            <a:ext cx="8526463" cy="1981200"/>
          </a:xfrm>
          <a:prstGeom prst="rect">
            <a:avLst/>
          </a:prstGeom>
        </p:spPr>
        <p:txBody>
          <a:bodyPr/>
          <a:lstStyle>
            <a:lvl1pPr marL="457200" indent="-457200">
              <a:buClr>
                <a:schemeClr val="accent2"/>
              </a:buClr>
              <a:defRPr/>
            </a:lvl1pPr>
            <a:lvl2pPr marL="914400" indent="-457200">
              <a:buClr>
                <a:schemeClr val="accent2"/>
              </a:buClr>
              <a:buSzPct val="80000"/>
              <a:buFont typeface="Courier New" panose="02070309020205020404" pitchFamily="49" charset="0"/>
              <a:buChar char="o"/>
              <a:defRPr/>
            </a:lvl2pPr>
            <a:lvl3pPr marL="1371600" indent="-457200">
              <a:buClr>
                <a:schemeClr val="accent2"/>
              </a:buClr>
              <a:buSzPct val="80000"/>
              <a:defRPr/>
            </a:lvl3p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9446762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2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285750" indent="-285750" algn="l">
              <a:spcBef>
                <a:spcPts val="889"/>
              </a:spcBef>
              <a:buClr>
                <a:schemeClr val="accent2"/>
              </a:buClr>
              <a:buFont typeface="Arial" panose="020B0604020202020204" pitchFamily="34" charset="0"/>
              <a:buChar char="•"/>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hasCustomPrompt="1"/>
          </p:nvPr>
        </p:nvSpPr>
        <p:spPr>
          <a:xfrm>
            <a:off x="380060" y="3820260"/>
            <a:ext cx="8334022" cy="648426"/>
          </a:xfrm>
          <a:prstGeom prst="rect">
            <a:avLst/>
          </a:prstGeom>
        </p:spPr>
        <p:txBody>
          <a:bodyPr/>
          <a:lstStyle>
            <a:lvl1pPr>
              <a:lnSpc>
                <a:spcPct val="100000"/>
              </a:lnSpc>
              <a:spcBef>
                <a:spcPts val="624"/>
              </a:spcBef>
              <a:buClr>
                <a:schemeClr val="accent2"/>
              </a:buClr>
              <a:defRPr sz="2400"/>
            </a:lvl1pPr>
          </a:lstStyle>
          <a:p>
            <a:pPr lvl="0"/>
            <a:r>
              <a:rPr lang="en-US" dirty="0"/>
              <a:t> </a:t>
            </a:r>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hasCustomPrompt="1"/>
          </p:nvPr>
        </p:nvSpPr>
        <p:spPr>
          <a:xfrm>
            <a:off x="380060" y="4738565"/>
            <a:ext cx="8334022" cy="575856"/>
          </a:xfrm>
          <a:prstGeom prst="rect">
            <a:avLst/>
          </a:prstGeom>
        </p:spPr>
        <p:txBody>
          <a:bodyPr/>
          <a:lstStyle>
            <a:lvl1pPr>
              <a:buClr>
                <a:schemeClr val="accent2"/>
              </a:buClr>
              <a:defRPr sz="2400"/>
            </a:lvl1pPr>
          </a:lstStyle>
          <a:p>
            <a:pPr lvl="0"/>
            <a:r>
              <a:rPr lang="en-US" dirty="0"/>
              <a:t> </a:t>
            </a:r>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hasCustomPrompt="1"/>
          </p:nvPr>
        </p:nvSpPr>
        <p:spPr>
          <a:xfrm>
            <a:off x="380060" y="5458561"/>
            <a:ext cx="8200378" cy="685800"/>
          </a:xfrm>
          <a:prstGeom prst="rect">
            <a:avLst/>
          </a:prstGeom>
        </p:spPr>
        <p:txBody>
          <a:bodyPr/>
          <a:lstStyle>
            <a:lvl1pPr>
              <a:buClr>
                <a:schemeClr val="accent2"/>
              </a:buClr>
              <a:defRPr sz="2400"/>
            </a:lvl1pPr>
          </a:lstStyle>
          <a:p>
            <a:pPr lvl="0"/>
            <a:r>
              <a:rPr lang="en-US" dirty="0"/>
              <a:t> </a:t>
            </a:r>
          </a:p>
          <a:p>
            <a:pPr lvl="1"/>
            <a:r>
              <a:rPr lang="en-US" dirty="0"/>
              <a:t>Second level</a:t>
            </a:r>
          </a:p>
          <a:p>
            <a:pPr lvl="2"/>
            <a:r>
              <a:rPr lang="en-US" dirty="0"/>
              <a:t>Third level</a:t>
            </a:r>
          </a:p>
          <a:p>
            <a:pPr lvl="3"/>
            <a:r>
              <a:rPr lang="en-US" dirty="0"/>
              <a:t>Fourth level</a:t>
            </a:r>
          </a:p>
          <a:p>
            <a:pPr lvl="4"/>
            <a:r>
              <a:rPr lang="en-US" dirty="0"/>
              <a:t>Fifth level</a:t>
            </a:r>
            <a:endParaRPr lang="en-IN" dirty="0"/>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0594994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3_Title plus image, figure title, caption, and source">
    <p:spTree>
      <p:nvGrpSpPr>
        <p:cNvPr id="1" name=""/>
        <p:cNvGrpSpPr/>
        <p:nvPr/>
      </p:nvGrpSpPr>
      <p:grpSpPr>
        <a:xfrm>
          <a:off x="0" y="0"/>
          <a:ext cx="0" cy="0"/>
          <a:chOff x="0" y="0"/>
          <a:chExt cx="0" cy="0"/>
        </a:xfrm>
      </p:grpSpPr>
      <p:sp>
        <p:nvSpPr>
          <p:cNvPr id="4" name="Title 3"/>
          <p:cNvSpPr>
            <a:spLocks noGrp="1"/>
          </p:cNvSpPr>
          <p:nvPr>
            <p:ph type="title"/>
          </p:nvPr>
        </p:nvSpPr>
        <p:spPr>
          <a:xfrm>
            <a:off x="281354" y="457200"/>
            <a:ext cx="8534400" cy="1141412"/>
          </a:xfrm>
        </p:spPr>
        <p:txBody>
          <a:bodyPr>
            <a:normAutofit/>
          </a:bodyPr>
          <a:lstStyle>
            <a:lvl1pPr>
              <a:defRPr sz="4000" b="0"/>
            </a:lvl1pPr>
          </a:lstStyle>
          <a:p>
            <a:r>
              <a:rPr lang="en-US" dirty="0"/>
              <a:t>Click to edit Master title style</a:t>
            </a:r>
          </a:p>
        </p:txBody>
      </p:sp>
      <p:sp>
        <p:nvSpPr>
          <p:cNvPr id="7" name="Content Placeholder 9"/>
          <p:cNvSpPr>
            <a:spLocks noGrp="1"/>
          </p:cNvSpPr>
          <p:nvPr>
            <p:ph sz="quarter" idx="15" hasCustomPrompt="1"/>
          </p:nvPr>
        </p:nvSpPr>
        <p:spPr>
          <a:xfrm>
            <a:off x="380060" y="1692275"/>
            <a:ext cx="8534400" cy="425450"/>
          </a:xfrm>
          <a:prstGeom prst="rect">
            <a:avLst/>
          </a:prstGeom>
        </p:spPr>
        <p:txBody>
          <a:bodyPr/>
          <a:lstStyle>
            <a:lvl1pPr marL="0" indent="0" algn="ctr">
              <a:spcBef>
                <a:spcPts val="889"/>
              </a:spcBef>
              <a:buClr>
                <a:srgbClr val="B11116"/>
              </a:buClr>
              <a:buFont typeface="Arial" panose="020B0604020202020204" pitchFamily="34" charset="0"/>
              <a:buNone/>
              <a:defRPr sz="1778" b="0" i="0" baseline="0">
                <a:solidFill>
                  <a:schemeClr val="tx1"/>
                </a:solidFill>
                <a:latin typeface="+mn-lt"/>
                <a:ea typeface="Calibri" charset="0"/>
                <a:cs typeface="Calibri" charset="0"/>
              </a:defRPr>
            </a:lvl1pPr>
            <a:lvl2pPr marL="714031" indent="-400761">
              <a:spcBef>
                <a:spcPts val="889"/>
              </a:spcBef>
              <a:buFont typeface="+mj-lt"/>
              <a:buAutoNum type="alphaLcPeriod"/>
              <a:tabLst/>
              <a:defRPr sz="2489" b="0" i="0" baseline="0">
                <a:solidFill>
                  <a:schemeClr val="tx1"/>
                </a:solidFill>
                <a:latin typeface="Source Sans Pro" charset="0"/>
                <a:ea typeface="Source Sans Pro" charset="0"/>
                <a:cs typeface="Source Sans Pro" charset="0"/>
              </a:defRPr>
            </a:lvl2pPr>
          </a:lstStyle>
          <a:p>
            <a:pPr lvl="0"/>
            <a:r>
              <a:rPr lang="en-US" sz="1778" dirty="0"/>
              <a:t>Click to add figure title</a:t>
            </a:r>
          </a:p>
          <a:p>
            <a:pPr lvl="0"/>
            <a:endParaRPr lang="en-US" dirty="0"/>
          </a:p>
        </p:txBody>
      </p:sp>
      <p:sp>
        <p:nvSpPr>
          <p:cNvPr id="6" name="Content Placeholder 94"/>
          <p:cNvSpPr>
            <a:spLocks noGrp="1"/>
          </p:cNvSpPr>
          <p:nvPr>
            <p:ph sz="quarter" idx="16" hasCustomPrompt="1"/>
          </p:nvPr>
        </p:nvSpPr>
        <p:spPr>
          <a:xfrm>
            <a:off x="2965214" y="2362201"/>
            <a:ext cx="3058189" cy="1363133"/>
          </a:xfrm>
          <a:prstGeom prst="rect">
            <a:avLst/>
          </a:prstGeom>
        </p:spPr>
        <p:txBody>
          <a:bodyPr/>
          <a:lstStyle>
            <a:lvl1pPr marL="0" indent="0">
              <a:buNone/>
              <a:defRPr sz="2489" b="0" i="0">
                <a:latin typeface="+mn-lt"/>
                <a:ea typeface="Calibri" charset="0"/>
                <a:cs typeface="Calibri" charset="0"/>
              </a:defRPr>
            </a:lvl1pPr>
          </a:lstStyle>
          <a:p>
            <a:pPr lvl="0"/>
            <a:r>
              <a:rPr lang="en-US" dirty="0"/>
              <a:t>Click to add image</a:t>
            </a:r>
          </a:p>
        </p:txBody>
      </p:sp>
      <p:sp>
        <p:nvSpPr>
          <p:cNvPr id="11" name="Content Placeholder 10"/>
          <p:cNvSpPr>
            <a:spLocks noGrp="1"/>
          </p:cNvSpPr>
          <p:nvPr>
            <p:ph sz="quarter" idx="18"/>
          </p:nvPr>
        </p:nvSpPr>
        <p:spPr>
          <a:xfrm>
            <a:off x="579968" y="4183063"/>
            <a:ext cx="8334022" cy="1041400"/>
          </a:xfrm>
          <a:prstGeom prst="rect">
            <a:avLst/>
          </a:prstGeom>
        </p:spPr>
        <p:txBody>
          <a:bodyPr/>
          <a:lstStyle>
            <a:lvl1pPr>
              <a:lnSpc>
                <a:spcPct val="100000"/>
              </a:lnSpc>
              <a:spcBef>
                <a:spcPts val="624"/>
              </a:spcBef>
              <a:buClr>
                <a:srgbClr val="B11116"/>
              </a:buClr>
              <a:defRPr/>
            </a:lvl1pPr>
          </a:lstStyle>
          <a:p>
            <a:pPr lvl="0"/>
            <a:endParaRPr lang="en-US" dirty="0"/>
          </a:p>
        </p:txBody>
      </p:sp>
      <p:sp>
        <p:nvSpPr>
          <p:cNvPr id="5" name="Picture Placeholder 4"/>
          <p:cNvSpPr>
            <a:spLocks noGrp="1"/>
          </p:cNvSpPr>
          <p:nvPr>
            <p:ph type="pic" sz="quarter" idx="19"/>
          </p:nvPr>
        </p:nvSpPr>
        <p:spPr>
          <a:xfrm>
            <a:off x="300567" y="2298700"/>
            <a:ext cx="2548467" cy="1265238"/>
          </a:xfrm>
          <a:prstGeom prst="rect">
            <a:avLst/>
          </a:prstGeom>
        </p:spPr>
        <p:txBody>
          <a:bodyPr/>
          <a:lstStyle/>
          <a:p>
            <a:endParaRPr lang="en-US" dirty="0"/>
          </a:p>
        </p:txBody>
      </p:sp>
      <p:sp>
        <p:nvSpPr>
          <p:cNvPr id="12" name="Picture Placeholder 11"/>
          <p:cNvSpPr>
            <a:spLocks noGrp="1"/>
          </p:cNvSpPr>
          <p:nvPr>
            <p:ph type="pic" sz="quarter" idx="20"/>
          </p:nvPr>
        </p:nvSpPr>
        <p:spPr>
          <a:xfrm>
            <a:off x="478368" y="3657601"/>
            <a:ext cx="1854200" cy="631825"/>
          </a:xfrm>
          <a:prstGeom prst="rect">
            <a:avLst/>
          </a:prstGeom>
        </p:spPr>
        <p:txBody>
          <a:bodyPr/>
          <a:lstStyle/>
          <a:p>
            <a:endParaRPr lang="en-US" dirty="0"/>
          </a:p>
        </p:txBody>
      </p:sp>
      <p:sp>
        <p:nvSpPr>
          <p:cNvPr id="10" name="Content Placeholder 9"/>
          <p:cNvSpPr>
            <a:spLocks noGrp="1"/>
          </p:cNvSpPr>
          <p:nvPr>
            <p:ph sz="quarter" idx="21"/>
          </p:nvPr>
        </p:nvSpPr>
        <p:spPr>
          <a:xfrm>
            <a:off x="579968" y="5407025"/>
            <a:ext cx="3810000" cy="685800"/>
          </a:xfrm>
          <a:prstGeom prst="rect">
            <a:avLst/>
          </a:prstGeom>
        </p:spPr>
        <p:txBody>
          <a:bodyPr/>
          <a:lstStyle/>
          <a:p>
            <a:pPr lvl="0"/>
            <a:endParaRPr lang="en-US" dirty="0"/>
          </a:p>
        </p:txBody>
      </p:sp>
      <p:sp>
        <p:nvSpPr>
          <p:cNvPr id="13" name="Content Placeholder 12">
            <a:extLst>
              <a:ext uri="{FF2B5EF4-FFF2-40B4-BE49-F238E27FC236}">
                <a16:creationId xmlns:a16="http://schemas.microsoft.com/office/drawing/2014/main" id="{7B87F3B8-4D51-42A0-884F-DBA69811E018}"/>
              </a:ext>
            </a:extLst>
          </p:cNvPr>
          <p:cNvSpPr>
            <a:spLocks noGrp="1"/>
          </p:cNvSpPr>
          <p:nvPr>
            <p:ph sz="quarter" idx="22"/>
          </p:nvPr>
        </p:nvSpPr>
        <p:spPr>
          <a:xfrm>
            <a:off x="5867400" y="5407025"/>
            <a:ext cx="2895600" cy="685800"/>
          </a:xfrm>
          <a:prstGeom prst="rect">
            <a:avLst/>
          </a:prstGeom>
        </p:spPr>
        <p:txBody>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8" name="Content Placeholder 17"/>
          <p:cNvSpPr>
            <a:spLocks noGrp="1"/>
          </p:cNvSpPr>
          <p:nvPr>
            <p:ph sz="quarter" idx="23"/>
          </p:nvPr>
        </p:nvSpPr>
        <p:spPr>
          <a:xfrm>
            <a:off x="291353" y="6438900"/>
            <a:ext cx="914400" cy="257175"/>
          </a:xfrm>
          <a:prstGeom prst="rect">
            <a:avLst/>
          </a:prstGeom>
        </p:spPr>
        <p:txBody>
          <a:bodyPr/>
          <a:lstStyle>
            <a:lvl1pPr marL="0" indent="0">
              <a:buNone/>
              <a:defRPr sz="1200"/>
            </a:lvl1pPr>
          </a:lstStyle>
          <a:p>
            <a:pPr lvl="0"/>
            <a:endParaRPr lang="en-US" dirty="0"/>
          </a:p>
        </p:txBody>
      </p:sp>
      <p:sp>
        <p:nvSpPr>
          <p:cNvPr id="14" name="Picture Placeholder 11">
            <a:extLst>
              <a:ext uri="{FF2B5EF4-FFF2-40B4-BE49-F238E27FC236}">
                <a16:creationId xmlns:a16="http://schemas.microsoft.com/office/drawing/2014/main" id="{FBA3E100-6354-4F60-B216-877F69A22A66}"/>
              </a:ext>
            </a:extLst>
          </p:cNvPr>
          <p:cNvSpPr>
            <a:spLocks noGrp="1"/>
          </p:cNvSpPr>
          <p:nvPr>
            <p:ph type="pic" sz="quarter" idx="24"/>
          </p:nvPr>
        </p:nvSpPr>
        <p:spPr>
          <a:xfrm>
            <a:off x="630768" y="3810001"/>
            <a:ext cx="1854200" cy="631825"/>
          </a:xfrm>
          <a:prstGeom prst="rect">
            <a:avLst/>
          </a:prstGeom>
        </p:spPr>
        <p:txBody>
          <a:bodyPr/>
          <a:lstStyle/>
          <a:p>
            <a:endParaRPr lang="en-US" dirty="0"/>
          </a:p>
        </p:txBody>
      </p:sp>
      <p:sp>
        <p:nvSpPr>
          <p:cNvPr id="15" name="Content Placeholder 14">
            <a:extLst>
              <a:ext uri="{FF2B5EF4-FFF2-40B4-BE49-F238E27FC236}">
                <a16:creationId xmlns:a16="http://schemas.microsoft.com/office/drawing/2014/main" id="{D1B15146-A80C-4E59-ADEC-269EC7423323}"/>
              </a:ext>
            </a:extLst>
          </p:cNvPr>
          <p:cNvSpPr>
            <a:spLocks noGrp="1"/>
          </p:cNvSpPr>
          <p:nvPr>
            <p:ph sz="quarter" idx="25"/>
          </p:nvPr>
        </p:nvSpPr>
        <p:spPr>
          <a:xfrm>
            <a:off x="4572000" y="5407025"/>
            <a:ext cx="1143000"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7" name="Content Placeholder 16">
            <a:extLst>
              <a:ext uri="{FF2B5EF4-FFF2-40B4-BE49-F238E27FC236}">
                <a16:creationId xmlns:a16="http://schemas.microsoft.com/office/drawing/2014/main" id="{0731A378-C1E8-40F7-984C-660BE0BA25DD}"/>
              </a:ext>
            </a:extLst>
          </p:cNvPr>
          <p:cNvSpPr>
            <a:spLocks noGrp="1"/>
          </p:cNvSpPr>
          <p:nvPr>
            <p:ph sz="quarter" idx="26"/>
          </p:nvPr>
        </p:nvSpPr>
        <p:spPr>
          <a:xfrm>
            <a:off x="8275638" y="54070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3" name="Table Placeholder 2"/>
          <p:cNvSpPr>
            <a:spLocks noGrp="1"/>
          </p:cNvSpPr>
          <p:nvPr>
            <p:ph type="tbl" sz="quarter" idx="17"/>
          </p:nvPr>
        </p:nvSpPr>
        <p:spPr>
          <a:xfrm>
            <a:off x="6728178" y="2497138"/>
            <a:ext cx="2106789" cy="1320800"/>
          </a:xfrm>
          <a:prstGeom prst="rect">
            <a:avLst/>
          </a:prstGeom>
        </p:spPr>
        <p:txBody>
          <a:bodyPr/>
          <a:lstStyle>
            <a:lvl1pPr marL="0" indent="0">
              <a:buNone/>
              <a:defRPr/>
            </a:lvl1pPr>
          </a:lstStyle>
          <a:p>
            <a:endParaRPr lang="en-US" dirty="0"/>
          </a:p>
        </p:txBody>
      </p:sp>
      <p:sp>
        <p:nvSpPr>
          <p:cNvPr id="19" name="Table Placeholder 2">
            <a:extLst>
              <a:ext uri="{FF2B5EF4-FFF2-40B4-BE49-F238E27FC236}">
                <a16:creationId xmlns:a16="http://schemas.microsoft.com/office/drawing/2014/main" id="{2219DD6E-B1FF-4B5E-979E-66564D9D6D23}"/>
              </a:ext>
            </a:extLst>
          </p:cNvPr>
          <p:cNvSpPr>
            <a:spLocks noGrp="1"/>
          </p:cNvSpPr>
          <p:nvPr>
            <p:ph type="tbl" sz="quarter" idx="27"/>
          </p:nvPr>
        </p:nvSpPr>
        <p:spPr>
          <a:xfrm>
            <a:off x="6880578" y="2649538"/>
            <a:ext cx="2106789" cy="1320800"/>
          </a:xfrm>
          <a:prstGeom prst="rect">
            <a:avLst/>
          </a:prstGeom>
        </p:spPr>
        <p:txBody>
          <a:bodyPr/>
          <a:lstStyle>
            <a:lvl1pPr marL="0" indent="0">
              <a:buNone/>
              <a:defRPr/>
            </a:lvl1pPr>
          </a:lstStyle>
          <a:p>
            <a:endParaRPr lang="en-US" dirty="0"/>
          </a:p>
        </p:txBody>
      </p:sp>
      <p:sp>
        <p:nvSpPr>
          <p:cNvPr id="20" name="Table Placeholder 2">
            <a:extLst>
              <a:ext uri="{FF2B5EF4-FFF2-40B4-BE49-F238E27FC236}">
                <a16:creationId xmlns:a16="http://schemas.microsoft.com/office/drawing/2014/main" id="{7F0B942C-BA51-48F2-A4DF-6B77FCD5655E}"/>
              </a:ext>
            </a:extLst>
          </p:cNvPr>
          <p:cNvSpPr>
            <a:spLocks noGrp="1"/>
          </p:cNvSpPr>
          <p:nvPr>
            <p:ph type="tbl" sz="quarter" idx="28"/>
          </p:nvPr>
        </p:nvSpPr>
        <p:spPr>
          <a:xfrm>
            <a:off x="7032978" y="2801938"/>
            <a:ext cx="2106789" cy="1320800"/>
          </a:xfrm>
          <a:prstGeom prst="rect">
            <a:avLst/>
          </a:prstGeom>
        </p:spPr>
        <p:txBody>
          <a:bodyPr/>
          <a:lstStyle>
            <a:lvl1pPr marL="0" indent="0">
              <a:buNone/>
              <a:defRPr/>
            </a:lvl1pPr>
          </a:lstStyle>
          <a:p>
            <a:endParaRPr lang="en-US" dirty="0"/>
          </a:p>
        </p:txBody>
      </p:sp>
      <p:sp>
        <p:nvSpPr>
          <p:cNvPr id="21" name="Content Placeholder 16">
            <a:extLst>
              <a:ext uri="{FF2B5EF4-FFF2-40B4-BE49-F238E27FC236}">
                <a16:creationId xmlns:a16="http://schemas.microsoft.com/office/drawing/2014/main" id="{C789B25C-62B8-4A2F-A664-6F982F31033E}"/>
              </a:ext>
            </a:extLst>
          </p:cNvPr>
          <p:cNvSpPr>
            <a:spLocks noGrp="1"/>
          </p:cNvSpPr>
          <p:nvPr>
            <p:ph sz="quarter" idx="29"/>
          </p:nvPr>
        </p:nvSpPr>
        <p:spPr>
          <a:xfrm>
            <a:off x="8428038" y="55594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2" name="Content Placeholder 16">
            <a:extLst>
              <a:ext uri="{FF2B5EF4-FFF2-40B4-BE49-F238E27FC236}">
                <a16:creationId xmlns:a16="http://schemas.microsoft.com/office/drawing/2014/main" id="{45FF1C84-C34F-4BA9-82D5-684501BD5A6F}"/>
              </a:ext>
            </a:extLst>
          </p:cNvPr>
          <p:cNvSpPr>
            <a:spLocks noGrp="1"/>
          </p:cNvSpPr>
          <p:nvPr>
            <p:ph sz="quarter" idx="30"/>
          </p:nvPr>
        </p:nvSpPr>
        <p:spPr>
          <a:xfrm>
            <a:off x="8580438" y="57118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23" name="Content Placeholder 16">
            <a:extLst>
              <a:ext uri="{FF2B5EF4-FFF2-40B4-BE49-F238E27FC236}">
                <a16:creationId xmlns:a16="http://schemas.microsoft.com/office/drawing/2014/main" id="{27B4A8D3-48D8-431A-A735-B8148B0F2578}"/>
              </a:ext>
            </a:extLst>
          </p:cNvPr>
          <p:cNvSpPr>
            <a:spLocks noGrp="1"/>
          </p:cNvSpPr>
          <p:nvPr>
            <p:ph sz="quarter" idx="31"/>
          </p:nvPr>
        </p:nvSpPr>
        <p:spPr>
          <a:xfrm>
            <a:off x="8732838" y="5864225"/>
            <a:ext cx="638175" cy="685800"/>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8" name="TextBox 7"/>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9"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9349230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Opener: Version B">
    <p:spTree>
      <p:nvGrpSpPr>
        <p:cNvPr id="1" name=""/>
        <p:cNvGrpSpPr/>
        <p:nvPr/>
      </p:nvGrpSpPr>
      <p:grpSpPr>
        <a:xfrm>
          <a:off x="0" y="0"/>
          <a:ext cx="0" cy="0"/>
          <a:chOff x="0" y="0"/>
          <a:chExt cx="0" cy="0"/>
        </a:xfrm>
      </p:grpSpPr>
      <p:sp>
        <p:nvSpPr>
          <p:cNvPr id="13" name="CN"/>
          <p:cNvSpPr>
            <a:spLocks noGrp="1"/>
          </p:cNvSpPr>
          <p:nvPr>
            <p:ph sz="quarter" idx="19" hasCustomPrompt="1"/>
          </p:nvPr>
        </p:nvSpPr>
        <p:spPr>
          <a:xfrm>
            <a:off x="152400" y="228600"/>
            <a:ext cx="8839200" cy="533400"/>
          </a:xfrm>
          <a:prstGeom prst="rect">
            <a:avLst/>
          </a:prstGeom>
        </p:spPr>
        <p:txBody>
          <a:bodyPr/>
          <a:lstStyle>
            <a:lvl1pPr marL="0" indent="0" algn="ctr">
              <a:buNone/>
              <a:defRPr sz="4000" b="1" i="0" baseline="0">
                <a:solidFill>
                  <a:schemeClr val="accent1"/>
                </a:solidFill>
                <a:latin typeface="Times New Roman" charset="0"/>
                <a:ea typeface="Times New Roman" charset="0"/>
                <a:cs typeface="Times New Roman" charset="0"/>
              </a:defRPr>
            </a:lvl1pPr>
          </a:lstStyle>
          <a:p>
            <a:pPr lvl="0"/>
            <a:r>
              <a:rPr lang="en-US" dirty="0"/>
              <a:t>Chapter 1</a:t>
            </a:r>
          </a:p>
        </p:txBody>
      </p:sp>
      <p:sp>
        <p:nvSpPr>
          <p:cNvPr id="14" name="CT"/>
          <p:cNvSpPr>
            <a:spLocks noGrp="1"/>
          </p:cNvSpPr>
          <p:nvPr>
            <p:ph sz="quarter" idx="20" hasCustomPrompt="1"/>
          </p:nvPr>
        </p:nvSpPr>
        <p:spPr>
          <a:xfrm>
            <a:off x="152400" y="762000"/>
            <a:ext cx="8839200" cy="22860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8" name="Title "/>
          <p:cNvSpPr>
            <a:spLocks noGrp="1"/>
          </p:cNvSpPr>
          <p:nvPr>
            <p:ph type="title" hasCustomPrompt="1"/>
          </p:nvPr>
        </p:nvSpPr>
        <p:spPr>
          <a:xfrm>
            <a:off x="152400" y="3505200"/>
            <a:ext cx="8839200" cy="1524000"/>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15" name="Edition"/>
          <p:cNvSpPr>
            <a:spLocks noGrp="1"/>
          </p:cNvSpPr>
          <p:nvPr>
            <p:ph sz="quarter" idx="17" hasCustomPrompt="1"/>
          </p:nvPr>
        </p:nvSpPr>
        <p:spPr>
          <a:xfrm>
            <a:off x="152400" y="5029200"/>
            <a:ext cx="8839200" cy="762000"/>
          </a:xfrm>
          <a:prstGeom prst="rect">
            <a:avLst/>
          </a:prstGeom>
        </p:spPr>
        <p:txBody>
          <a:bodyPr/>
          <a:lstStyle>
            <a:lvl1pPr marL="0" indent="0" algn="ctr">
              <a:buNone/>
              <a:defRPr sz="2900" b="1" i="0" baseline="0">
                <a:latin typeface="Times New Roman" charset="0"/>
                <a:ea typeface="Times New Roman" charset="0"/>
                <a:cs typeface="Times New Roman" charset="0"/>
              </a:defRPr>
            </a:lvl1pPr>
          </a:lstStyle>
          <a:p>
            <a:pPr lvl="0"/>
            <a:r>
              <a:rPr lang="en-US" dirty="0"/>
              <a:t>Third Edition</a:t>
            </a:r>
          </a:p>
        </p:txBody>
      </p:sp>
      <p:sp>
        <p:nvSpPr>
          <p:cNvPr id="16" name="Author"/>
          <p:cNvSpPr>
            <a:spLocks noGrp="1"/>
          </p:cNvSpPr>
          <p:nvPr>
            <p:ph sz="quarter" idx="18" hasCustomPrompt="1"/>
          </p:nvPr>
        </p:nvSpPr>
        <p:spPr>
          <a:xfrm>
            <a:off x="152400" y="6096000"/>
            <a:ext cx="8839200" cy="533400"/>
          </a:xfrm>
          <a:prstGeom prst="rect">
            <a:avLst/>
          </a:prstGeom>
        </p:spPr>
        <p:txBody>
          <a:bodyPr/>
          <a:lstStyle>
            <a:lvl1pPr marL="0" indent="0" algn="ctr">
              <a:buNone/>
              <a:defRPr b="0" i="0" baseline="0">
                <a:solidFill>
                  <a:schemeClr val="accent2"/>
                </a:solidFill>
                <a:latin typeface="STIX" charset="0"/>
                <a:ea typeface="STIX" charset="0"/>
                <a:cs typeface="STIX" charset="0"/>
              </a:defRPr>
            </a:lvl1pPr>
          </a:lstStyle>
          <a:p>
            <a:pPr lvl="0"/>
            <a:r>
              <a:rPr lang="en-US" dirty="0"/>
              <a:t>David Klein</a:t>
            </a:r>
          </a:p>
        </p:txBody>
      </p:sp>
    </p:spTree>
    <p:extLst>
      <p:ext uri="{BB962C8B-B14F-4D97-AF65-F5344CB8AC3E}">
        <p14:creationId xmlns:p14="http://schemas.microsoft.com/office/powerpoint/2010/main" val="2190321957"/>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normAutofit/>
          </a:bodyPr>
          <a:lstStyle>
            <a:lvl1pPr>
              <a:defRPr sz="44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7" name="TextBox 6"/>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©2021 John Wiley &amp; Sons, Inc.</a:t>
            </a:r>
          </a:p>
        </p:txBody>
      </p:sp>
      <p:sp>
        <p:nvSpPr>
          <p:cNvPr id="8"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2437403849"/>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Learning Objectives: Version A">
    <p:spTree>
      <p:nvGrpSpPr>
        <p:cNvPr id="1" name=""/>
        <p:cNvGrpSpPr/>
        <p:nvPr/>
      </p:nvGrpSpPr>
      <p:grpSpPr>
        <a:xfrm>
          <a:off x="0" y="0"/>
          <a:ext cx="0" cy="0"/>
          <a:chOff x="0" y="0"/>
          <a:chExt cx="0" cy="0"/>
        </a:xfrm>
      </p:grpSpPr>
      <p:sp>
        <p:nvSpPr>
          <p:cNvPr id="2"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9" name="LONL"/>
          <p:cNvSpPr>
            <a:spLocks noGrp="1"/>
          </p:cNvSpPr>
          <p:nvPr>
            <p:ph sz="quarter" idx="16"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6" name="Slide Number Placeholder 5"/>
          <p:cNvSpPr>
            <a:spLocks noGrp="1"/>
          </p:cNvSpPr>
          <p:nvPr>
            <p:ph type="sldNum" sz="quarter" idx="12"/>
          </p:nvPr>
        </p:nvSpPr>
        <p:spPr>
          <a:xfrm>
            <a:off x="6457950" y="6356350"/>
            <a:ext cx="2381250" cy="365125"/>
          </a:xfrm>
          <a:prstGeom prst="rect">
            <a:avLst/>
          </a:prstGeom>
        </p:spPr>
        <p:txBody>
          <a:bodyPr/>
          <a:lstStyle/>
          <a:p>
            <a:fld id="{957104EA-F2AF-1046-9253-EE8D978719B5}" type="slidenum">
              <a:rPr lang="en-US" smtClean="0"/>
              <a:t>‹#›</a:t>
            </a:fld>
            <a:endParaRPr lang="en-US"/>
          </a:p>
        </p:txBody>
      </p:sp>
      <p:sp>
        <p:nvSpPr>
          <p:cNvPr id="5" name="Footer Placeholder 4"/>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811428823"/>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Learning Objectives: Version B">
    <p:spTree>
      <p:nvGrpSpPr>
        <p:cNvPr id="1" name=""/>
        <p:cNvGrpSpPr/>
        <p:nvPr/>
      </p:nvGrpSpPr>
      <p:grpSpPr>
        <a:xfrm>
          <a:off x="0" y="0"/>
          <a:ext cx="0" cy="0"/>
          <a:chOff x="0" y="0"/>
          <a:chExt cx="0" cy="0"/>
        </a:xfrm>
      </p:grpSpPr>
      <p:sp>
        <p:nvSpPr>
          <p:cNvPr id="8" name="Title "/>
          <p:cNvSpPr>
            <a:spLocks noGrp="1"/>
          </p:cNvSpPr>
          <p:nvPr>
            <p:ph type="title"/>
          </p:nvPr>
        </p:nvSpPr>
        <p:spPr>
          <a:xfrm>
            <a:off x="304800" y="762001"/>
            <a:ext cx="8534400" cy="990599"/>
          </a:xfrm>
          <a:prstGeom prst="rect">
            <a:avLst/>
          </a:prstGeom>
        </p:spPr>
        <p:txBody>
          <a:bodyPr/>
          <a:lstStyle>
            <a:lvl1pPr>
              <a:defRPr sz="4000">
                <a:solidFill>
                  <a:schemeClr val="accent2"/>
                </a:solidFill>
                <a:latin typeface="Times New Roman" charset="0"/>
                <a:ea typeface="Times New Roman" charset="0"/>
                <a:cs typeface="Times New Roman" charset="0"/>
              </a:defRPr>
            </a:lvl1pPr>
          </a:lstStyle>
          <a:p>
            <a:r>
              <a:rPr lang="en-US" dirty="0"/>
              <a:t>Click to edit Master title style</a:t>
            </a:r>
          </a:p>
        </p:txBody>
      </p:sp>
      <p:sp>
        <p:nvSpPr>
          <p:cNvPr id="7" name="LOBL"/>
          <p:cNvSpPr>
            <a:spLocks noGrp="1"/>
          </p:cNvSpPr>
          <p:nvPr>
            <p:ph sz="quarter" idx="16" hasCustomPrompt="1"/>
          </p:nvPr>
        </p:nvSpPr>
        <p:spPr>
          <a:xfrm>
            <a:off x="304800" y="1752600"/>
            <a:ext cx="8534400" cy="4495800"/>
          </a:xfrm>
          <a:prstGeom prst="rect">
            <a:avLst/>
          </a:prstGeom>
        </p:spPr>
        <p:txBody>
          <a:bodyPr/>
          <a:lstStyle>
            <a:lvl1pPr marL="292608" indent="-292608">
              <a:buClr>
                <a:schemeClr val="accent2"/>
              </a:buClr>
              <a:buFont typeface="Arial" charset="0"/>
              <a:buChar char="•"/>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Explain the time value of money and why it is so important in the field of finance.</a:t>
            </a:r>
          </a:p>
          <a:p>
            <a:pPr lvl="0"/>
            <a:r>
              <a:rPr lang="en-US" dirty="0"/>
              <a:t>Explain the concept of future value, including the meaning of the terms principal, simple interest, and compound interest.</a:t>
            </a:r>
          </a:p>
          <a:p>
            <a:pPr lvl="0"/>
            <a:r>
              <a:rPr lang="en-US" dirty="0"/>
              <a:t>Explain the concept of present value, how it relates to future value, and is used to make business decisions.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02767629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Concept Check Question (1of 2)">
    <p:spTree>
      <p:nvGrpSpPr>
        <p:cNvPr id="1" name=""/>
        <p:cNvGrpSpPr/>
        <p:nvPr/>
      </p:nvGrpSpPr>
      <p:grpSpPr>
        <a:xfrm>
          <a:off x="0" y="0"/>
          <a:ext cx="0" cy="0"/>
          <a:chOff x="0" y="0"/>
          <a:chExt cx="0" cy="0"/>
        </a:xfrm>
      </p:grpSpPr>
      <p:sp>
        <p:nvSpPr>
          <p:cNvPr id="14" name="Title 13"/>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pPr lvl="0"/>
            <a:r>
              <a:rPr lang="en-US" dirty="0"/>
              <a:t>1.1 Periodicity Assumption</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
        <p:nvSpPr>
          <p:cNvPr id="7" name="Content Placeholder 6"/>
          <p:cNvSpPr>
            <a:spLocks noGrp="1"/>
          </p:cNvSpPr>
          <p:nvPr>
            <p:ph sz="quarter" idx="16" hasCustomPrompt="1"/>
          </p:nvPr>
        </p:nvSpPr>
        <p:spPr>
          <a:xfrm>
            <a:off x="304800" y="1752600"/>
            <a:ext cx="8534400" cy="4603750"/>
          </a:xfrm>
          <a:prstGeom prst="rect">
            <a:avLst/>
          </a:prstGeom>
        </p:spPr>
        <p:txBody>
          <a:bodyPr/>
          <a:lstStyle>
            <a:lvl1pPr marL="0" indent="0">
              <a:spcBef>
                <a:spcPts val="1000"/>
              </a:spcBef>
              <a:buNone/>
              <a:defRPr sz="2800" baseline="0">
                <a:latin typeface="Times New Roman" charset="0"/>
                <a:ea typeface="Times New Roman" charset="0"/>
                <a:cs typeface="Times New Roman" charset="0"/>
              </a:defRPr>
            </a:lvl1pPr>
            <a:lvl2pPr marL="804672" indent="-448056">
              <a:spcBef>
                <a:spcPts val="1000"/>
              </a:spcBef>
              <a:buClr>
                <a:schemeClr val="accent2"/>
              </a:buClr>
              <a:buFont typeface="+mj-lt"/>
              <a:buAutoNum type="alphaLcPeriod"/>
              <a:defRPr sz="2800" baseline="0">
                <a:latin typeface="Times New Roman" charset="0"/>
                <a:ea typeface="Times New Roman" charset="0"/>
                <a:cs typeface="Times New Roman" charset="0"/>
              </a:defRPr>
            </a:lvl2pPr>
            <a:lvl3pPr marL="914400" indent="0">
              <a:buNone/>
              <a:defRPr sz="3000">
                <a:latin typeface="STIX" charset="0"/>
                <a:ea typeface="STIX" charset="0"/>
                <a:cs typeface="STIX" charset="0"/>
              </a:defRPr>
            </a:lvl3pPr>
            <a:lvl4pPr marL="1371600" indent="0">
              <a:buNone/>
              <a:defRPr sz="3000">
                <a:latin typeface="STIX" charset="0"/>
                <a:ea typeface="STIX" charset="0"/>
                <a:cs typeface="STIX" charset="0"/>
              </a:defRPr>
            </a:lvl4pPr>
            <a:lvl5pPr marL="1828800" indent="0">
              <a:buNone/>
              <a:defRPr sz="3000">
                <a:latin typeface="STIX" charset="0"/>
                <a:ea typeface="STIX" charset="0"/>
                <a:cs typeface="STIX" charset="0"/>
              </a:defRPr>
            </a:lvl5pPr>
          </a:lstStyle>
          <a:p>
            <a:pPr lvl="0"/>
            <a:r>
              <a:rPr lang="en-US" dirty="0"/>
              <a:t>Which one of these statements about the accrual basis of accounting is false?</a:t>
            </a:r>
          </a:p>
          <a:p>
            <a:pPr lvl="1"/>
            <a:r>
              <a:rPr lang="en-US" dirty="0"/>
              <a:t>Companies record events that change their financial statements in the period in which event occur, even if cash was not exchanged.</a:t>
            </a:r>
          </a:p>
          <a:p>
            <a:pPr lvl="1"/>
            <a:r>
              <a:rPr lang="en-US" dirty="0"/>
              <a:t>Companies recognize revenue in the period in which the performance obligation is satisfied.</a:t>
            </a:r>
          </a:p>
          <a:p>
            <a:pPr lvl="1"/>
            <a:r>
              <a:rPr lang="en-US" dirty="0"/>
              <a:t>This basis is accord with generally accepted accounting principles.</a:t>
            </a:r>
          </a:p>
        </p:txBody>
      </p:sp>
    </p:spTree>
    <p:extLst>
      <p:ext uri="{BB962C8B-B14F-4D97-AF65-F5344CB8AC3E}">
        <p14:creationId xmlns:p14="http://schemas.microsoft.com/office/powerpoint/2010/main" val="3374202406"/>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Concept Check Question (2of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1.1 Periodicity Assumption</a:t>
            </a:r>
          </a:p>
        </p:txBody>
      </p:sp>
      <p:sp>
        <p:nvSpPr>
          <p:cNvPr id="12" name="Question"/>
          <p:cNvSpPr>
            <a:spLocks noGrp="1"/>
          </p:cNvSpPr>
          <p:nvPr>
            <p:ph sz="quarter" idx="15" hasCustomPrompt="1"/>
          </p:nvPr>
        </p:nvSpPr>
        <p:spPr>
          <a:xfrm>
            <a:off x="304800" y="1752600"/>
            <a:ext cx="8534400" cy="4419600"/>
          </a:xfrm>
          <a:prstGeom prst="rect">
            <a:avLst/>
          </a:prstGeom>
        </p:spPr>
        <p:txBody>
          <a:bodyPr/>
          <a:lstStyle>
            <a:lvl1pPr marL="12700" indent="0">
              <a:spcBef>
                <a:spcPts val="1000"/>
              </a:spcBef>
              <a:buNone/>
              <a:tabLst/>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None/>
              <a:tabLst/>
              <a:defRPr sz="2800" b="0" i="0" baseline="0">
                <a:solidFill>
                  <a:schemeClr val="tx1"/>
                </a:solidFill>
                <a:latin typeface="Times New Roman" charset="0"/>
                <a:ea typeface="Times New Roman" charset="0"/>
                <a:cs typeface="Times New Roman" charset="0"/>
              </a:defRPr>
            </a:lvl2pPr>
            <a:lvl3pPr marL="349250" indent="-336550">
              <a:buClr>
                <a:schemeClr val="accent1"/>
              </a:buClr>
              <a:buFont typeface="Wingdings" charset="2"/>
              <a:buChar char="ü"/>
              <a:tabLst>
                <a:tab pos="796925" algn="l"/>
              </a:tabLst>
              <a:defRPr sz="2800" b="0" i="0">
                <a:latin typeface="Times New Roman" charset="0"/>
                <a:ea typeface="Times New Roman" charset="0"/>
                <a:cs typeface="Times New Roman" charset="0"/>
              </a:defRPr>
            </a:lvl3pPr>
          </a:lstStyle>
          <a:p>
            <a:pPr lvl="0"/>
            <a:r>
              <a:rPr lang="en-US" dirty="0"/>
              <a:t>Which one of these statements about the accrual basis of accounting is false?</a:t>
            </a:r>
          </a:p>
          <a:p>
            <a:pPr lvl="1"/>
            <a:r>
              <a:rPr lang="en-US" dirty="0"/>
              <a:t>a.  Companies record events that change their financial statements in the period in which event occur, even if cash was not exchanged.</a:t>
            </a:r>
          </a:p>
          <a:p>
            <a:pPr lvl="2"/>
            <a:r>
              <a:rPr lang="en-US" dirty="0"/>
              <a:t>b.  Companies recognize revenue in the period in which 	the performance obligation is satisfied.</a:t>
            </a:r>
          </a:p>
          <a:p>
            <a:pPr lvl="1"/>
            <a:r>
              <a:rPr lang="en-US" dirty="0"/>
              <a:t>c.  This basis is accord with generally accepted accounting principles.</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4169433072"/>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Key Term: Version A">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990599"/>
          </a:xfrm>
        </p:spPr>
        <p:txBody>
          <a:bodyPr/>
          <a:lstStyle/>
          <a:p>
            <a:r>
              <a:rPr lang="en-US" dirty="0"/>
              <a:t>Language</a:t>
            </a:r>
          </a:p>
        </p:txBody>
      </p:sp>
      <p:sp>
        <p:nvSpPr>
          <p:cNvPr id="7" name="Definition of Key Term"/>
          <p:cNvSpPr>
            <a:spLocks noGrp="1"/>
          </p:cNvSpPr>
          <p:nvPr>
            <p:ph sz="quarter" idx="15" hasCustomPrompt="1"/>
          </p:nvPr>
        </p:nvSpPr>
        <p:spPr>
          <a:xfrm>
            <a:off x="304800" y="1752600"/>
            <a:ext cx="8534400" cy="4114800"/>
          </a:xfrm>
          <a:prstGeom prst="rect">
            <a:avLst/>
          </a:prstGeom>
        </p:spPr>
        <p:txBody>
          <a:bodyPr/>
          <a:lstStyle>
            <a:lvl1pPr marL="292608" indent="-292608">
              <a:spcBef>
                <a:spcPts val="1000"/>
              </a:spcBef>
              <a:buClr>
                <a:schemeClr val="accent2"/>
              </a:buClr>
              <a:buFont typeface="Arial" charset="0"/>
              <a:buChar char="•"/>
              <a:defRPr sz="3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Form of communication using sounds and symbols combined according to specified rules</a:t>
            </a:r>
          </a:p>
        </p:txBody>
      </p:sp>
      <p:sp>
        <p:nvSpPr>
          <p:cNvPr id="9" name="Media LInk"/>
          <p:cNvSpPr>
            <a:spLocks noGrp="1"/>
          </p:cNvSpPr>
          <p:nvPr>
            <p:ph sz="quarter" idx="16" hasCustomPrompt="1"/>
          </p:nvPr>
        </p:nvSpPr>
        <p:spPr>
          <a:xfrm>
            <a:off x="304800" y="5867400"/>
            <a:ext cx="8534400" cy="609600"/>
          </a:xfrm>
          <a:prstGeom prst="rect">
            <a:avLst/>
          </a:prstGeom>
        </p:spPr>
        <p:txBody>
          <a:bodyPr/>
          <a:lstStyle>
            <a:lvl1pPr marL="0" indent="0" algn="r">
              <a:buNone/>
              <a:defRPr sz="2200" b="0" i="0" baseline="0">
                <a:latin typeface="Times New Roman" charset="0"/>
                <a:ea typeface="Times New Roman" charset="0"/>
                <a:cs typeface="Times New Roman" charset="0"/>
              </a:defRPr>
            </a:lvl1pPr>
            <a:lvl2pPr algn="r">
              <a:defRPr/>
            </a:lvl2pPr>
            <a:lvl3pPr algn="r">
              <a:defRPr/>
            </a:lvl3pPr>
            <a:lvl4pPr algn="r">
              <a:defRPr/>
            </a:lvl4pPr>
            <a:lvl5pPr algn="r">
              <a:defRPr/>
            </a:lvl5pPr>
          </a:lstStyle>
          <a:p>
            <a:pPr lvl="0"/>
            <a:r>
              <a:rPr lang="en-US" dirty="0"/>
              <a:t>Media link placeholder</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1238750795"/>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Key Term: Version B">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304800" y="762001"/>
            <a:ext cx="8534400" cy="1142999"/>
          </a:xfrm>
        </p:spPr>
        <p:txBody>
          <a:bodyPr/>
          <a:lstStyle/>
          <a:p>
            <a:r>
              <a:rPr lang="en-US" dirty="0"/>
              <a:t>Anatomy and Physiology Defined</a:t>
            </a:r>
          </a:p>
        </p:txBody>
      </p:sp>
      <p:sp>
        <p:nvSpPr>
          <p:cNvPr id="7" name="Definition of Key Term"/>
          <p:cNvSpPr>
            <a:spLocks noGrp="1"/>
          </p:cNvSpPr>
          <p:nvPr>
            <p:ph sz="quarter" idx="15" hasCustomPrompt="1"/>
          </p:nvPr>
        </p:nvSpPr>
        <p:spPr>
          <a:xfrm>
            <a:off x="304800" y="1905000"/>
            <a:ext cx="8534400" cy="3962400"/>
          </a:xfrm>
          <a:prstGeom prst="rect">
            <a:avLst/>
          </a:prstGeom>
        </p:spPr>
        <p:txBody>
          <a:bodyPr/>
          <a:lstStyle>
            <a:lvl1pPr marL="292608" indent="-292608">
              <a:spcBef>
                <a:spcPts val="1000"/>
              </a:spcBef>
              <a:buClr>
                <a:schemeClr val="accent2"/>
              </a:buClr>
              <a:buFont typeface="Arial" charset="0"/>
              <a:buChar char="•"/>
              <a:defRPr sz="28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dirty="0"/>
              <a:t>Anatomy is the science of structure and the relationships among structures.</a:t>
            </a:r>
          </a:p>
          <a:p>
            <a:pPr lvl="0"/>
            <a:r>
              <a:rPr lang="en-US" dirty="0"/>
              <a:t>Physiology is the science of body functions, that is, how the body parts work.</a:t>
            </a:r>
          </a:p>
        </p:txBody>
      </p:sp>
      <p:sp>
        <p:nvSpPr>
          <p:cNvPr id="3" name="Slide Number Placeholder 2"/>
          <p:cNvSpPr>
            <a:spLocks noGrp="1"/>
          </p:cNvSpPr>
          <p:nvPr>
            <p:ph type="sldNum" sz="quarter" idx="10"/>
          </p:nvPr>
        </p:nvSpPr>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711545831"/>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ection for Figure">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11" name="Content Placeholder 10"/>
          <p:cNvSpPr>
            <a:spLocks noGrp="1"/>
          </p:cNvSpPr>
          <p:nvPr>
            <p:ph sz="quarter" idx="16"/>
          </p:nvPr>
        </p:nvSpPr>
        <p:spPr>
          <a:xfrm>
            <a:off x="304800" y="1752600"/>
            <a:ext cx="8534400" cy="32766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cNvSpPr>
            <a:spLocks noGrp="1"/>
          </p:cNvSpPr>
          <p:nvPr>
            <p:ph sz="quarter" idx="15" hasCustomPrompt="1"/>
          </p:nvPr>
        </p:nvSpPr>
        <p:spPr>
          <a:xfrm>
            <a:off x="304800" y="5029200"/>
            <a:ext cx="8534400" cy="1143000"/>
          </a:xfrm>
          <a:prstGeom prst="rect">
            <a:avLst/>
          </a:prstGeom>
        </p:spPr>
        <p:txBody>
          <a:bodyPr/>
          <a:lstStyle>
            <a:lvl1pPr marL="0" indent="0">
              <a:spcBef>
                <a:spcPts val="1000"/>
              </a:spcBef>
              <a:buFont typeface="Arial" charset="0"/>
              <a:buNone/>
              <a:defRPr sz="2000" b="0" i="0" baseline="0">
                <a:solidFill>
                  <a:schemeClr val="tx1"/>
                </a:solidFill>
                <a:latin typeface="Times New Roman" charset="0"/>
                <a:ea typeface="Times New Roman" charset="0"/>
                <a:cs typeface="Times New Roman" charset="0"/>
              </a:defRPr>
            </a:lvl1pPr>
            <a:lvl2pPr marL="803275" indent="-450850">
              <a:spcBef>
                <a:spcPts val="1000"/>
              </a:spcBef>
              <a:buFont typeface="+mj-lt"/>
              <a:buAutoNum type="alphaLcPeriod"/>
              <a:tabLst/>
              <a:defRPr sz="2800" b="0" i="0" baseline="0">
                <a:solidFill>
                  <a:schemeClr val="tx1"/>
                </a:solidFill>
                <a:latin typeface="Source Sans Pro" charset="0"/>
                <a:ea typeface="Source Sans Pro" charset="0"/>
                <a:cs typeface="Source Sans Pro" charset="0"/>
              </a:defRPr>
            </a:lvl2pPr>
          </a:lstStyle>
          <a:p>
            <a:pPr lvl="0"/>
            <a:r>
              <a:rPr lang="en-US" sz="2000" dirty="0"/>
              <a:t>Figure 4.5 Figure title placeholder</a:t>
            </a:r>
          </a:p>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362402974"/>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Section">
    <p:spTree>
      <p:nvGrpSpPr>
        <p:cNvPr id="1" name=""/>
        <p:cNvGrpSpPr/>
        <p:nvPr/>
      </p:nvGrpSpPr>
      <p:grpSpPr>
        <a:xfrm>
          <a:off x="0" y="0"/>
          <a:ext cx="0" cy="0"/>
          <a:chOff x="0" y="0"/>
          <a:chExt cx="0" cy="0"/>
        </a:xfrm>
      </p:grpSpPr>
      <p:sp>
        <p:nvSpPr>
          <p:cNvPr id="2"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p:cNvSpPr>
            <a:spLocks noGrp="1"/>
          </p:cNvSpPr>
          <p:nvPr>
            <p:ph sz="quarter" idx="16"/>
          </p:nvPr>
        </p:nvSpPr>
        <p:spPr>
          <a:xfrm>
            <a:off x="304800" y="1752600"/>
            <a:ext cx="85344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lvl1pPr marL="0" algn="ctr" defTabSz="914400" rtl="0" eaLnBrk="1" latinLnBrk="0" hangingPunct="1">
              <a:defRPr lang="en-US" sz="1200" b="0" i="0" kern="1200" smtClean="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1790668648"/>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460375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Tree>
    <p:extLst>
      <p:ext uri="{BB962C8B-B14F-4D97-AF65-F5344CB8AC3E}">
        <p14:creationId xmlns:p14="http://schemas.microsoft.com/office/powerpoint/2010/main" val="26583438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userDrawn="1">
  <p:cSld name="Title plus 1 column">
    <p:spTree>
      <p:nvGrpSpPr>
        <p:cNvPr id="1" name=""/>
        <p:cNvGrpSpPr/>
        <p:nvPr/>
      </p:nvGrpSpPr>
      <p:grpSpPr>
        <a:xfrm>
          <a:off x="0" y="0"/>
          <a:ext cx="0" cy="0"/>
          <a:chOff x="0" y="0"/>
          <a:chExt cx="0" cy="0"/>
        </a:xfrm>
      </p:grpSpPr>
      <p:sp>
        <p:nvSpPr>
          <p:cNvPr id="2" name="Title">
            <a:extLst>
              <a:ext uri="{FF2B5EF4-FFF2-40B4-BE49-F238E27FC236}">
                <a16:creationId xmlns:a16="http://schemas.microsoft.com/office/drawing/2014/main" id="{2E04750B-87C8-BA49-9BD3-C465B46973BB}"/>
              </a:ext>
            </a:extLst>
          </p:cNvPr>
          <p:cNvSpPr>
            <a:spLocks noGrp="1"/>
          </p:cNvSpPr>
          <p:nvPr>
            <p:ph type="title" hasCustomPrompt="1"/>
          </p:nvPr>
        </p:nvSpPr>
        <p:spPr>
          <a:xfrm>
            <a:off x="332508" y="745068"/>
            <a:ext cx="8470670" cy="849312"/>
          </a:xfrm>
          <a:prstGeom prst="rect">
            <a:avLst/>
          </a:prstGeom>
        </p:spPr>
        <p:txBody>
          <a:bodyPr/>
          <a:lstStyle/>
          <a:p>
            <a:r>
              <a:rPr lang="en-US" dirty="0"/>
              <a:t>Click to add title</a:t>
            </a:r>
          </a:p>
        </p:txBody>
      </p:sp>
      <p:sp>
        <p:nvSpPr>
          <p:cNvPr id="6" name="Content Placeholder">
            <a:extLst>
              <a:ext uri="{FF2B5EF4-FFF2-40B4-BE49-F238E27FC236}">
                <a16:creationId xmlns:a16="http://schemas.microsoft.com/office/drawing/2014/main" id="{32AC4F3A-7D5E-944E-BEF6-CD50CC99DF69}"/>
              </a:ext>
            </a:extLst>
          </p:cNvPr>
          <p:cNvSpPr>
            <a:spLocks noGrp="1"/>
          </p:cNvSpPr>
          <p:nvPr>
            <p:ph sz="quarter" idx="12" hasCustomPrompt="1"/>
          </p:nvPr>
        </p:nvSpPr>
        <p:spPr>
          <a:xfrm>
            <a:off x="332508" y="1594379"/>
            <a:ext cx="8470180" cy="4611158"/>
          </a:xfrm>
          <a:prstGeom prst="rect">
            <a:avLst/>
          </a:prstGeom>
        </p:spPr>
        <p:txBody>
          <a:bodyPr/>
          <a:lstStyle>
            <a:lvl1pPr marL="0" indent="0">
              <a:buFont typeface="Arial" panose="020B0604020202020204" pitchFamily="34" charset="0"/>
              <a:buNone/>
              <a:defRPr/>
            </a:lvl1pPr>
            <a:lvl2pPr marL="457200" indent="0">
              <a:buNone/>
              <a:defRPr/>
            </a:lvl2pPr>
            <a:lvl3pPr marL="914400" indent="0">
              <a:buNone/>
              <a:defRPr/>
            </a:lvl3pPr>
            <a:lvl4pPr marL="1371600" indent="0">
              <a:buNone/>
              <a:defRPr/>
            </a:lvl4pPr>
            <a:lvl5pPr marL="1828800" indent="0">
              <a:buNone/>
              <a:defRPr/>
            </a:lvl5pPr>
          </a:lstStyle>
          <a:p>
            <a:pPr lvl="0"/>
            <a:r>
              <a:rPr lang="en-US" dirty="0"/>
              <a:t>Click to add text or image</a:t>
            </a:r>
          </a:p>
        </p:txBody>
      </p:sp>
      <p:sp>
        <p:nvSpPr>
          <p:cNvPr id="3" name="Slide Number Placeholder">
            <a:extLst>
              <a:ext uri="{FF2B5EF4-FFF2-40B4-BE49-F238E27FC236}">
                <a16:creationId xmlns:a16="http://schemas.microsoft.com/office/drawing/2014/main" id="{866F2D1A-EA5C-184A-BE9A-2DC2ECFCA0F5}"/>
              </a:ext>
            </a:extLst>
          </p:cNvPr>
          <p:cNvSpPr>
            <a:spLocks noGrp="1"/>
          </p:cNvSpPr>
          <p:nvPr>
            <p:ph type="sldNum" sz="quarter" idx="10"/>
          </p:nvPr>
        </p:nvSpPr>
        <p:spPr>
          <a:xfrm>
            <a:off x="6457950" y="6356351"/>
            <a:ext cx="2345228" cy="365125"/>
          </a:xfrm>
          <a:prstGeom prst="rect">
            <a:avLst/>
          </a:prstGeom>
        </p:spPr>
        <p:txBody>
          <a:bodyPr/>
          <a:lstStyle/>
          <a:p>
            <a:fld id="{D06C706D-0964-7842-B7B8-C5D733700528}" type="slidenum">
              <a:rPr lang="en-US" smtClean="0"/>
              <a:t>‹#›</a:t>
            </a:fld>
            <a:endParaRPr lang="en-US" dirty="0"/>
          </a:p>
        </p:txBody>
      </p:sp>
      <p:sp>
        <p:nvSpPr>
          <p:cNvPr id="4" name="Footer Placeholder">
            <a:extLst>
              <a:ext uri="{FF2B5EF4-FFF2-40B4-BE49-F238E27FC236}">
                <a16:creationId xmlns:a16="http://schemas.microsoft.com/office/drawing/2014/main" id="{1881AF98-9E5D-F047-9DF1-095D423DA87D}"/>
              </a:ext>
            </a:extLst>
          </p:cNvPr>
          <p:cNvSpPr>
            <a:spLocks noGrp="1"/>
          </p:cNvSpPr>
          <p:nvPr>
            <p:ph type="ftr" sz="quarter" idx="11"/>
          </p:nvPr>
        </p:nvSpPr>
        <p:spPr>
          <a:xfrm>
            <a:off x="3028950" y="6356351"/>
            <a:ext cx="3086100" cy="365125"/>
          </a:xfrm>
          <a:prstGeom prst="rect">
            <a:avLst/>
          </a:prstGeom>
        </p:spPr>
        <p:txBody>
          <a:bodyPr/>
          <a:lstStyle/>
          <a:p>
            <a:r>
              <a:rPr lang="en-US"/>
              <a:t>Copyright ©2018 John Wiley &amp; Sons, Inc. </a:t>
            </a:r>
            <a:endParaRPr lang="en-US" dirty="0"/>
          </a:p>
        </p:txBody>
      </p:sp>
    </p:spTree>
    <p:extLst>
      <p:ext uri="{BB962C8B-B14F-4D97-AF65-F5344CB8AC3E}">
        <p14:creationId xmlns:p14="http://schemas.microsoft.com/office/powerpoint/2010/main" val="2348290081"/>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Custom Layout">
    <p:spTree>
      <p:nvGrpSpPr>
        <p:cNvPr id="1" name=""/>
        <p:cNvGrpSpPr/>
        <p:nvPr/>
      </p:nvGrpSpPr>
      <p:grpSpPr>
        <a:xfrm>
          <a:off x="0" y="0"/>
          <a:ext cx="0" cy="0"/>
          <a:chOff x="0" y="0"/>
          <a:chExt cx="0" cy="0"/>
        </a:xfrm>
      </p:grpSpPr>
      <p:sp>
        <p:nvSpPr>
          <p:cNvPr id="5" name="Title "/>
          <p:cNvSpPr>
            <a:spLocks noGrp="1"/>
          </p:cNvSpPr>
          <p:nvPr>
            <p:ph type="title" hasCustomPrompt="1"/>
          </p:nvPr>
        </p:nvSpPr>
        <p:spPr>
          <a:xfrm>
            <a:off x="304800" y="762001"/>
            <a:ext cx="8534400" cy="990600"/>
          </a:xfrm>
          <a:prstGeom prst="rect">
            <a:avLst/>
          </a:prstGeom>
        </p:spPr>
        <p:txBody>
          <a:bodyPr/>
          <a:lstStyle>
            <a:lvl1pPr>
              <a:defRPr sz="4000" b="0" i="0">
                <a:solidFill>
                  <a:schemeClr val="accent1"/>
                </a:solidFill>
                <a:latin typeface="Times New Roman" charset="0"/>
                <a:ea typeface="Times New Roman" charset="0"/>
                <a:cs typeface="Times New Roman" charset="0"/>
              </a:defRPr>
            </a:lvl1pPr>
          </a:lstStyle>
          <a:p>
            <a:r>
              <a:rPr lang="en-US" dirty="0"/>
              <a:t>Section or Topic Heading</a:t>
            </a:r>
          </a:p>
        </p:txBody>
      </p:sp>
      <p:sp>
        <p:nvSpPr>
          <p:cNvPr id="6" name="Content Placeholder 1"/>
          <p:cNvSpPr>
            <a:spLocks noGrp="1"/>
          </p:cNvSpPr>
          <p:nvPr>
            <p:ph sz="quarter" idx="16"/>
          </p:nvPr>
        </p:nvSpPr>
        <p:spPr>
          <a:xfrm>
            <a:off x="3048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7" name="Content Placeholder 2"/>
          <p:cNvSpPr>
            <a:spLocks noGrp="1"/>
          </p:cNvSpPr>
          <p:nvPr>
            <p:ph sz="quarter" idx="17"/>
          </p:nvPr>
        </p:nvSpPr>
        <p:spPr>
          <a:xfrm>
            <a:off x="4724400" y="1752600"/>
            <a:ext cx="4114800" cy="2819400"/>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
        <p:nvSpPr>
          <p:cNvPr id="3" name="Slide Number Placeholder 2"/>
          <p:cNvSpPr>
            <a:spLocks noGrp="1"/>
          </p:cNvSpPr>
          <p:nvPr>
            <p:ph type="sldNum" sz="quarter" idx="10"/>
          </p:nvPr>
        </p:nvSpPr>
        <p:spPr>
          <a:xfrm>
            <a:off x="6457950" y="6356350"/>
            <a:ext cx="2381250" cy="365125"/>
          </a:xfrm>
          <a:prstGeom prst="rect">
            <a:avLst/>
          </a:prstGeom>
        </p:spPr>
        <p:txBody>
          <a:bodyPr/>
          <a:lstStyle/>
          <a:p>
            <a:fld id="{67B19427-F580-D146-B60E-4CADEE75497F}" type="slidenum">
              <a:rPr lang="en-US" smtClean="0"/>
              <a:pPr/>
              <a:t>‹#›</a:t>
            </a:fld>
            <a:endParaRPr lang="en-US" dirty="0"/>
          </a:p>
        </p:txBody>
      </p:sp>
      <p:sp>
        <p:nvSpPr>
          <p:cNvPr id="4" name="Footer Placeholder 3"/>
          <p:cNvSpPr>
            <a:spLocks noGrp="1"/>
          </p:cNvSpPr>
          <p:nvPr>
            <p:ph type="ftr" sz="quarter" idx="11"/>
          </p:nvPr>
        </p:nvSpPr>
        <p:spPr>
          <a:xfrm>
            <a:off x="3028950" y="6356350"/>
            <a:ext cx="3086100" cy="365125"/>
          </a:xfrm>
          <a:prstGeom prst="rect">
            <a:avLst/>
          </a:prstGeom>
        </p:spPr>
        <p:txBody>
          <a:bodyPr/>
          <a:lstStyle/>
          <a:p>
            <a:r>
              <a:rPr lang="en-US" dirty="0"/>
              <a:t>Copyright ©2018 John Wiley &amp; Sons, Inc. </a:t>
            </a:r>
          </a:p>
        </p:txBody>
      </p:sp>
      <p:sp>
        <p:nvSpPr>
          <p:cNvPr id="9" name="Content Placeholder 8"/>
          <p:cNvSpPr>
            <a:spLocks noGrp="1"/>
          </p:cNvSpPr>
          <p:nvPr>
            <p:ph sz="quarter" idx="18"/>
          </p:nvPr>
        </p:nvSpPr>
        <p:spPr>
          <a:xfrm>
            <a:off x="2286000" y="4724400"/>
            <a:ext cx="4572000" cy="1489075"/>
          </a:xfrm>
          <a:prstGeom prst="rect">
            <a:avLst/>
          </a:prstGeom>
        </p:spPr>
        <p:txBody>
          <a:bodyPr/>
          <a:lstStyle>
            <a:lvl1pPr marL="0" indent="0">
              <a:buNone/>
              <a:defRPr sz="2800" b="0" i="0">
                <a:latin typeface="Times New Roman" charset="0"/>
                <a:ea typeface="Times New Roman" charset="0"/>
                <a:cs typeface="Times New Roman" charset="0"/>
              </a:defRPr>
            </a:lvl1pPr>
          </a:lstStyle>
          <a:p>
            <a:pPr lvl="0"/>
            <a:endParaRPr lang="en-US" dirty="0"/>
          </a:p>
        </p:txBody>
      </p:sp>
    </p:spTree>
    <p:extLst>
      <p:ext uri="{BB962C8B-B14F-4D97-AF65-F5344CB8AC3E}">
        <p14:creationId xmlns:p14="http://schemas.microsoft.com/office/powerpoint/2010/main" val="1623267523"/>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Image Slide: Version A">
    <p:spTree>
      <p:nvGrpSpPr>
        <p:cNvPr id="1" name=""/>
        <p:cNvGrpSpPr/>
        <p:nvPr/>
      </p:nvGrpSpPr>
      <p:grpSpPr>
        <a:xfrm>
          <a:off x="0" y="0"/>
          <a:ext cx="0" cy="0"/>
          <a:chOff x="0" y="0"/>
          <a:chExt cx="0" cy="0"/>
        </a:xfrm>
      </p:grpSpPr>
      <p:sp>
        <p:nvSpPr>
          <p:cNvPr id="6" name="Title 1"/>
          <p:cNvSpPr>
            <a:spLocks noGrp="1"/>
          </p:cNvSpPr>
          <p:nvPr>
            <p:ph type="title"/>
          </p:nvPr>
        </p:nvSpPr>
        <p:spPr>
          <a:xfrm>
            <a:off x="304800" y="5410201"/>
            <a:ext cx="8534400" cy="380999"/>
          </a:xfrm>
          <a:prstGeom prst="rect">
            <a:avLst/>
          </a:prstGeom>
        </p:spPr>
        <p:txBody>
          <a:bodyPr/>
          <a:lstStyle>
            <a:lvl1pPr>
              <a:defRPr sz="2000">
                <a:latin typeface="Times New Roman" charset="0"/>
                <a:ea typeface="Times New Roman" charset="0"/>
                <a:cs typeface="Times New Roman" charset="0"/>
              </a:defRPr>
            </a:lvl1pPr>
          </a:lstStyle>
          <a:p>
            <a:r>
              <a:rPr lang="en-US" dirty="0"/>
              <a:t>Click to edit Master title style</a:t>
            </a:r>
          </a:p>
        </p:txBody>
      </p:sp>
      <p:sp>
        <p:nvSpPr>
          <p:cNvPr id="5" name="Content Placeholder 2"/>
          <p:cNvSpPr>
            <a:spLocks noGrp="1"/>
          </p:cNvSpPr>
          <p:nvPr>
            <p:ph idx="1"/>
          </p:nvPr>
        </p:nvSpPr>
        <p:spPr>
          <a:xfrm>
            <a:off x="304800" y="609601"/>
            <a:ext cx="8534400" cy="4726179"/>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8" name="Content Placeholder 7"/>
          <p:cNvSpPr>
            <a:spLocks noGrp="1"/>
          </p:cNvSpPr>
          <p:nvPr>
            <p:ph sz="quarter" idx="12"/>
          </p:nvPr>
        </p:nvSpPr>
        <p:spPr>
          <a:xfrm>
            <a:off x="304800" y="5791200"/>
            <a:ext cx="8534400" cy="565150"/>
          </a:xfrm>
          <a:prstGeom prst="rect">
            <a:avLst/>
          </a:prstGeom>
        </p:spPr>
        <p:txBody>
          <a:bodyPr/>
          <a:lstStyle>
            <a:lvl1pPr marL="0" indent="0">
              <a:buNone/>
              <a:defRPr sz="2000" b="0" i="0">
                <a:latin typeface="Times New Roman" charset="0"/>
                <a:ea typeface="Times New Roman" charset="0"/>
                <a:cs typeface="Times New Roman" charset="0"/>
              </a:defRPr>
            </a:lvl1pPr>
          </a:lstStyle>
          <a:p>
            <a:pPr lvl="0"/>
            <a:endParaRPr lang="en-US" dirty="0"/>
          </a:p>
        </p:txBody>
      </p:sp>
      <p:sp>
        <p:nvSpPr>
          <p:cNvPr id="4" name="Slide Number Placeholder 3"/>
          <p:cNvSpPr>
            <a:spLocks noGrp="1"/>
          </p:cNvSpPr>
          <p:nvPr>
            <p:ph type="sldNum" sz="quarter" idx="11"/>
          </p:nvPr>
        </p:nvSpPr>
        <p:spPr>
          <a:xfrm>
            <a:off x="6457950" y="6356350"/>
            <a:ext cx="2381250" cy="365125"/>
          </a:xfrm>
        </p:spPr>
        <p:txBody>
          <a:bodyPr/>
          <a:lstStyle/>
          <a:p>
            <a:fld id="{43DD970A-8A59-5645-997B-8F1EF841716D}" type="slidenum">
              <a:rPr lang="en-US" smtClean="0"/>
              <a:t>‹#›</a:t>
            </a:fld>
            <a:endParaRPr lang="en-US"/>
          </a:p>
        </p:txBody>
      </p:sp>
      <p:sp>
        <p:nvSpPr>
          <p:cNvPr id="3" name="Footer Placeholder 2"/>
          <p:cNvSpPr>
            <a:spLocks noGrp="1"/>
          </p:cNvSpPr>
          <p:nvPr>
            <p:ph type="ftr" sz="quarter" idx="10"/>
          </p:nvPr>
        </p:nvSpPr>
        <p:spPr/>
        <p:txBody>
          <a:bodyPr/>
          <a:lstStyle/>
          <a:p>
            <a:r>
              <a:rPr lang="en-US" dirty="0"/>
              <a:t>Copyright ©2018 John Wiley &amp; Sons, Inc. </a:t>
            </a:r>
          </a:p>
        </p:txBody>
      </p:sp>
    </p:spTree>
    <p:extLst>
      <p:ext uri="{BB962C8B-B14F-4D97-AF65-F5344CB8AC3E}">
        <p14:creationId xmlns:p14="http://schemas.microsoft.com/office/powerpoint/2010/main" val="557149911"/>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 preserve="1">
  <p:cSld name="Image Slide: Version B">
    <p:spTree>
      <p:nvGrpSpPr>
        <p:cNvPr id="1" name=""/>
        <p:cNvGrpSpPr/>
        <p:nvPr/>
      </p:nvGrpSpPr>
      <p:grpSpPr>
        <a:xfrm>
          <a:off x="0" y="0"/>
          <a:ext cx="0" cy="0"/>
          <a:chOff x="0" y="0"/>
          <a:chExt cx="0" cy="0"/>
        </a:xfrm>
      </p:grpSpPr>
      <p:sp>
        <p:nvSpPr>
          <p:cNvPr id="2" name="Title 1"/>
          <p:cNvSpPr>
            <a:spLocks noGrp="1"/>
          </p:cNvSpPr>
          <p:nvPr>
            <p:ph type="title"/>
          </p:nvPr>
        </p:nvSpPr>
        <p:spPr>
          <a:xfrm>
            <a:off x="304800" y="5961253"/>
            <a:ext cx="8534400" cy="320675"/>
          </a:xfrm>
          <a:prstGeom prst="rect">
            <a:avLst/>
          </a:prstGeom>
        </p:spPr>
        <p:txBody>
          <a:bodyPr/>
          <a:lstStyle>
            <a:lvl1pPr algn="ctr">
              <a:defRPr>
                <a:latin typeface="Times New Roman" charset="0"/>
                <a:ea typeface="Times New Roman" charset="0"/>
                <a:cs typeface="Times New Roman" charset="0"/>
              </a:defRPr>
            </a:lvl1pPr>
          </a:lstStyle>
          <a:p>
            <a:r>
              <a:rPr lang="en-US" dirty="0"/>
              <a:t>Click to edit Master title style</a:t>
            </a:r>
          </a:p>
        </p:txBody>
      </p:sp>
      <p:sp>
        <p:nvSpPr>
          <p:cNvPr id="3" name="Content Placeholder 2"/>
          <p:cNvSpPr>
            <a:spLocks noGrp="1"/>
          </p:cNvSpPr>
          <p:nvPr>
            <p:ph idx="1"/>
          </p:nvPr>
        </p:nvSpPr>
        <p:spPr>
          <a:xfrm>
            <a:off x="304800" y="609601"/>
            <a:ext cx="8534400" cy="5277230"/>
          </a:xfrm>
          <a:prstGeom prst="rect">
            <a:avLst/>
          </a:prstGeom>
        </p:spPr>
        <p:txBody>
          <a:bodyPr/>
          <a:lstStyle>
            <a:lvl1pPr marL="0" indent="0">
              <a:buNone/>
              <a:defRPr b="0" i="0">
                <a:latin typeface="Times New Roman" charset="0"/>
                <a:ea typeface="Times New Roman" charset="0"/>
                <a:cs typeface="Times New Roman" charset="0"/>
              </a:defRPr>
            </a:lvl1pPr>
          </a:lstStyle>
          <a:p>
            <a:pPr lvl="0"/>
            <a:endParaRPr lang="en-US" dirty="0"/>
          </a:p>
        </p:txBody>
      </p:sp>
      <p:sp>
        <p:nvSpPr>
          <p:cNvPr id="6" name="Slide Number Placeholder 5"/>
          <p:cNvSpPr>
            <a:spLocks noGrp="1"/>
          </p:cNvSpPr>
          <p:nvPr>
            <p:ph type="sldNum" sz="quarter" idx="12"/>
          </p:nvPr>
        </p:nvSpPr>
        <p:spPr>
          <a:xfrm>
            <a:off x="6457950" y="6356350"/>
            <a:ext cx="2381250" cy="365125"/>
          </a:xfrm>
        </p:spPr>
        <p:txBody>
          <a:bodyPr/>
          <a:lstStyle/>
          <a:p>
            <a:fld id="{43DD970A-8A59-5645-997B-8F1EF841716D}" type="slidenum">
              <a:rPr lang="en-US" smtClean="0"/>
              <a:t>‹#›</a:t>
            </a:fld>
            <a:endParaRPr lang="en-US"/>
          </a:p>
        </p:txBody>
      </p:sp>
      <p:sp>
        <p:nvSpPr>
          <p:cNvPr id="5" name="Footer Placeholder 4"/>
          <p:cNvSpPr>
            <a:spLocks noGrp="1"/>
          </p:cNvSpPr>
          <p:nvPr>
            <p:ph type="ftr" sz="quarter" idx="11"/>
          </p:nvPr>
        </p:nvSpPr>
        <p:spPr/>
        <p:txBody>
          <a:bodyPr/>
          <a:lstStyle/>
          <a:p>
            <a:r>
              <a:rPr lang="en-US" dirty="0"/>
              <a:t>Copyright ©2018 John Wiley &amp; Sons, Inc. </a:t>
            </a:r>
          </a:p>
        </p:txBody>
      </p:sp>
    </p:spTree>
    <p:extLst>
      <p:ext uri="{BB962C8B-B14F-4D97-AF65-F5344CB8AC3E}">
        <p14:creationId xmlns:p14="http://schemas.microsoft.com/office/powerpoint/2010/main" val="28544892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Opener: Version A">
    <p:spTree>
      <p:nvGrpSpPr>
        <p:cNvPr id="1" name=""/>
        <p:cNvGrpSpPr/>
        <p:nvPr/>
      </p:nvGrpSpPr>
      <p:grpSpPr>
        <a:xfrm>
          <a:off x="0" y="0"/>
          <a:ext cx="0" cy="0"/>
          <a:chOff x="0" y="0"/>
          <a:chExt cx="0" cy="0"/>
        </a:xfrm>
      </p:grpSpPr>
      <p:sp>
        <p:nvSpPr>
          <p:cNvPr id="8" name="Title "/>
          <p:cNvSpPr>
            <a:spLocks noGrp="1"/>
          </p:cNvSpPr>
          <p:nvPr>
            <p:ph type="title" hasCustomPrompt="1"/>
          </p:nvPr>
        </p:nvSpPr>
        <p:spPr>
          <a:xfrm>
            <a:off x="152400" y="365125"/>
            <a:ext cx="8839200" cy="1387475"/>
          </a:xfrm>
          <a:prstGeom prst="rect">
            <a:avLst/>
          </a:prstGeom>
        </p:spPr>
        <p:txBody>
          <a:bodyPr anchor="b"/>
          <a:lstStyle>
            <a:lvl1pPr>
              <a:defRPr sz="6200" b="0" i="0" baseline="0">
                <a:latin typeface="Times New Roman" charset="0"/>
                <a:ea typeface="Times New Roman" charset="0"/>
                <a:cs typeface="Times New Roman" charset="0"/>
              </a:defRPr>
            </a:lvl1pPr>
          </a:lstStyle>
          <a:p>
            <a:r>
              <a:rPr lang="en-US" dirty="0"/>
              <a:t>Click to Edit Book Title</a:t>
            </a:r>
          </a:p>
        </p:txBody>
      </p:sp>
      <p:sp>
        <p:nvSpPr>
          <p:cNvPr id="3" name="Edition"/>
          <p:cNvSpPr>
            <a:spLocks noGrp="1"/>
          </p:cNvSpPr>
          <p:nvPr>
            <p:ph sz="quarter" idx="21" hasCustomPrompt="1"/>
          </p:nvPr>
        </p:nvSpPr>
        <p:spPr>
          <a:xfrm>
            <a:off x="152400" y="1755648"/>
            <a:ext cx="8839200" cy="609600"/>
          </a:xfrm>
          <a:prstGeom prst="rect">
            <a:avLst/>
          </a:prstGeom>
        </p:spPr>
        <p:txBody>
          <a:bodyPr/>
          <a:lstStyle>
            <a:lvl1pPr marL="0" indent="0" algn="ctr">
              <a:buNone/>
              <a:defRPr sz="2900" b="1" i="0">
                <a:latin typeface="Times New Roman" charset="0"/>
                <a:ea typeface="Times New Roman" charset="0"/>
                <a:cs typeface="Times New Roman" charset="0"/>
              </a:defRPr>
            </a:lvl1pPr>
            <a:lvl2pPr marL="457200" indent="0" algn="ctr">
              <a:buNone/>
              <a:defRPr b="1" i="0">
                <a:latin typeface="Times New Roman" charset="0"/>
                <a:ea typeface="Times New Roman" charset="0"/>
                <a:cs typeface="Times New Roman" charset="0"/>
              </a:defRPr>
            </a:lvl2pPr>
            <a:lvl3pPr marL="914400" indent="0" algn="ctr">
              <a:buNone/>
              <a:defRPr b="1" i="0">
                <a:latin typeface="Times New Roman" charset="0"/>
                <a:ea typeface="Times New Roman" charset="0"/>
                <a:cs typeface="Times New Roman" charset="0"/>
              </a:defRPr>
            </a:lvl3pPr>
            <a:lvl4pPr marL="1371600" indent="0" algn="ctr">
              <a:buNone/>
              <a:defRPr b="1" i="0">
                <a:latin typeface="Times New Roman" charset="0"/>
                <a:ea typeface="Times New Roman" charset="0"/>
                <a:cs typeface="Times New Roman" charset="0"/>
              </a:defRPr>
            </a:lvl4pPr>
            <a:lvl5pPr marL="1828800" indent="0" algn="ctr">
              <a:buNone/>
              <a:defRPr b="1" i="0">
                <a:latin typeface="Times New Roman" charset="0"/>
                <a:ea typeface="Times New Roman" charset="0"/>
                <a:cs typeface="Times New Roman" charset="0"/>
              </a:defRPr>
            </a:lvl5pPr>
          </a:lstStyle>
          <a:p>
            <a:pPr lvl="0"/>
            <a:r>
              <a:rPr lang="en-US" dirty="0"/>
              <a:t>Third Edition</a:t>
            </a:r>
          </a:p>
        </p:txBody>
      </p:sp>
      <p:sp>
        <p:nvSpPr>
          <p:cNvPr id="5" name="Author"/>
          <p:cNvSpPr>
            <a:spLocks noGrp="1"/>
          </p:cNvSpPr>
          <p:nvPr>
            <p:ph sz="quarter" idx="22" hasCustomPrompt="1"/>
          </p:nvPr>
        </p:nvSpPr>
        <p:spPr>
          <a:xfrm>
            <a:off x="152400" y="2363724"/>
            <a:ext cx="8839200" cy="685800"/>
          </a:xfrm>
          <a:prstGeom prst="rect">
            <a:avLst/>
          </a:prstGeom>
        </p:spPr>
        <p:txBody>
          <a:bodyPr/>
          <a:lstStyle>
            <a:lvl1pPr marL="0" indent="0" algn="ctr">
              <a:buNone/>
              <a:defRPr b="0" i="0">
                <a:solidFill>
                  <a:schemeClr val="accent2"/>
                </a:solidFill>
                <a:latin typeface="Times New Roman" charset="0"/>
                <a:ea typeface="Times New Roman" charset="0"/>
                <a:cs typeface="Times New Roman" charset="0"/>
              </a:defRPr>
            </a:lvl1pPr>
          </a:lstStyle>
          <a:p>
            <a:pPr lvl="0"/>
            <a:r>
              <a:rPr lang="en-US" dirty="0"/>
              <a:t>David Klein</a:t>
            </a:r>
          </a:p>
        </p:txBody>
      </p:sp>
      <p:sp>
        <p:nvSpPr>
          <p:cNvPr id="29" name="CN"/>
          <p:cNvSpPr>
            <a:spLocks noGrp="1"/>
          </p:cNvSpPr>
          <p:nvPr>
            <p:ph sz="quarter" idx="19" hasCustomPrompt="1"/>
          </p:nvPr>
        </p:nvSpPr>
        <p:spPr>
          <a:xfrm>
            <a:off x="152400" y="3733800"/>
            <a:ext cx="8839200" cy="533400"/>
          </a:xfrm>
          <a:prstGeom prst="rect">
            <a:avLst/>
          </a:prstGeom>
        </p:spPr>
        <p:txBody>
          <a:bodyPr/>
          <a:lstStyle>
            <a:lvl1pPr marL="0" indent="0" algn="ctr">
              <a:buNone/>
              <a:defRPr sz="4000" b="1" i="0" baseline="0">
                <a:solidFill>
                  <a:srgbClr val="007787"/>
                </a:solidFill>
                <a:latin typeface="Times New Roman" charset="0"/>
                <a:ea typeface="Times New Roman" charset="0"/>
                <a:cs typeface="Times New Roman" charset="0"/>
              </a:defRPr>
            </a:lvl1pPr>
          </a:lstStyle>
          <a:p>
            <a:pPr lvl="0"/>
            <a:r>
              <a:rPr lang="en-US" dirty="0"/>
              <a:t>Chapter 1</a:t>
            </a:r>
          </a:p>
        </p:txBody>
      </p:sp>
      <p:sp>
        <p:nvSpPr>
          <p:cNvPr id="31" name="CT"/>
          <p:cNvSpPr>
            <a:spLocks noGrp="1"/>
          </p:cNvSpPr>
          <p:nvPr>
            <p:ph sz="quarter" idx="20" hasCustomPrompt="1"/>
          </p:nvPr>
        </p:nvSpPr>
        <p:spPr>
          <a:xfrm>
            <a:off x="152400" y="4267200"/>
            <a:ext cx="8839200" cy="2438400"/>
          </a:xfrm>
          <a:prstGeom prst="rect">
            <a:avLst/>
          </a:prstGeom>
        </p:spPr>
        <p:txBody>
          <a:bodyPr anchor="ctr"/>
          <a:lstStyle>
            <a:lvl1pPr marL="0" indent="0" algn="ctr">
              <a:buNone/>
              <a:defRPr sz="3800" b="0" i="0">
                <a:latin typeface="Times New Roman" charset="0"/>
                <a:ea typeface="Times New Roman" charset="0"/>
                <a:cs typeface="Times New Roman" charset="0"/>
              </a:defRPr>
            </a:lvl1pPr>
            <a:lvl2pPr marL="457200" indent="0" algn="ctr">
              <a:buNone/>
              <a:defRPr/>
            </a:lvl2pPr>
            <a:lvl3pPr marL="914400" indent="0" algn="ctr">
              <a:buNone/>
              <a:defRPr/>
            </a:lvl3pPr>
            <a:lvl4pPr marL="1371600" indent="0" algn="ctr">
              <a:buNone/>
              <a:defRPr/>
            </a:lvl4pPr>
            <a:lvl5pPr marL="1828800" indent="0" algn="ctr">
              <a:buNone/>
              <a:defRPr/>
            </a:lvl5pPr>
          </a:lstStyle>
          <a:p>
            <a:pPr lvl="0"/>
            <a:r>
              <a:rPr lang="en-US" dirty="0"/>
              <a:t>Click to Edit Chapter Title</a:t>
            </a:r>
          </a:p>
        </p:txBody>
      </p:sp>
      <p:sp>
        <p:nvSpPr>
          <p:cNvPr id="4" name="Content Placeholder 3"/>
          <p:cNvSpPr>
            <a:spLocks noGrp="1"/>
          </p:cNvSpPr>
          <p:nvPr>
            <p:ph sz="quarter" idx="23" hasCustomPrompt="1"/>
          </p:nvPr>
        </p:nvSpPr>
        <p:spPr>
          <a:xfrm>
            <a:off x="1568918" y="6248400"/>
            <a:ext cx="6584482" cy="457200"/>
          </a:xfrm>
          <a:prstGeom prst="rect">
            <a:avLst/>
          </a:prstGeom>
        </p:spPr>
        <p:txBody>
          <a:bodyPr/>
          <a:lstStyle>
            <a:lvl1pPr marL="0" indent="0">
              <a:buNone/>
              <a:defRPr/>
            </a:lvl1pPr>
          </a:lstStyle>
          <a:p>
            <a:pPr lvl="0"/>
            <a:r>
              <a:rPr lang="en-US" dirty="0"/>
              <a:t>Copyright ©2019 John Wiley &amp; Sons, Inc.</a:t>
            </a:r>
          </a:p>
        </p:txBody>
      </p:sp>
      <p:sp>
        <p:nvSpPr>
          <p:cNvPr id="6" name="Content Placeholder 5"/>
          <p:cNvSpPr>
            <a:spLocks noGrp="1"/>
          </p:cNvSpPr>
          <p:nvPr>
            <p:ph sz="quarter" idx="24"/>
          </p:nvPr>
        </p:nvSpPr>
        <p:spPr>
          <a:xfrm>
            <a:off x="152400" y="6092825"/>
            <a:ext cx="8839200" cy="273050"/>
          </a:xfrm>
          <a:prstGeom prst="rect">
            <a:avLst/>
          </a:prstGeom>
        </p:spPr>
        <p:txBody>
          <a:bodyPr/>
          <a:lstStyle>
            <a:lvl1pPr marL="0" indent="0">
              <a:buNone/>
              <a:defRPr/>
            </a:lvl1pPr>
          </a:lstStyle>
          <a:p>
            <a:pPr lvl="0"/>
            <a:endParaRPr lang="en-US" dirty="0"/>
          </a:p>
        </p:txBody>
      </p:sp>
    </p:spTree>
    <p:extLst>
      <p:ext uri="{BB962C8B-B14F-4D97-AF65-F5344CB8AC3E}">
        <p14:creationId xmlns:p14="http://schemas.microsoft.com/office/powerpoint/2010/main" val="43700567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hapter Outline: Version A">
    <p:spTree>
      <p:nvGrpSpPr>
        <p:cNvPr id="1" name=""/>
        <p:cNvGrpSpPr/>
        <p:nvPr/>
      </p:nvGrpSpPr>
      <p:grpSpPr>
        <a:xfrm>
          <a:off x="0" y="0"/>
          <a:ext cx="0" cy="0"/>
          <a:chOff x="0" y="0"/>
          <a:chExt cx="0" cy="0"/>
        </a:xfrm>
      </p:grpSpPr>
      <p:sp>
        <p:nvSpPr>
          <p:cNvPr id="2"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3" name="COBBL"/>
          <p:cNvSpPr>
            <a:spLocks noGrp="1"/>
          </p:cNvSpPr>
          <p:nvPr>
            <p:ph sz="quarter" idx="10" hasCustomPrompt="1"/>
          </p:nvPr>
        </p:nvSpPr>
        <p:spPr>
          <a:xfrm>
            <a:off x="304800" y="1752600"/>
            <a:ext cx="8534400" cy="4495800"/>
          </a:xfrm>
          <a:prstGeom prst="rect">
            <a:avLst/>
          </a:prstGeom>
        </p:spPr>
        <p:txBody>
          <a:bodyPr/>
          <a:lstStyle>
            <a:lvl1pPr marL="295275" indent="-295275">
              <a:buClr>
                <a:schemeClr val="accent2"/>
              </a:buCl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Bulleted</a:t>
            </a:r>
          </a:p>
          <a:p>
            <a:pPr lvl="0"/>
            <a:r>
              <a:rPr lang="en-US" dirty="0"/>
              <a:t>The Outline Slide Has a Footer</a:t>
            </a:r>
          </a:p>
          <a:p>
            <a:pPr lvl="0"/>
            <a:r>
              <a:rPr lang="en-US" dirty="0"/>
              <a:t>Outline Items Usually Have No Ending Punctuation</a:t>
            </a:r>
          </a:p>
        </p:txBody>
      </p:sp>
      <p:sp>
        <p:nvSpPr>
          <p:cNvPr id="4" name="Slide Number Placeholder 3"/>
          <p:cNvSpPr>
            <a:spLocks noGrp="1"/>
          </p:cNvSpPr>
          <p:nvPr>
            <p:ph type="sldNum" sz="quarter" idx="12"/>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1"/>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8327677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Chapter Outline: Version B">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BL 2-col"/>
          <p:cNvSpPr>
            <a:spLocks noGrp="1"/>
          </p:cNvSpPr>
          <p:nvPr>
            <p:ph sz="quarter" idx="12" hasCustomPrompt="1"/>
          </p:nvPr>
        </p:nvSpPr>
        <p:spPr>
          <a:xfrm>
            <a:off x="304800" y="1752600"/>
            <a:ext cx="8534400" cy="4603750"/>
          </a:xfrm>
          <a:prstGeom prst="rect">
            <a:avLst/>
          </a:prstGeom>
        </p:spPr>
        <p:txBody>
          <a:bodyPr numCol="2" spcCol="548640"/>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Two-Column</a:t>
            </a:r>
          </a:p>
          <a:p>
            <a:pPr lvl="0"/>
            <a:r>
              <a:rPr lang="en-US" dirty="0"/>
              <a:t>This Outline Has No Sub-lists</a:t>
            </a:r>
          </a:p>
          <a:p>
            <a:pPr lvl="0"/>
            <a:r>
              <a:rPr lang="en-US" dirty="0"/>
              <a:t>This List Is Bulleted</a:t>
            </a:r>
          </a:p>
          <a:p>
            <a:pPr lvl="0"/>
            <a:r>
              <a:rPr lang="en-US" dirty="0"/>
              <a:t>The Outline Slide Has A Footer</a:t>
            </a:r>
          </a:p>
          <a:p>
            <a:pPr lvl="0"/>
            <a:r>
              <a:rPr lang="en-US" dirty="0"/>
              <a:t>Outline Items Usually Have No Ending Punctuation</a:t>
            </a:r>
          </a:p>
          <a:p>
            <a:pPr lvl="0"/>
            <a:r>
              <a:rPr lang="en-US" dirty="0"/>
              <a:t>This is Another Heading</a:t>
            </a:r>
          </a:p>
          <a:p>
            <a:pPr lvl="0"/>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a:p>
            <a:pPr marL="292608" marR="0" lvl="0" indent="-292608" algn="l" defTabSz="914400" rtl="0" eaLnBrk="1" fontAlgn="auto" latinLnBrk="0" hangingPunct="1">
              <a:lnSpc>
                <a:spcPct val="90000"/>
              </a:lnSpc>
              <a:spcBef>
                <a:spcPts val="1000"/>
              </a:spcBef>
              <a:spcAft>
                <a:spcPts val="0"/>
              </a:spcAft>
              <a:buClr>
                <a:schemeClr val="accent2"/>
              </a:buClr>
              <a:buSzTx/>
              <a:buFont typeface="Arial"/>
              <a:buChar char="•"/>
              <a:tabLst/>
              <a:defRPr/>
            </a:pPr>
            <a:r>
              <a:rPr lang="en-US" dirty="0"/>
              <a:t>This is Another Heading</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34424399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Chapter Outline: Version C1 (single#)">
    <p:spTree>
      <p:nvGrpSpPr>
        <p:cNvPr id="1" name=""/>
        <p:cNvGrpSpPr/>
        <p:nvPr/>
      </p:nvGrpSpPr>
      <p:grpSpPr>
        <a:xfrm>
          <a:off x="0" y="0"/>
          <a:ext cx="0" cy="0"/>
          <a:chOff x="0" y="0"/>
          <a:chExt cx="0" cy="0"/>
        </a:xfrm>
      </p:grpSpPr>
      <p:sp>
        <p:nvSpPr>
          <p:cNvPr id="8"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6" name="COBNL"/>
          <p:cNvSpPr>
            <a:spLocks noGrp="1"/>
          </p:cNvSpPr>
          <p:nvPr>
            <p:ph sz="quarter" idx="12" hasCustomPrompt="1"/>
          </p:nvPr>
        </p:nvSpPr>
        <p:spPr>
          <a:xfrm>
            <a:off x="304800" y="1752600"/>
            <a:ext cx="8534400" cy="4495800"/>
          </a:xfrm>
          <a:prstGeom prst="rect">
            <a:avLst/>
          </a:prstGeom>
        </p:spPr>
        <p:txBody>
          <a:bodyPr/>
          <a:lstStyle>
            <a:lvl1pPr marL="514350" indent="-514350">
              <a:buClr>
                <a:schemeClr val="accent2"/>
              </a:buClr>
              <a:buFont typeface="+mj-lt"/>
              <a:buAutoNum type="arabicPeriod"/>
              <a:defRPr sz="2800" b="0" i="0" baseline="0">
                <a:latin typeface="Times New Roman" charset="0"/>
                <a:ea typeface="Times New Roman" charset="0"/>
                <a:cs typeface="Times New Roman" charset="0"/>
              </a:defRPr>
            </a:lvl1pPr>
            <a:lvl2pPr>
              <a:defRPr sz="2800" b="0" i="0">
                <a:latin typeface="Source Sans Pro" charset="0"/>
                <a:ea typeface="Source Sans Pro" charset="0"/>
                <a:cs typeface="Source Sans Pro"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One-Column</a:t>
            </a:r>
          </a:p>
          <a:p>
            <a:pPr lvl="0"/>
            <a:r>
              <a:rPr lang="en-US" dirty="0"/>
              <a:t>It Is One-Column Only</a:t>
            </a:r>
          </a:p>
          <a:p>
            <a:pPr lvl="0"/>
            <a:r>
              <a:rPr lang="en-US" dirty="0"/>
              <a:t>This Outline Has H1 Headings Only</a:t>
            </a:r>
          </a:p>
          <a:p>
            <a:pPr lvl="0"/>
            <a:r>
              <a:rPr lang="en-US" dirty="0"/>
              <a:t>The Headings Are in Title Case, Matching the </a:t>
            </a:r>
            <a:r>
              <a:rPr lang="en-US" dirty="0" err="1"/>
              <a:t>eText</a:t>
            </a:r>
            <a:r>
              <a:rPr lang="en-US" dirty="0"/>
              <a:t>; This Can Vary by Title</a:t>
            </a:r>
          </a:p>
          <a:p>
            <a:pPr lvl="0"/>
            <a:r>
              <a:rPr lang="en-US" dirty="0"/>
              <a:t>This List Is Numbered</a:t>
            </a:r>
          </a:p>
          <a:p>
            <a:pPr lvl="0"/>
            <a:r>
              <a:rPr lang="en-US" dirty="0"/>
              <a:t>The Outline Slide Has a Footer</a:t>
            </a:r>
          </a:p>
          <a:p>
            <a:pPr lvl="0"/>
            <a:r>
              <a:rPr lang="en-US" dirty="0"/>
              <a:t>Outline Items Usually Have No Ending Punctuation</a:t>
            </a:r>
          </a:p>
        </p:txBody>
      </p:sp>
      <p:sp>
        <p:nvSpPr>
          <p:cNvPr id="7" name="Slide Number Placeholder 6"/>
          <p:cNvSpPr>
            <a:spLocks noGrp="1"/>
          </p:cNvSpPr>
          <p:nvPr>
            <p:ph type="sldNum" sz="quarter" idx="14"/>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2" name="Footer Placeholder 1"/>
          <p:cNvSpPr>
            <a:spLocks noGrp="1"/>
          </p:cNvSpPr>
          <p:nvPr>
            <p:ph type="ftr" sz="quarter" idx="13"/>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24603778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Chapter Outline: Version C2 (double#)">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10" name="COBNL"/>
          <p:cNvSpPr>
            <a:spLocks noGrp="1"/>
          </p:cNvSpPr>
          <p:nvPr>
            <p:ph sz="quarter" idx="14" hasCustomPrompt="1"/>
          </p:nvPr>
        </p:nvSpPr>
        <p:spPr>
          <a:xfrm>
            <a:off x="304800" y="1752600"/>
            <a:ext cx="8534400" cy="4114800"/>
          </a:xfrm>
          <a:prstGeom prst="rect">
            <a:avLst/>
          </a:prstGeom>
        </p:spPr>
        <p:txBody>
          <a:bodyPr/>
          <a:lstStyle>
            <a:lvl1pPr marL="803275" indent="-803275">
              <a:buNone/>
              <a:tabLst/>
              <a:defRPr sz="2800" b="0" i="0" baseline="0">
                <a:latin typeface="Times New Roman" charset="0"/>
                <a:ea typeface="Times New Roman" charset="0"/>
                <a:cs typeface="Times New Roman" charset="0"/>
              </a:defRPr>
            </a:lvl1pPr>
          </a:lstStyle>
          <a:p>
            <a:pPr lvl="0"/>
            <a:r>
              <a:rPr lang="en-US" dirty="0"/>
              <a:t>1.1	This Is a Sample Outline for One-Column and Double-numbered</a:t>
            </a:r>
          </a:p>
          <a:p>
            <a:pPr lvl="0"/>
            <a:r>
              <a:rPr lang="en-US" dirty="0"/>
              <a:t>1.2	It is One-column Only</a:t>
            </a:r>
          </a:p>
          <a:p>
            <a:pPr lvl="0"/>
            <a:r>
              <a:rPr lang="en-US" dirty="0"/>
              <a:t>1.3	This Outline Has No Sub-lists</a:t>
            </a:r>
          </a:p>
          <a:p>
            <a:pPr lvl="0"/>
            <a:r>
              <a:rPr lang="en-US" dirty="0"/>
              <a:t>1.4	This List Is Double-numbered</a:t>
            </a:r>
          </a:p>
          <a:p>
            <a:pPr lvl="0"/>
            <a:r>
              <a:rPr lang="en-US" dirty="0"/>
              <a:t>1.5	The Outline Slide Has a Footer</a:t>
            </a:r>
          </a:p>
          <a:p>
            <a:pPr lvl="0"/>
            <a:r>
              <a:rPr lang="en-US" dirty="0"/>
              <a:t>10.6	Outline Items Usually Have No Ending Punctuation</a:t>
            </a:r>
          </a:p>
        </p:txBody>
      </p:sp>
    </p:spTree>
    <p:extLst>
      <p:ext uri="{BB962C8B-B14F-4D97-AF65-F5344CB8AC3E}">
        <p14:creationId xmlns:p14="http://schemas.microsoft.com/office/powerpoint/2010/main" val="409983113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hapter Outline: Version D">
    <p:spTree>
      <p:nvGrpSpPr>
        <p:cNvPr id="1" name=""/>
        <p:cNvGrpSpPr/>
        <p:nvPr/>
      </p:nvGrpSpPr>
      <p:grpSpPr>
        <a:xfrm>
          <a:off x="0" y="0"/>
          <a:ext cx="0" cy="0"/>
          <a:chOff x="0" y="0"/>
          <a:chExt cx="0" cy="0"/>
        </a:xfrm>
      </p:grpSpPr>
      <p:sp>
        <p:nvSpPr>
          <p:cNvPr id="6" name="Title"/>
          <p:cNvSpPr>
            <a:spLocks noGrp="1"/>
          </p:cNvSpPr>
          <p:nvPr>
            <p:ph type="title"/>
          </p:nvPr>
        </p:nvSpPr>
        <p:spPr>
          <a:xfrm>
            <a:off x="304800" y="762001"/>
            <a:ext cx="8534400" cy="990600"/>
          </a:xfrm>
          <a:prstGeom prst="rect">
            <a:avLst/>
          </a:prstGeom>
        </p:spPr>
        <p:txBody>
          <a:bodyPr/>
          <a:lstStyle>
            <a:lvl1pPr>
              <a:defRPr sz="4000">
                <a:solidFill>
                  <a:schemeClr val="accent1"/>
                </a:solidFill>
                <a:latin typeface="Times New Roman" charset="0"/>
                <a:ea typeface="Times New Roman" charset="0"/>
                <a:cs typeface="Times New Roman" charset="0"/>
              </a:defRPr>
            </a:lvl1pPr>
          </a:lstStyle>
          <a:p>
            <a:r>
              <a:rPr lang="en-US" dirty="0"/>
              <a:t>Click to edit Master title style</a:t>
            </a:r>
          </a:p>
        </p:txBody>
      </p:sp>
      <p:sp>
        <p:nvSpPr>
          <p:cNvPr id="8" name="COBBL"/>
          <p:cNvSpPr>
            <a:spLocks noGrp="1"/>
          </p:cNvSpPr>
          <p:nvPr>
            <p:ph sz="quarter" idx="12" hasCustomPrompt="1"/>
          </p:nvPr>
        </p:nvSpPr>
        <p:spPr>
          <a:xfrm>
            <a:off x="304800" y="1752600"/>
            <a:ext cx="8534400" cy="4495800"/>
          </a:xfrm>
          <a:prstGeom prst="rect">
            <a:avLst/>
          </a:prstGeom>
        </p:spPr>
        <p:txBody>
          <a:bodyPr/>
          <a:lstStyle>
            <a:lvl1pPr marL="292608" marR="0" indent="-292608" algn="l" defTabSz="914400" rtl="0" eaLnBrk="1" fontAlgn="auto" latinLnBrk="0" hangingPunct="1">
              <a:lnSpc>
                <a:spcPct val="90000"/>
              </a:lnSpc>
              <a:spcBef>
                <a:spcPts val="1000"/>
              </a:spcBef>
              <a:spcAft>
                <a:spcPts val="0"/>
              </a:spcAft>
              <a:buClr>
                <a:schemeClr val="accent2"/>
              </a:buClr>
              <a:buSzTx/>
              <a:buFont typeface="Arial"/>
              <a:buChar char="•"/>
              <a:tabLst/>
              <a:defRPr sz="2800" b="0" i="0" baseline="0">
                <a:latin typeface="Times New Roman" charset="0"/>
                <a:ea typeface="Times New Roman" charset="0"/>
                <a:cs typeface="Times New Roman" charset="0"/>
              </a:defRPr>
            </a:lvl1pPr>
            <a:lvl2pPr marL="621792" marR="0" indent="-320040" algn="l" defTabSz="914400" rtl="0" eaLnBrk="1" fontAlgn="auto" latinLnBrk="0" hangingPunct="1">
              <a:lnSpc>
                <a:spcPct val="90000"/>
              </a:lnSpc>
              <a:spcBef>
                <a:spcPts val="500"/>
              </a:spcBef>
              <a:spcAft>
                <a:spcPts val="0"/>
              </a:spcAft>
              <a:buClr>
                <a:schemeClr val="accent2"/>
              </a:buClr>
              <a:buSzPct val="80000"/>
              <a:buFont typeface="Courier New" charset="0"/>
              <a:buChar char="o"/>
              <a:tabLst/>
              <a:defRPr sz="2400" b="0" i="0" baseline="0">
                <a:latin typeface="Times New Roman" charset="0"/>
                <a:ea typeface="Times New Roman" charset="0"/>
                <a:cs typeface="Times New Roman" charset="0"/>
              </a:defRPr>
            </a:lvl2pPr>
            <a:lvl3pPr>
              <a:defRPr sz="2800" b="0" i="0">
                <a:latin typeface="Source Sans Pro" charset="0"/>
                <a:ea typeface="Source Sans Pro" charset="0"/>
                <a:cs typeface="Source Sans Pro" charset="0"/>
              </a:defRPr>
            </a:lvl3pPr>
            <a:lvl4pPr>
              <a:defRPr sz="2800" b="0" i="0">
                <a:latin typeface="Source Sans Pro" charset="0"/>
                <a:ea typeface="Source Sans Pro" charset="0"/>
                <a:cs typeface="Source Sans Pro" charset="0"/>
              </a:defRPr>
            </a:lvl4pPr>
            <a:lvl5pPr>
              <a:defRPr sz="2800" b="0" i="0">
                <a:latin typeface="Source Sans Pro" charset="0"/>
                <a:ea typeface="Source Sans Pro" charset="0"/>
                <a:cs typeface="Source Sans Pro" charset="0"/>
              </a:defRPr>
            </a:lvl5pPr>
          </a:lstStyle>
          <a:p>
            <a:pPr lvl="0"/>
            <a:r>
              <a:rPr lang="en-US" dirty="0"/>
              <a:t>This Is a Sample Outline for 1-Column </a:t>
            </a:r>
          </a:p>
          <a:p>
            <a:pPr lvl="1"/>
            <a:r>
              <a:rPr lang="en-US" dirty="0"/>
              <a:t>It Has H2s</a:t>
            </a:r>
          </a:p>
          <a:p>
            <a:pPr lvl="0"/>
            <a:r>
              <a:rPr lang="en-US" dirty="0"/>
              <a:t>It Is One-column Only</a:t>
            </a:r>
          </a:p>
          <a:p>
            <a:pPr lvl="1"/>
            <a:r>
              <a:rPr lang="en-US" dirty="0"/>
              <a:t>It Will Probably Not Have Art</a:t>
            </a:r>
          </a:p>
          <a:p>
            <a:pPr lvl="0"/>
            <a:r>
              <a:rPr lang="en-US" dirty="0"/>
              <a:t>This Is a Bulleted List</a:t>
            </a:r>
          </a:p>
          <a:p>
            <a:pPr lvl="1"/>
            <a:r>
              <a:rPr lang="en-US" dirty="0"/>
              <a:t>Make Sure That Any Links Included Here, for Any Reason, Have Descriptive Hyperlinks</a:t>
            </a:r>
          </a:p>
          <a:p>
            <a:pPr lvl="0"/>
            <a:r>
              <a:rPr lang="en-US" dirty="0"/>
              <a:t>Outline Items Usually Have No Ending Punctuation</a:t>
            </a:r>
          </a:p>
          <a:p>
            <a:pPr lvl="1"/>
            <a:r>
              <a:rPr lang="en-US" dirty="0"/>
              <a:t>There is a Footer</a:t>
            </a:r>
          </a:p>
        </p:txBody>
      </p:sp>
      <p:sp>
        <p:nvSpPr>
          <p:cNvPr id="4" name="Slide Number Placeholder 3"/>
          <p:cNvSpPr>
            <a:spLocks noGrp="1"/>
          </p:cNvSpPr>
          <p:nvPr>
            <p:ph type="sldNum" sz="quarter" idx="11"/>
          </p:nvPr>
        </p:nvSpPr>
        <p:spPr/>
        <p:txBody>
          <a:bodyPr/>
          <a:lstStyle>
            <a:lvl1pPr>
              <a:defRPr>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3" name="Footer Placeholder 2"/>
          <p:cNvSpPr>
            <a:spLocks noGrp="1"/>
          </p:cNvSpPr>
          <p:nvPr>
            <p:ph type="ftr" sz="quarter" idx="10"/>
          </p:nvPr>
        </p:nvSpPr>
        <p:spPr/>
        <p:txBody>
          <a:bodyPr/>
          <a:lstStyle>
            <a:lvl1pPr>
              <a:defRPr>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79950079"/>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2.xml"/><Relationship Id="rId13" Type="http://schemas.openxmlformats.org/officeDocument/2006/relationships/slideLayout" Target="../slideLayouts/slideLayout17.xml"/><Relationship Id="rId3" Type="http://schemas.openxmlformats.org/officeDocument/2006/relationships/slideLayout" Target="../slideLayouts/slideLayout7.xml"/><Relationship Id="rId7" Type="http://schemas.openxmlformats.org/officeDocument/2006/relationships/slideLayout" Target="../slideLayouts/slideLayout11.xml"/><Relationship Id="rId12" Type="http://schemas.openxmlformats.org/officeDocument/2006/relationships/slideLayout" Target="../slideLayouts/slideLayout16.xml"/><Relationship Id="rId17" Type="http://schemas.openxmlformats.org/officeDocument/2006/relationships/theme" Target="../theme/theme2.xml"/><Relationship Id="rId2" Type="http://schemas.openxmlformats.org/officeDocument/2006/relationships/slideLayout" Target="../slideLayouts/slideLayout6.xml"/><Relationship Id="rId16" Type="http://schemas.openxmlformats.org/officeDocument/2006/relationships/slideLayout" Target="../slideLayouts/slideLayout20.xml"/><Relationship Id="rId1" Type="http://schemas.openxmlformats.org/officeDocument/2006/relationships/slideLayout" Target="../slideLayouts/slideLayout5.xml"/><Relationship Id="rId6" Type="http://schemas.openxmlformats.org/officeDocument/2006/relationships/slideLayout" Target="../slideLayouts/slideLayout10.xml"/><Relationship Id="rId11" Type="http://schemas.openxmlformats.org/officeDocument/2006/relationships/slideLayout" Target="../slideLayouts/slideLayout15.xml"/><Relationship Id="rId5" Type="http://schemas.openxmlformats.org/officeDocument/2006/relationships/slideLayout" Target="../slideLayouts/slideLayout9.xml"/><Relationship Id="rId15" Type="http://schemas.openxmlformats.org/officeDocument/2006/relationships/slideLayout" Target="../slideLayouts/slideLayout19.xml"/><Relationship Id="rId10" Type="http://schemas.openxmlformats.org/officeDocument/2006/relationships/slideLayout" Target="../slideLayouts/slideLayout14.xml"/><Relationship Id="rId4" Type="http://schemas.openxmlformats.org/officeDocument/2006/relationships/slideLayout" Target="../slideLayouts/slideLayout8.xml"/><Relationship Id="rId9" Type="http://schemas.openxmlformats.org/officeDocument/2006/relationships/slideLayout" Target="../slideLayouts/slideLayout13.xml"/><Relationship Id="rId14" Type="http://schemas.openxmlformats.org/officeDocument/2006/relationships/slideLayout" Target="../slideLayouts/slideLayout18.xml"/></Relationships>
</file>

<file path=ppt/slideMasters/_rels/slideMaster3.xml.rels><?xml version="1.0" encoding="UTF-8" standalone="yes"?>
<Relationships xmlns="http://schemas.openxmlformats.org/package/2006/relationships"><Relationship Id="rId3" Type="http://schemas.openxmlformats.org/officeDocument/2006/relationships/theme" Target="../theme/theme3.xml"/><Relationship Id="rId2" Type="http://schemas.openxmlformats.org/officeDocument/2006/relationships/slideLayout" Target="../slideLayouts/slideLayout22.xml"/><Relationship Id="rId1" Type="http://schemas.openxmlformats.org/officeDocument/2006/relationships/slideLayout" Target="../slideLayouts/slideLayout21.xml"/></Relationships>
</file>

<file path=ppt/slideMasters/_rels/slideMaster4.xml.rels><?xml version="1.0" encoding="UTF-8" standalone="yes"?>
<Relationships xmlns="http://schemas.openxmlformats.org/package/2006/relationships"><Relationship Id="rId3" Type="http://schemas.openxmlformats.org/officeDocument/2006/relationships/theme" Target="../theme/theme4.xml"/><Relationship Id="rId2" Type="http://schemas.openxmlformats.org/officeDocument/2006/relationships/slideLayout" Target="../slideLayouts/slideLayout24.xml"/><Relationship Id="rId1" Type="http://schemas.openxmlformats.org/officeDocument/2006/relationships/slideLayout" Target="../slideLayouts/slideLayout23.xml"/></Relationships>
</file>

<file path=ppt/slideMasters/_rels/slideMaster5.xml.rels><?xml version="1.0" encoding="UTF-8" standalone="yes"?>
<Relationships xmlns="http://schemas.openxmlformats.org/package/2006/relationships"><Relationship Id="rId3" Type="http://schemas.openxmlformats.org/officeDocument/2006/relationships/theme" Target="../theme/theme5.xml"/><Relationship Id="rId2" Type="http://schemas.openxmlformats.org/officeDocument/2006/relationships/slideLayout" Target="../slideLayouts/slideLayout26.xml"/><Relationship Id="rId1" Type="http://schemas.openxmlformats.org/officeDocument/2006/relationships/slideLayout" Target="../slideLayouts/slideLayout25.xml"/></Relationships>
</file>

<file path=ppt/slideMasters/_rels/slideMaster6.xml.rels><?xml version="1.0" encoding="UTF-8" standalone="yes"?>
<Relationships xmlns="http://schemas.openxmlformats.org/package/2006/relationships"><Relationship Id="rId3" Type="http://schemas.openxmlformats.org/officeDocument/2006/relationships/slideLayout" Target="../slideLayouts/slideLayout29.xml"/><Relationship Id="rId2" Type="http://schemas.openxmlformats.org/officeDocument/2006/relationships/slideLayout" Target="../slideLayouts/slideLayout28.xml"/><Relationship Id="rId1" Type="http://schemas.openxmlformats.org/officeDocument/2006/relationships/slideLayout" Target="../slideLayouts/slideLayout27.xml"/><Relationship Id="rId5" Type="http://schemas.openxmlformats.org/officeDocument/2006/relationships/theme" Target="../theme/theme6.xml"/><Relationship Id="rId4" Type="http://schemas.openxmlformats.org/officeDocument/2006/relationships/slideLayout" Target="../slideLayouts/slideLayout30.xml"/></Relationships>
</file>

<file path=ppt/slideMasters/_rels/slideMaster7.xml.rels><?xml version="1.0" encoding="UTF-8" standalone="yes"?>
<Relationships xmlns="http://schemas.openxmlformats.org/package/2006/relationships"><Relationship Id="rId3" Type="http://schemas.openxmlformats.org/officeDocument/2006/relationships/theme" Target="../theme/theme7.xml"/><Relationship Id="rId2" Type="http://schemas.openxmlformats.org/officeDocument/2006/relationships/slideLayout" Target="../slideLayouts/slideLayout32.xml"/><Relationship Id="rId1"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7" name="Rectangle 6"/>
          <p:cNvSpPr/>
          <p:nvPr userDrawn="1"/>
        </p:nvSpPr>
        <p:spPr>
          <a:xfrm>
            <a:off x="0" y="304800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095619401"/>
      </p:ext>
    </p:extLst>
  </p:cSld>
  <p:clrMap bg1="lt1" tx1="dk1" bg2="lt2" tx2="dk2" accent1="accent1" accent2="accent2" accent3="accent3" accent4="accent4" accent5="accent5" accent6="accent6" hlink="hlink" folHlink="folHlink"/>
  <p:sldLayoutIdLst>
    <p:sldLayoutId id="2147483937" r:id="rId1"/>
    <p:sldLayoutId id="2147483938" r:id="rId2"/>
    <p:sldLayoutId id="2147483971" r:id="rId3"/>
    <p:sldLayoutId id="2147483975" r:id="rId4"/>
  </p:sldLayoutIdLst>
  <p:hf hdr="0" dt="0"/>
  <p:txStyles>
    <p:titleStyle>
      <a:lvl1pPr algn="ctr" defTabSz="914400" rtl="0" eaLnBrk="1" latinLnBrk="0" hangingPunct="1">
        <a:lnSpc>
          <a:spcPct val="90000"/>
        </a:lnSpc>
        <a:spcBef>
          <a:spcPct val="0"/>
        </a:spcBef>
        <a:buNone/>
        <a:defRPr sz="1100" kern="1200">
          <a:solidFill>
            <a:schemeClr val="tx1"/>
          </a:solidFill>
          <a:latin typeface="Source Sans Pro" charset="0"/>
          <a:ea typeface="Source Sans Pro" charset="0"/>
          <a:cs typeface="Source Sans Pro"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0"/>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16" name="Rectangle 15"/>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7" name="Straight Connector 16"/>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6"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Source Sans Pro" charset="0"/>
                <a:ea typeface="Source Sans Pro" charset="0"/>
                <a:cs typeface="Source Sans Pro" charset="0"/>
              </a:defRPr>
            </a:lvl1pPr>
          </a:lstStyle>
          <a:p>
            <a:fld id="{67B19427-F580-D146-B60E-4CADEE75497F}" type="slidenum">
              <a:rPr lang="en-US" smtClean="0"/>
              <a:pPr/>
              <a:t>‹#›</a:t>
            </a:fld>
            <a:endParaRPr lang="en-US" dirty="0"/>
          </a:p>
        </p:txBody>
      </p:sp>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4204204284"/>
      </p:ext>
    </p:extLst>
  </p:cSld>
  <p:clrMap bg1="lt1" tx1="dk1" bg2="lt2" tx2="dk2" accent1="accent1" accent2="accent2" accent3="accent3" accent4="accent4" accent5="accent5" accent6="accent6" hlink="hlink" folHlink="folHlink"/>
  <p:sldLayoutIdLst>
    <p:sldLayoutId id="2147483940" r:id="rId1"/>
    <p:sldLayoutId id="2147483941" r:id="rId2"/>
    <p:sldLayoutId id="2147483942" r:id="rId3"/>
    <p:sldLayoutId id="2147483943" r:id="rId4"/>
    <p:sldLayoutId id="2147483944" r:id="rId5"/>
    <p:sldLayoutId id="2147483945" r:id="rId6"/>
    <p:sldLayoutId id="2147483946" r:id="rId7"/>
    <p:sldLayoutId id="2147483947" r:id="rId8"/>
    <p:sldLayoutId id="2147483948" r:id="rId9"/>
    <p:sldLayoutId id="2147483949" r:id="rId10"/>
    <p:sldLayoutId id="2147483950" r:id="rId11"/>
    <p:sldLayoutId id="2147483951" r:id="rId12"/>
    <p:sldLayoutId id="2147483973" r:id="rId13"/>
    <p:sldLayoutId id="2147483952" r:id="rId14"/>
    <p:sldLayoutId id="2147483977" r:id="rId15"/>
    <p:sldLayoutId id="2147483976" r:id="rId16"/>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©2015 John Wiley &amp; Sons, Inc. </a:t>
            </a:r>
          </a:p>
        </p:txBody>
      </p:sp>
    </p:spTree>
    <p:extLst>
      <p:ext uri="{BB962C8B-B14F-4D97-AF65-F5344CB8AC3E}">
        <p14:creationId xmlns:p14="http://schemas.microsoft.com/office/powerpoint/2010/main" val="1664903694"/>
      </p:ext>
    </p:extLst>
  </p:cSld>
  <p:clrMap bg1="lt1" tx1="dk1" bg2="lt2" tx2="dk2" accent1="accent1" accent2="accent2" accent3="accent3" accent4="accent4" accent5="accent5" accent6="accent6" hlink="hlink" folHlink="folHlink"/>
  <p:sldLayoutIdLst>
    <p:sldLayoutId id="2147483954" r:id="rId1"/>
    <p:sldLayoutId id="2147483955" r:id="rId2"/>
  </p:sldLayoutIdLst>
  <p:hf hdr="0" dt="0"/>
  <p:txStyles>
    <p:titleStyle>
      <a:lvl1pPr algn="l" defTabSz="914400" rtl="0" eaLnBrk="1" latinLnBrk="0" hangingPunct="1">
        <a:lnSpc>
          <a:spcPct val="90000"/>
        </a:lnSpc>
        <a:spcBef>
          <a:spcPct val="0"/>
        </a:spcBef>
        <a:buNone/>
        <a:defRPr sz="4000" b="0" i="0" kern="1200">
          <a:solidFill>
            <a:schemeClr val="accent2"/>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8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604463431"/>
      </p:ext>
    </p:extLst>
  </p:cSld>
  <p:clrMap bg1="lt1" tx1="dk1" bg2="lt2" tx2="dk2" accent1="accent1" accent2="accent2" accent3="accent3" accent4="accent4" accent5="accent5" accent6="accent6" hlink="hlink" folHlink="folHlink"/>
  <p:sldLayoutIdLst>
    <p:sldLayoutId id="2147483957" r:id="rId1"/>
    <p:sldLayoutId id="2147483958"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1066799"/>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9" name="Slide Number Placeholder 5"/>
          <p:cNvSpPr>
            <a:spLocks noGrp="1"/>
          </p:cNvSpPr>
          <p:nvPr>
            <p:ph type="sldNum" sz="quarter" idx="4"/>
          </p:nvPr>
        </p:nvSpPr>
        <p:spPr>
          <a:xfrm>
            <a:off x="6457950" y="6356350"/>
            <a:ext cx="2381250" cy="365125"/>
          </a:xfrm>
          <a:prstGeom prst="rect">
            <a:avLst/>
          </a:prstGeom>
        </p:spPr>
        <p:txBody>
          <a:bodyPr vert="horz" lIns="91440" tIns="45720" rIns="91440" bIns="45720" rtlCol="0" anchor="ctr"/>
          <a:lstStyle>
            <a:lvl1pPr algn="r">
              <a:defRPr sz="1200" b="0" i="0">
                <a:solidFill>
                  <a:schemeClr val="tx1">
                    <a:tint val="75000"/>
                  </a:schemeClr>
                </a:solidFill>
                <a:latin typeface="Times New Roman" charset="0"/>
                <a:ea typeface="Times New Roman" charset="0"/>
                <a:cs typeface="Times New Roman" charset="0"/>
              </a:defRPr>
            </a:lvl1pPr>
          </a:lstStyle>
          <a:p>
            <a:fld id="{67B19427-F580-D146-B60E-4CADEE75497F}" type="slidenum">
              <a:rPr lang="en-US" smtClean="0"/>
              <a:pPr/>
              <a:t>‹#›</a:t>
            </a:fld>
            <a:endParaRPr lang="en-US" dirty="0"/>
          </a:p>
        </p:txBody>
      </p:sp>
      <p:sp>
        <p:nvSpPr>
          <p:cNvPr id="10"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b="0" i="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Tree>
    <p:extLst>
      <p:ext uri="{BB962C8B-B14F-4D97-AF65-F5344CB8AC3E}">
        <p14:creationId xmlns:p14="http://schemas.microsoft.com/office/powerpoint/2010/main" val="3686380510"/>
      </p:ext>
    </p:extLst>
  </p:cSld>
  <p:clrMap bg1="lt1" tx1="dk1" bg2="lt2" tx2="dk2" accent1="accent1" accent2="accent2" accent3="accent3" accent4="accent4" accent5="accent5" accent6="accent6" hlink="hlink" folHlink="folHlink"/>
  <p:sldLayoutIdLst>
    <p:sldLayoutId id="2147483960" r:id="rId1"/>
    <p:sldLayoutId id="2147483961" r:id="rId2"/>
  </p:sldLayoutIdLst>
  <p:hf hdr="0" dt="0"/>
  <p:txStyles>
    <p:titleStyle>
      <a:lvl1pPr algn="l" defTabSz="914400" rtl="0" eaLnBrk="1" latinLnBrk="0" hangingPunct="1">
        <a:lnSpc>
          <a:spcPct val="90000"/>
        </a:lnSpc>
        <a:spcBef>
          <a:spcPct val="0"/>
        </a:spcBef>
        <a:buNone/>
        <a:defRPr sz="4000" b="0" i="0" kern="1200">
          <a:solidFill>
            <a:schemeClr val="accent1"/>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304800" y="762001"/>
            <a:ext cx="8534400" cy="990600"/>
          </a:xfrm>
          <a:prstGeom prst="rect">
            <a:avLst/>
          </a:prstGeom>
        </p:spPr>
        <p:txBody>
          <a:bodyPr vert="horz" lIns="91440" tIns="45720" rIns="91440" bIns="45720" rtlCol="0" anchor="t">
            <a:normAutofit/>
          </a:bodyPr>
          <a:lstStyle/>
          <a:p>
            <a:r>
              <a:rPr lang="en-US" dirty="0"/>
              <a:t>Click to edit Master title style</a:t>
            </a:r>
          </a:p>
        </p:txBody>
      </p:sp>
      <p:sp>
        <p:nvSpPr>
          <p:cNvPr id="7" name="Rectangle 6"/>
          <p:cNvSpPr/>
          <p:nvPr userDrawn="1"/>
        </p:nvSpPr>
        <p:spPr>
          <a:xfrm>
            <a:off x="0" y="0"/>
            <a:ext cx="9144000" cy="457200"/>
          </a:xfrm>
          <a:prstGeom prst="rect">
            <a:avLst/>
          </a:prstGeom>
          <a:solidFill>
            <a:srgbClr val="00778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
        <p:nvSpPr>
          <p:cNvPr id="11" name="TextBox 10"/>
          <p:cNvSpPr txBox="1"/>
          <p:nvPr userDrawn="1"/>
        </p:nvSpPr>
        <p:spPr>
          <a:xfrm>
            <a:off x="2941320" y="6419851"/>
            <a:ext cx="3278293" cy="276999"/>
          </a:xfrm>
          <a:prstGeom prst="rect">
            <a:avLst/>
          </a:prstGeom>
          <a:noFill/>
        </p:spPr>
        <p:txBody>
          <a:bodyPr wrap="square" rtlCol="0">
            <a:spAutoFit/>
          </a:bodyPr>
          <a:lstStyle/>
          <a:p>
            <a:pPr marL="0" indent="0" algn="ctr" defTabSz="914400" rtl="0" eaLnBrk="1" latinLnBrk="0" hangingPunct="1">
              <a:buNone/>
            </a:pPr>
            <a:r>
              <a:rPr lang="en-US" sz="1200" b="0" i="0" kern="1200" dirty="0">
                <a:solidFill>
                  <a:schemeClr val="tx1">
                    <a:tint val="75000"/>
                  </a:schemeClr>
                </a:solidFill>
                <a:latin typeface="Times New Roman" charset="0"/>
                <a:ea typeface="Times New Roman" charset="0"/>
                <a:cs typeface="Times New Roman" charset="0"/>
              </a:rPr>
              <a:t>Copyright ©2015 John Wiley &amp; Sons, Inc.</a:t>
            </a:r>
          </a:p>
        </p:txBody>
      </p:sp>
      <p:sp>
        <p:nvSpPr>
          <p:cNvPr id="12" name="Slide Number Placeholder 5"/>
          <p:cNvSpPr txBox="1">
            <a:spLocks/>
          </p:cNvSpPr>
          <p:nvPr userDrawn="1"/>
        </p:nvSpPr>
        <p:spPr>
          <a:xfrm>
            <a:off x="8275657" y="6438773"/>
            <a:ext cx="559780" cy="258077"/>
          </a:xfrm>
          <a:prstGeom prst="rect">
            <a:avLst/>
          </a:prstGeom>
        </p:spPr>
        <p:txBody>
          <a:bodyPr anchor="ctr"/>
          <a:lstStyle>
            <a:lvl1pPr>
              <a:defRPr sz="2400">
                <a:solidFill>
                  <a:schemeClr val="tx1"/>
                </a:solidFill>
                <a:latin typeface="Times" panose="02020603050405020304" pitchFamily="18" charset="0"/>
              </a:defRPr>
            </a:lvl1pPr>
            <a:lvl2pPr marL="742950" indent="-285750">
              <a:defRPr sz="2400">
                <a:solidFill>
                  <a:schemeClr val="tx1"/>
                </a:solidFill>
                <a:latin typeface="Times" panose="02020603050405020304" pitchFamily="18" charset="0"/>
              </a:defRPr>
            </a:lvl2pPr>
            <a:lvl3pPr marL="1143000" indent="-228600">
              <a:defRPr sz="2400">
                <a:solidFill>
                  <a:schemeClr val="tx1"/>
                </a:solidFill>
                <a:latin typeface="Times" panose="02020603050405020304" pitchFamily="18" charset="0"/>
              </a:defRPr>
            </a:lvl3pPr>
            <a:lvl4pPr marL="1600200" indent="-228600">
              <a:defRPr sz="2400">
                <a:solidFill>
                  <a:schemeClr val="tx1"/>
                </a:solidFill>
                <a:latin typeface="Times" panose="02020603050405020304" pitchFamily="18" charset="0"/>
              </a:defRPr>
            </a:lvl4pPr>
            <a:lvl5pPr marL="2057400" indent="-228600">
              <a:defRPr sz="2400">
                <a:solidFill>
                  <a:schemeClr val="tx1"/>
                </a:solidFill>
                <a:latin typeface="Times" panose="02020603050405020304" pitchFamily="18" charset="0"/>
              </a:defRPr>
            </a:lvl5pPr>
            <a:lvl6pPr marL="2514600" indent="-228600" eaLnBrk="0" fontAlgn="base" hangingPunct="0">
              <a:spcBef>
                <a:spcPct val="0"/>
              </a:spcBef>
              <a:spcAft>
                <a:spcPct val="0"/>
              </a:spcAft>
              <a:defRPr sz="2400">
                <a:solidFill>
                  <a:schemeClr val="tx1"/>
                </a:solidFill>
                <a:latin typeface="Times" panose="02020603050405020304" pitchFamily="18" charset="0"/>
              </a:defRPr>
            </a:lvl6pPr>
            <a:lvl7pPr marL="2971800" indent="-228600" eaLnBrk="0" fontAlgn="base" hangingPunct="0">
              <a:spcBef>
                <a:spcPct val="0"/>
              </a:spcBef>
              <a:spcAft>
                <a:spcPct val="0"/>
              </a:spcAft>
              <a:defRPr sz="2400">
                <a:solidFill>
                  <a:schemeClr val="tx1"/>
                </a:solidFill>
                <a:latin typeface="Times" panose="02020603050405020304" pitchFamily="18" charset="0"/>
              </a:defRPr>
            </a:lvl7pPr>
            <a:lvl8pPr marL="3429000" indent="-228600" eaLnBrk="0" fontAlgn="base" hangingPunct="0">
              <a:spcBef>
                <a:spcPct val="0"/>
              </a:spcBef>
              <a:spcAft>
                <a:spcPct val="0"/>
              </a:spcAft>
              <a:defRPr sz="2400">
                <a:solidFill>
                  <a:schemeClr val="tx1"/>
                </a:solidFill>
                <a:latin typeface="Times" panose="02020603050405020304" pitchFamily="18" charset="0"/>
              </a:defRPr>
            </a:lvl8pPr>
            <a:lvl9pPr marL="3886200" indent="-228600" eaLnBrk="0" fontAlgn="base" hangingPunct="0">
              <a:spcBef>
                <a:spcPct val="0"/>
              </a:spcBef>
              <a:spcAft>
                <a:spcPct val="0"/>
              </a:spcAft>
              <a:defRPr sz="2400">
                <a:solidFill>
                  <a:schemeClr val="tx1"/>
                </a:solidFill>
                <a:latin typeface="Times" panose="02020603050405020304" pitchFamily="18" charset="0"/>
              </a:defRPr>
            </a:lvl9pPr>
          </a:lstStyle>
          <a:p>
            <a:pPr marL="0" algn="ctr" defTabSz="914400" rtl="0" eaLnBrk="1" latinLnBrk="0" hangingPunct="1">
              <a:defRPr/>
            </a:pPr>
            <a:fld id="{6F94BB01-2447-4377-8194-F82F4D072C18}" type="slidenum">
              <a:rPr lang="en-US" sz="1200" b="0" i="0" kern="1200" smtClean="0">
                <a:solidFill>
                  <a:schemeClr val="tx1">
                    <a:tint val="75000"/>
                  </a:schemeClr>
                </a:solidFill>
                <a:latin typeface="Times New Roman" charset="0"/>
                <a:ea typeface="Times New Roman" charset="0"/>
                <a:cs typeface="Times New Roman" charset="0"/>
              </a:rPr>
              <a:pPr marL="0" algn="ctr" defTabSz="914400" rtl="0" eaLnBrk="1" latinLnBrk="0" hangingPunct="1">
                <a:defRPr/>
              </a:pPr>
              <a:t>‹#›</a:t>
            </a:fld>
            <a:endParaRPr lang="en-US" sz="1200" b="0" i="0" kern="1200" dirty="0">
              <a:solidFill>
                <a:schemeClr val="tx1">
                  <a:tint val="75000"/>
                </a:schemeClr>
              </a:solidFill>
              <a:latin typeface="Times New Roman" charset="0"/>
              <a:ea typeface="Times New Roman" charset="0"/>
              <a:cs typeface="Times New Roman" charset="0"/>
            </a:endParaRPr>
          </a:p>
        </p:txBody>
      </p:sp>
    </p:spTree>
    <p:extLst>
      <p:ext uri="{BB962C8B-B14F-4D97-AF65-F5344CB8AC3E}">
        <p14:creationId xmlns:p14="http://schemas.microsoft.com/office/powerpoint/2010/main" val="3320700190"/>
      </p:ext>
    </p:extLst>
  </p:cSld>
  <p:clrMap bg1="lt1" tx1="dk1" bg2="lt2" tx2="dk2" accent1="accent1" accent2="accent2" accent3="accent3" accent4="accent4" accent5="accent5" accent6="accent6" hlink="hlink" folHlink="folHlink"/>
  <p:sldLayoutIdLst>
    <p:sldLayoutId id="2147483963" r:id="rId1"/>
    <p:sldLayoutId id="2147483964" r:id="rId2"/>
    <p:sldLayoutId id="2147483965" r:id="rId3"/>
    <p:sldLayoutId id="2147483966" r:id="rId4"/>
  </p:sldLayoutIdLst>
  <p:hf hdr="0" dt="0"/>
  <p:txStyles>
    <p:titleStyle>
      <a:lvl1pPr algn="l" defTabSz="914400" rtl="0" eaLnBrk="1" latinLnBrk="0" hangingPunct="1">
        <a:lnSpc>
          <a:spcPct val="90000"/>
        </a:lnSpc>
        <a:spcBef>
          <a:spcPct val="0"/>
        </a:spcBef>
        <a:buNone/>
        <a:defRPr sz="4000" b="0" i="0" kern="1200">
          <a:solidFill>
            <a:srgbClr val="007787"/>
          </a:solidFill>
          <a:latin typeface="Times New Roman" charset="0"/>
          <a:ea typeface="Times New Roman" charset="0"/>
          <a:cs typeface="Times New Roman"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5" name="Footer Placeholder 4"/>
          <p:cNvSpPr>
            <a:spLocks noGrp="1"/>
          </p:cNvSpPr>
          <p:nvPr>
            <p:ph type="ftr" sz="quarter" idx="3"/>
          </p:nvPr>
        </p:nvSpPr>
        <p:spPr>
          <a:xfrm>
            <a:off x="3028950" y="6356350"/>
            <a:ext cx="3086100" cy="365125"/>
          </a:xfrm>
          <a:prstGeom prst="rect">
            <a:avLst/>
          </a:prstGeom>
        </p:spPr>
        <p:txBody>
          <a:bodyPr vert="horz" lIns="91440" tIns="45720" rIns="91440" bIns="45720" rtlCol="0" anchor="ctr"/>
          <a:lstStyle>
            <a:lvl1pPr algn="ctr">
              <a:defRPr sz="1200">
                <a:solidFill>
                  <a:schemeClr val="tx1">
                    <a:tint val="75000"/>
                  </a:schemeClr>
                </a:solidFill>
                <a:latin typeface="Times New Roman" charset="0"/>
                <a:ea typeface="Times New Roman" charset="0"/>
                <a:cs typeface="Times New Roman" charset="0"/>
              </a:defRPr>
            </a:lvl1pPr>
          </a:lstStyle>
          <a:p>
            <a:r>
              <a:rPr lang="en-US" dirty="0"/>
              <a:t>Copyright ©2018 John Wiley &amp; Sons, Inc. </a:t>
            </a:r>
          </a:p>
        </p:txBody>
      </p:sp>
      <p:sp>
        <p:nvSpPr>
          <p:cNvPr id="6" name="Slide Number Placeholder 5"/>
          <p:cNvSpPr>
            <a:spLocks noGrp="1"/>
          </p:cNvSpPr>
          <p:nvPr>
            <p:ph type="sldNum" sz="quarter" idx="4"/>
          </p:nvPr>
        </p:nvSpPr>
        <p:spPr>
          <a:xfrm>
            <a:off x="6457950" y="6356350"/>
            <a:ext cx="2457450" cy="365125"/>
          </a:xfrm>
          <a:prstGeom prst="rect">
            <a:avLst/>
          </a:prstGeom>
        </p:spPr>
        <p:txBody>
          <a:bodyPr vert="horz" lIns="91440" tIns="45720" rIns="91440" bIns="45720" rtlCol="0" anchor="ctr"/>
          <a:lstStyle>
            <a:lvl1pPr algn="r">
              <a:defRPr sz="1200">
                <a:solidFill>
                  <a:schemeClr val="tx1">
                    <a:tint val="75000"/>
                  </a:schemeClr>
                </a:solidFill>
                <a:latin typeface="Times New Roman" charset="0"/>
                <a:ea typeface="Times New Roman" charset="0"/>
                <a:cs typeface="Times New Roman" charset="0"/>
              </a:defRPr>
            </a:lvl1pPr>
          </a:lstStyle>
          <a:p>
            <a:fld id="{43DD970A-8A59-5645-997B-8F1EF841716D}" type="slidenum">
              <a:rPr lang="en-US" smtClean="0"/>
              <a:pPr/>
              <a:t>‹#›</a:t>
            </a:fld>
            <a:endParaRPr lang="en-US" dirty="0"/>
          </a:p>
        </p:txBody>
      </p:sp>
      <p:sp>
        <p:nvSpPr>
          <p:cNvPr id="7" name="Rectangle 6"/>
          <p:cNvSpPr/>
          <p:nvPr userDrawn="1"/>
        </p:nvSpPr>
        <p:spPr>
          <a:xfrm>
            <a:off x="0" y="0"/>
            <a:ext cx="9144000" cy="4572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userDrawn="1"/>
        </p:nvCxnSpPr>
        <p:spPr>
          <a:xfrm>
            <a:off x="0" y="6324600"/>
            <a:ext cx="9144000" cy="0"/>
          </a:xfrm>
          <a:prstGeom prst="line">
            <a:avLst/>
          </a:prstGeom>
          <a:ln w="127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830964483"/>
      </p:ext>
    </p:extLst>
  </p:cSld>
  <p:clrMap bg1="lt1" tx1="dk1" bg2="lt2" tx2="dk2" accent1="accent1" accent2="accent2" accent3="accent3" accent4="accent4" accent5="accent5" accent6="accent6" hlink="hlink" folHlink="folHlink"/>
  <p:sldLayoutIdLst>
    <p:sldLayoutId id="2147483968" r:id="rId1"/>
    <p:sldLayoutId id="2147483969" r:id="rId2"/>
  </p:sldLayoutIdLst>
  <p:hf hdr="0" dt="0"/>
  <p:txStyles>
    <p:titleStyle>
      <a:lvl1pPr algn="l" defTabSz="914400" rtl="0" eaLnBrk="1" latinLnBrk="0" hangingPunct="1">
        <a:lnSpc>
          <a:spcPct val="90000"/>
        </a:lnSpc>
        <a:spcBef>
          <a:spcPct val="0"/>
        </a:spcBef>
        <a:buNone/>
        <a:defRPr sz="1600" b="0" i="0" kern="1200">
          <a:solidFill>
            <a:schemeClr val="tx1"/>
          </a:solidFill>
          <a:latin typeface="STIX" charset="0"/>
          <a:ea typeface="STIX" charset="0"/>
          <a:cs typeface="STIX" charset="0"/>
        </a:defRPr>
      </a:lvl1pPr>
    </p:titleStyle>
    <p:bodyStyle>
      <a:lvl1pPr marL="228600" indent="-228600" algn="l" defTabSz="914400" rtl="0" eaLnBrk="1" latinLnBrk="0" hangingPunct="1">
        <a:lnSpc>
          <a:spcPct val="90000"/>
        </a:lnSpc>
        <a:spcBef>
          <a:spcPts val="1000"/>
        </a:spcBef>
        <a:buFont typeface="Arial"/>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1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8" Type="http://schemas.openxmlformats.org/officeDocument/2006/relationships/image" Target="../media/image23.wmf"/><Relationship Id="rId3" Type="http://schemas.openxmlformats.org/officeDocument/2006/relationships/oleObject" Target="../embeddings/oleObject21.bin"/><Relationship Id="rId7" Type="http://schemas.openxmlformats.org/officeDocument/2006/relationships/oleObject" Target="../embeddings/oleObject23.bin"/><Relationship Id="rId2" Type="http://schemas.openxmlformats.org/officeDocument/2006/relationships/slideLayout" Target="../slideLayouts/slideLayout18.xml"/><Relationship Id="rId1" Type="http://schemas.openxmlformats.org/officeDocument/2006/relationships/vmlDrawing" Target="../drawings/vmlDrawing8.vml"/><Relationship Id="rId6" Type="http://schemas.openxmlformats.org/officeDocument/2006/relationships/image" Target="../media/image22.wmf"/><Relationship Id="rId5" Type="http://schemas.openxmlformats.org/officeDocument/2006/relationships/oleObject" Target="../embeddings/oleObject22.bin"/><Relationship Id="rId10" Type="http://schemas.openxmlformats.org/officeDocument/2006/relationships/image" Target="../media/image24.emf"/><Relationship Id="rId4" Type="http://schemas.openxmlformats.org/officeDocument/2006/relationships/image" Target="../media/image7.wmf"/><Relationship Id="rId9" Type="http://schemas.openxmlformats.org/officeDocument/2006/relationships/oleObject" Target="../embeddings/oleObject24.bin"/></Relationships>
</file>

<file path=ppt/slides/_rels/slide12.xml.rels><?xml version="1.0" encoding="UTF-8" standalone="yes"?>
<Relationships xmlns="http://schemas.openxmlformats.org/package/2006/relationships"><Relationship Id="rId8" Type="http://schemas.openxmlformats.org/officeDocument/2006/relationships/image" Target="../media/image27.wmf"/><Relationship Id="rId3" Type="http://schemas.openxmlformats.org/officeDocument/2006/relationships/oleObject" Target="../embeddings/oleObject25.bin"/><Relationship Id="rId7" Type="http://schemas.openxmlformats.org/officeDocument/2006/relationships/oleObject" Target="../embeddings/oleObject27.bin"/><Relationship Id="rId2" Type="http://schemas.openxmlformats.org/officeDocument/2006/relationships/slideLayout" Target="../slideLayouts/slideLayout18.xml"/><Relationship Id="rId1" Type="http://schemas.openxmlformats.org/officeDocument/2006/relationships/vmlDrawing" Target="../drawings/vmlDrawing9.vml"/><Relationship Id="rId6" Type="http://schemas.openxmlformats.org/officeDocument/2006/relationships/image" Target="../media/image26.wmf"/><Relationship Id="rId5" Type="http://schemas.openxmlformats.org/officeDocument/2006/relationships/oleObject" Target="../embeddings/oleObject26.bin"/><Relationship Id="rId4" Type="http://schemas.openxmlformats.org/officeDocument/2006/relationships/image" Target="../media/image25.wmf"/></Relationships>
</file>

<file path=ppt/slides/_rels/slide13.xml.rels><?xml version="1.0" encoding="UTF-8" standalone="yes"?>
<Relationships xmlns="http://schemas.openxmlformats.org/package/2006/relationships"><Relationship Id="rId8" Type="http://schemas.openxmlformats.org/officeDocument/2006/relationships/image" Target="../media/image30.wmf"/><Relationship Id="rId3" Type="http://schemas.openxmlformats.org/officeDocument/2006/relationships/oleObject" Target="../embeddings/oleObject28.bin"/><Relationship Id="rId7" Type="http://schemas.openxmlformats.org/officeDocument/2006/relationships/oleObject" Target="../embeddings/oleObject30.bin"/><Relationship Id="rId2" Type="http://schemas.openxmlformats.org/officeDocument/2006/relationships/slideLayout" Target="../slideLayouts/slideLayout18.xml"/><Relationship Id="rId1" Type="http://schemas.openxmlformats.org/officeDocument/2006/relationships/vmlDrawing" Target="../drawings/vmlDrawing10.vml"/><Relationship Id="rId6" Type="http://schemas.openxmlformats.org/officeDocument/2006/relationships/image" Target="../media/image29.wmf"/><Relationship Id="rId5" Type="http://schemas.openxmlformats.org/officeDocument/2006/relationships/oleObject" Target="../embeddings/oleObject29.bin"/><Relationship Id="rId4" Type="http://schemas.openxmlformats.org/officeDocument/2006/relationships/image" Target="../media/image28.wmf"/><Relationship Id="rId9" Type="http://schemas.openxmlformats.org/officeDocument/2006/relationships/image" Target="../media/image31.png"/></Relationships>
</file>

<file path=ppt/slides/_rels/slide14.xml.rels><?xml version="1.0" encoding="UTF-8" standalone="yes"?>
<Relationships xmlns="http://schemas.openxmlformats.org/package/2006/relationships"><Relationship Id="rId8" Type="http://schemas.openxmlformats.org/officeDocument/2006/relationships/image" Target="../media/image33.wmf"/><Relationship Id="rId3" Type="http://schemas.openxmlformats.org/officeDocument/2006/relationships/oleObject" Target="../embeddings/oleObject31.bin"/><Relationship Id="rId7" Type="http://schemas.openxmlformats.org/officeDocument/2006/relationships/oleObject" Target="../embeddings/oleObject33.bin"/><Relationship Id="rId2" Type="http://schemas.openxmlformats.org/officeDocument/2006/relationships/slideLayout" Target="../slideLayouts/slideLayout18.xml"/><Relationship Id="rId1" Type="http://schemas.openxmlformats.org/officeDocument/2006/relationships/vmlDrawing" Target="../drawings/vmlDrawing11.vml"/><Relationship Id="rId6" Type="http://schemas.openxmlformats.org/officeDocument/2006/relationships/image" Target="../media/image32.wmf"/><Relationship Id="rId5" Type="http://schemas.openxmlformats.org/officeDocument/2006/relationships/oleObject" Target="../embeddings/oleObject32.bin"/><Relationship Id="rId4" Type="http://schemas.openxmlformats.org/officeDocument/2006/relationships/image" Target="../media/image31.wmf"/></Relationships>
</file>

<file path=ppt/slides/_rels/slide15.xml.rels><?xml version="1.0" encoding="UTF-8" standalone="yes"?>
<Relationships xmlns="http://schemas.openxmlformats.org/package/2006/relationships"><Relationship Id="rId3" Type="http://schemas.openxmlformats.org/officeDocument/2006/relationships/oleObject" Target="../embeddings/oleObject34.bin"/><Relationship Id="rId2" Type="http://schemas.openxmlformats.org/officeDocument/2006/relationships/slideLayout" Target="../slideLayouts/slideLayout18.xml"/><Relationship Id="rId1" Type="http://schemas.openxmlformats.org/officeDocument/2006/relationships/vmlDrawing" Target="../drawings/vmlDrawing12.vml"/><Relationship Id="rId6" Type="http://schemas.openxmlformats.org/officeDocument/2006/relationships/image" Target="../media/image34.emf"/><Relationship Id="rId5" Type="http://schemas.openxmlformats.org/officeDocument/2006/relationships/oleObject" Target="../embeddings/oleObject35.bin"/><Relationship Id="rId4" Type="http://schemas.openxmlformats.org/officeDocument/2006/relationships/image" Target="../media/image32.wmf"/></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36.bin"/><Relationship Id="rId7" Type="http://schemas.openxmlformats.org/officeDocument/2006/relationships/image" Target="../media/image37.png"/><Relationship Id="rId2" Type="http://schemas.openxmlformats.org/officeDocument/2006/relationships/slideLayout" Target="../slideLayouts/slideLayout18.xml"/><Relationship Id="rId1" Type="http://schemas.openxmlformats.org/officeDocument/2006/relationships/vmlDrawing" Target="../drawings/vmlDrawing13.vml"/><Relationship Id="rId6" Type="http://schemas.openxmlformats.org/officeDocument/2006/relationships/image" Target="../media/image36.wmf"/><Relationship Id="rId5" Type="http://schemas.openxmlformats.org/officeDocument/2006/relationships/oleObject" Target="../embeddings/oleObject37.bin"/><Relationship Id="rId4" Type="http://schemas.openxmlformats.org/officeDocument/2006/relationships/image" Target="../media/image35.emf"/></Relationships>
</file>

<file path=ppt/slides/_rels/slide17.xml.rels><?xml version="1.0" encoding="UTF-8" standalone="yes"?>
<Relationships xmlns="http://schemas.openxmlformats.org/package/2006/relationships"><Relationship Id="rId8" Type="http://schemas.openxmlformats.org/officeDocument/2006/relationships/oleObject" Target="../embeddings/oleObject40.bin"/><Relationship Id="rId13" Type="http://schemas.openxmlformats.org/officeDocument/2006/relationships/image" Target="../media/image41.emf"/><Relationship Id="rId3" Type="http://schemas.openxmlformats.org/officeDocument/2006/relationships/notesSlide" Target="../notesSlides/notesSlide2.xml"/><Relationship Id="rId7" Type="http://schemas.openxmlformats.org/officeDocument/2006/relationships/image" Target="../media/image38.wmf"/><Relationship Id="rId12" Type="http://schemas.openxmlformats.org/officeDocument/2006/relationships/oleObject" Target="../embeddings/oleObject42.bin"/><Relationship Id="rId2" Type="http://schemas.openxmlformats.org/officeDocument/2006/relationships/slideLayout" Target="../slideLayouts/slideLayout18.xml"/><Relationship Id="rId1" Type="http://schemas.openxmlformats.org/officeDocument/2006/relationships/vmlDrawing" Target="../drawings/vmlDrawing14.vml"/><Relationship Id="rId6" Type="http://schemas.openxmlformats.org/officeDocument/2006/relationships/oleObject" Target="../embeddings/oleObject39.bin"/><Relationship Id="rId11" Type="http://schemas.openxmlformats.org/officeDocument/2006/relationships/image" Target="../media/image40.emf"/><Relationship Id="rId5" Type="http://schemas.openxmlformats.org/officeDocument/2006/relationships/image" Target="../media/image22.wmf"/><Relationship Id="rId15" Type="http://schemas.openxmlformats.org/officeDocument/2006/relationships/image" Target="../media/image42.wmf"/><Relationship Id="rId10" Type="http://schemas.openxmlformats.org/officeDocument/2006/relationships/oleObject" Target="../embeddings/oleObject41.bin"/><Relationship Id="rId4" Type="http://schemas.openxmlformats.org/officeDocument/2006/relationships/oleObject" Target="../embeddings/oleObject38.bin"/><Relationship Id="rId9" Type="http://schemas.openxmlformats.org/officeDocument/2006/relationships/image" Target="../media/image39.emf"/><Relationship Id="rId14" Type="http://schemas.openxmlformats.org/officeDocument/2006/relationships/oleObject" Target="../embeddings/oleObject43.bin"/></Relationships>
</file>

<file path=ppt/slides/_rels/slide18.xml.rels><?xml version="1.0" encoding="UTF-8" standalone="yes"?>
<Relationships xmlns="http://schemas.openxmlformats.org/package/2006/relationships"><Relationship Id="rId8" Type="http://schemas.openxmlformats.org/officeDocument/2006/relationships/image" Target="../media/image45.emf"/><Relationship Id="rId3" Type="http://schemas.openxmlformats.org/officeDocument/2006/relationships/oleObject" Target="../embeddings/oleObject44.bin"/><Relationship Id="rId7" Type="http://schemas.openxmlformats.org/officeDocument/2006/relationships/oleObject" Target="../embeddings/oleObject46.bin"/><Relationship Id="rId2" Type="http://schemas.openxmlformats.org/officeDocument/2006/relationships/slideLayout" Target="../slideLayouts/slideLayout18.xml"/><Relationship Id="rId1" Type="http://schemas.openxmlformats.org/officeDocument/2006/relationships/vmlDrawing" Target="../drawings/vmlDrawing15.vml"/><Relationship Id="rId6" Type="http://schemas.openxmlformats.org/officeDocument/2006/relationships/image" Target="../media/image44.wmf"/><Relationship Id="rId5" Type="http://schemas.openxmlformats.org/officeDocument/2006/relationships/oleObject" Target="../embeddings/oleObject45.bin"/><Relationship Id="rId4" Type="http://schemas.openxmlformats.org/officeDocument/2006/relationships/image" Target="../media/image43.wmf"/></Relationships>
</file>

<file path=ppt/slides/_rels/slide19.xml.rels><?xml version="1.0" encoding="UTF-8" standalone="yes"?>
<Relationships xmlns="http://schemas.openxmlformats.org/package/2006/relationships"><Relationship Id="rId2" Type="http://schemas.openxmlformats.org/officeDocument/2006/relationships/image" Target="../media/image46.png"/><Relationship Id="rId1" Type="http://schemas.openxmlformats.org/officeDocument/2006/relationships/slideLayout" Target="../slideLayouts/slideLayout18.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0.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18.xml"/></Relationships>
</file>

<file path=ppt/slides/_rels/slide22.xml.rels><?xml version="1.0" encoding="UTF-8" standalone="yes"?>
<Relationships xmlns="http://schemas.openxmlformats.org/package/2006/relationships"><Relationship Id="rId3" Type="http://schemas.openxmlformats.org/officeDocument/2006/relationships/oleObject" Target="../embeddings/oleObject47.bin"/><Relationship Id="rId2" Type="http://schemas.openxmlformats.org/officeDocument/2006/relationships/slideLayout" Target="../slideLayouts/slideLayout18.xml"/><Relationship Id="rId1" Type="http://schemas.openxmlformats.org/officeDocument/2006/relationships/vmlDrawing" Target="../drawings/vmlDrawing16.vml"/><Relationship Id="rId6" Type="http://schemas.openxmlformats.org/officeDocument/2006/relationships/image" Target="../media/image50.emf"/><Relationship Id="rId5" Type="http://schemas.openxmlformats.org/officeDocument/2006/relationships/oleObject" Target="../embeddings/oleObject48.bin"/><Relationship Id="rId4" Type="http://schemas.openxmlformats.org/officeDocument/2006/relationships/image" Target="../media/image49.emf"/></Relationships>
</file>

<file path=ppt/slides/_rels/slide23.xml.rels><?xml version="1.0" encoding="UTF-8" standalone="yes"?>
<Relationships xmlns="http://schemas.openxmlformats.org/package/2006/relationships"><Relationship Id="rId8" Type="http://schemas.openxmlformats.org/officeDocument/2006/relationships/image" Target="../media/image53.wmf"/><Relationship Id="rId3" Type="http://schemas.openxmlformats.org/officeDocument/2006/relationships/oleObject" Target="../embeddings/oleObject49.bin"/><Relationship Id="rId7" Type="http://schemas.openxmlformats.org/officeDocument/2006/relationships/oleObject" Target="../embeddings/oleObject51.bin"/><Relationship Id="rId2" Type="http://schemas.openxmlformats.org/officeDocument/2006/relationships/slideLayout" Target="../slideLayouts/slideLayout18.xml"/><Relationship Id="rId1" Type="http://schemas.openxmlformats.org/officeDocument/2006/relationships/vmlDrawing" Target="../drawings/vmlDrawing17.vml"/><Relationship Id="rId6" Type="http://schemas.openxmlformats.org/officeDocument/2006/relationships/image" Target="../media/image52.wmf"/><Relationship Id="rId5" Type="http://schemas.openxmlformats.org/officeDocument/2006/relationships/oleObject" Target="../embeddings/oleObject50.bin"/><Relationship Id="rId10" Type="http://schemas.openxmlformats.org/officeDocument/2006/relationships/image" Target="../media/image54.wmf"/><Relationship Id="rId4" Type="http://schemas.openxmlformats.org/officeDocument/2006/relationships/image" Target="../media/image51.wmf"/><Relationship Id="rId9" Type="http://schemas.openxmlformats.org/officeDocument/2006/relationships/oleObject" Target="../embeddings/oleObject52.bin"/></Relationships>
</file>

<file path=ppt/slides/_rels/slide24.xml.rels><?xml version="1.0" encoding="UTF-8" standalone="yes"?>
<Relationships xmlns="http://schemas.openxmlformats.org/package/2006/relationships"><Relationship Id="rId8" Type="http://schemas.openxmlformats.org/officeDocument/2006/relationships/image" Target="../media/image57.wmf"/><Relationship Id="rId13" Type="http://schemas.openxmlformats.org/officeDocument/2006/relationships/oleObject" Target="../embeddings/oleObject58.bin"/><Relationship Id="rId3" Type="http://schemas.openxmlformats.org/officeDocument/2006/relationships/oleObject" Target="../embeddings/oleObject53.bin"/><Relationship Id="rId7" Type="http://schemas.openxmlformats.org/officeDocument/2006/relationships/oleObject" Target="../embeddings/oleObject55.bin"/><Relationship Id="rId12" Type="http://schemas.openxmlformats.org/officeDocument/2006/relationships/image" Target="../media/image59.wmf"/><Relationship Id="rId2" Type="http://schemas.openxmlformats.org/officeDocument/2006/relationships/slideLayout" Target="../slideLayouts/slideLayout18.xml"/><Relationship Id="rId1" Type="http://schemas.openxmlformats.org/officeDocument/2006/relationships/vmlDrawing" Target="../drawings/vmlDrawing18.vml"/><Relationship Id="rId6" Type="http://schemas.openxmlformats.org/officeDocument/2006/relationships/image" Target="../media/image56.wmf"/><Relationship Id="rId11" Type="http://schemas.openxmlformats.org/officeDocument/2006/relationships/oleObject" Target="../embeddings/oleObject57.bin"/><Relationship Id="rId5" Type="http://schemas.openxmlformats.org/officeDocument/2006/relationships/oleObject" Target="../embeddings/oleObject54.bin"/><Relationship Id="rId10" Type="http://schemas.openxmlformats.org/officeDocument/2006/relationships/image" Target="../media/image58.wmf"/><Relationship Id="rId4" Type="http://schemas.openxmlformats.org/officeDocument/2006/relationships/image" Target="../media/image55.emf"/><Relationship Id="rId9" Type="http://schemas.openxmlformats.org/officeDocument/2006/relationships/oleObject" Target="../embeddings/oleObject56.bin"/><Relationship Id="rId14" Type="http://schemas.openxmlformats.org/officeDocument/2006/relationships/image" Target="../media/image60.wmf"/></Relationships>
</file>

<file path=ppt/slides/_rels/slide25.xml.rels><?xml version="1.0" encoding="UTF-8" standalone="yes"?>
<Relationships xmlns="http://schemas.openxmlformats.org/package/2006/relationships"><Relationship Id="rId8" Type="http://schemas.openxmlformats.org/officeDocument/2006/relationships/image" Target="../media/image63.wmf"/><Relationship Id="rId13" Type="http://schemas.openxmlformats.org/officeDocument/2006/relationships/oleObject" Target="../embeddings/oleObject64.bin"/><Relationship Id="rId3" Type="http://schemas.openxmlformats.org/officeDocument/2006/relationships/oleObject" Target="../embeddings/oleObject59.bin"/><Relationship Id="rId7" Type="http://schemas.openxmlformats.org/officeDocument/2006/relationships/oleObject" Target="../embeddings/oleObject61.bin"/><Relationship Id="rId12" Type="http://schemas.openxmlformats.org/officeDocument/2006/relationships/image" Target="../media/image65.wmf"/><Relationship Id="rId2" Type="http://schemas.openxmlformats.org/officeDocument/2006/relationships/slideLayout" Target="../slideLayouts/slideLayout18.xml"/><Relationship Id="rId1" Type="http://schemas.openxmlformats.org/officeDocument/2006/relationships/vmlDrawing" Target="../drawings/vmlDrawing19.vml"/><Relationship Id="rId6" Type="http://schemas.openxmlformats.org/officeDocument/2006/relationships/image" Target="../media/image62.wmf"/><Relationship Id="rId11" Type="http://schemas.openxmlformats.org/officeDocument/2006/relationships/oleObject" Target="../embeddings/oleObject63.bin"/><Relationship Id="rId5" Type="http://schemas.openxmlformats.org/officeDocument/2006/relationships/oleObject" Target="../embeddings/oleObject60.bin"/><Relationship Id="rId10" Type="http://schemas.openxmlformats.org/officeDocument/2006/relationships/image" Target="../media/image64.wmf"/><Relationship Id="rId4" Type="http://schemas.openxmlformats.org/officeDocument/2006/relationships/image" Target="../media/image61.wmf"/><Relationship Id="rId9" Type="http://schemas.openxmlformats.org/officeDocument/2006/relationships/oleObject" Target="../embeddings/oleObject62.bin"/><Relationship Id="rId14" Type="http://schemas.openxmlformats.org/officeDocument/2006/relationships/image" Target="../media/image66.wmf"/></Relationships>
</file>

<file path=ppt/slides/_rels/slide26.xml.rels><?xml version="1.0" encoding="UTF-8" standalone="yes"?>
<Relationships xmlns="http://schemas.openxmlformats.org/package/2006/relationships"><Relationship Id="rId8" Type="http://schemas.openxmlformats.org/officeDocument/2006/relationships/image" Target="../media/image69.wmf"/><Relationship Id="rId3" Type="http://schemas.openxmlformats.org/officeDocument/2006/relationships/oleObject" Target="../embeddings/oleObject65.bin"/><Relationship Id="rId7" Type="http://schemas.openxmlformats.org/officeDocument/2006/relationships/oleObject" Target="../embeddings/oleObject67.bin"/><Relationship Id="rId2" Type="http://schemas.openxmlformats.org/officeDocument/2006/relationships/slideLayout" Target="../slideLayouts/slideLayout18.xml"/><Relationship Id="rId1" Type="http://schemas.openxmlformats.org/officeDocument/2006/relationships/vmlDrawing" Target="../drawings/vmlDrawing20.vml"/><Relationship Id="rId6" Type="http://schemas.openxmlformats.org/officeDocument/2006/relationships/image" Target="../media/image68.emf"/><Relationship Id="rId5" Type="http://schemas.openxmlformats.org/officeDocument/2006/relationships/oleObject" Target="../embeddings/oleObject66.bin"/><Relationship Id="rId4" Type="http://schemas.openxmlformats.org/officeDocument/2006/relationships/image" Target="../media/image67.wmf"/><Relationship Id="rId9" Type="http://schemas.openxmlformats.org/officeDocument/2006/relationships/image" Target="../media/image70.png"/></Relationships>
</file>

<file path=ppt/slides/_rels/slide27.xml.rels><?xml version="1.0" encoding="UTF-8" standalone="yes"?>
<Relationships xmlns="http://schemas.openxmlformats.org/package/2006/relationships"><Relationship Id="rId3" Type="http://schemas.openxmlformats.org/officeDocument/2006/relationships/oleObject" Target="../embeddings/oleObject68.bin"/><Relationship Id="rId2" Type="http://schemas.openxmlformats.org/officeDocument/2006/relationships/slideLayout" Target="../slideLayouts/slideLayout18.xml"/><Relationship Id="rId1" Type="http://schemas.openxmlformats.org/officeDocument/2006/relationships/vmlDrawing" Target="../drawings/vmlDrawing21.vml"/><Relationship Id="rId6" Type="http://schemas.openxmlformats.org/officeDocument/2006/relationships/image" Target="../media/image72.wmf"/><Relationship Id="rId5" Type="http://schemas.openxmlformats.org/officeDocument/2006/relationships/oleObject" Target="../embeddings/oleObject69.bin"/><Relationship Id="rId4" Type="http://schemas.openxmlformats.org/officeDocument/2006/relationships/image" Target="../media/image71.wmf"/></Relationships>
</file>

<file path=ppt/slides/_rels/slide28.xml.rels><?xml version="1.0" encoding="UTF-8" standalone="yes"?>
<Relationships xmlns="http://schemas.openxmlformats.org/package/2006/relationships"><Relationship Id="rId8" Type="http://schemas.openxmlformats.org/officeDocument/2006/relationships/image" Target="../media/image75.emf"/><Relationship Id="rId3" Type="http://schemas.openxmlformats.org/officeDocument/2006/relationships/oleObject" Target="../embeddings/oleObject70.bin"/><Relationship Id="rId7" Type="http://schemas.openxmlformats.org/officeDocument/2006/relationships/oleObject" Target="../embeddings/oleObject72.bin"/><Relationship Id="rId2" Type="http://schemas.openxmlformats.org/officeDocument/2006/relationships/slideLayout" Target="../slideLayouts/slideLayout18.xml"/><Relationship Id="rId1" Type="http://schemas.openxmlformats.org/officeDocument/2006/relationships/vmlDrawing" Target="../drawings/vmlDrawing22.vml"/><Relationship Id="rId6" Type="http://schemas.openxmlformats.org/officeDocument/2006/relationships/image" Target="../media/image74.emf"/><Relationship Id="rId5" Type="http://schemas.openxmlformats.org/officeDocument/2006/relationships/oleObject" Target="../embeddings/oleObject71.bin"/><Relationship Id="rId4" Type="http://schemas.openxmlformats.org/officeDocument/2006/relationships/image" Target="../media/image73.emf"/></Relationships>
</file>

<file path=ppt/slides/_rels/slide29.xml.rels><?xml version="1.0" encoding="UTF-8" standalone="yes"?>
<Relationships xmlns="http://schemas.openxmlformats.org/package/2006/relationships"><Relationship Id="rId3" Type="http://schemas.openxmlformats.org/officeDocument/2006/relationships/image" Target="../media/image77.png"/><Relationship Id="rId2" Type="http://schemas.openxmlformats.org/officeDocument/2006/relationships/slideLayout" Target="../slideLayouts/slideLayout18.xml"/><Relationship Id="rId1" Type="http://schemas.openxmlformats.org/officeDocument/2006/relationships/vmlDrawing" Target="../drawings/vmlDrawing23.vml"/><Relationship Id="rId5" Type="http://schemas.openxmlformats.org/officeDocument/2006/relationships/image" Target="../media/image76.wmf"/><Relationship Id="rId4" Type="http://schemas.openxmlformats.org/officeDocument/2006/relationships/oleObject" Target="../embeddings/oleObject73.bin"/></Relationships>
</file>

<file path=ppt/slides/_rels/slide3.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18.xml"/><Relationship Id="rId1" Type="http://schemas.openxmlformats.org/officeDocument/2006/relationships/vmlDrawing" Target="../drawings/vmlDrawing1.vml"/><Relationship Id="rId5" Type="http://schemas.openxmlformats.org/officeDocument/2006/relationships/image" Target="../media/image2.jpeg"/><Relationship Id="rId4" Type="http://schemas.openxmlformats.org/officeDocument/2006/relationships/image" Target="../media/image1.wmf"/></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0.xml"/></Relationships>
</file>

<file path=ppt/slides/_rels/slide4.xml.rels><?xml version="1.0" encoding="UTF-8" standalone="yes"?>
<Relationships xmlns="http://schemas.openxmlformats.org/package/2006/relationships"><Relationship Id="rId8" Type="http://schemas.openxmlformats.org/officeDocument/2006/relationships/image" Target="../media/image5.wmf"/><Relationship Id="rId3" Type="http://schemas.openxmlformats.org/officeDocument/2006/relationships/oleObject" Target="../embeddings/oleObject2.bin"/><Relationship Id="rId7" Type="http://schemas.openxmlformats.org/officeDocument/2006/relationships/oleObject" Target="../embeddings/oleObject4.bin"/><Relationship Id="rId12" Type="http://schemas.openxmlformats.org/officeDocument/2006/relationships/image" Target="../media/image7.wmf"/><Relationship Id="rId2" Type="http://schemas.openxmlformats.org/officeDocument/2006/relationships/slideLayout" Target="../slideLayouts/slideLayout18.xml"/><Relationship Id="rId1" Type="http://schemas.openxmlformats.org/officeDocument/2006/relationships/vmlDrawing" Target="../drawings/vmlDrawing2.vml"/><Relationship Id="rId6" Type="http://schemas.openxmlformats.org/officeDocument/2006/relationships/image" Target="../media/image4.wmf"/><Relationship Id="rId11" Type="http://schemas.openxmlformats.org/officeDocument/2006/relationships/oleObject" Target="../embeddings/oleObject6.bin"/><Relationship Id="rId5" Type="http://schemas.openxmlformats.org/officeDocument/2006/relationships/oleObject" Target="../embeddings/oleObject3.bin"/><Relationship Id="rId10" Type="http://schemas.openxmlformats.org/officeDocument/2006/relationships/image" Target="../media/image6.wmf"/><Relationship Id="rId4" Type="http://schemas.openxmlformats.org/officeDocument/2006/relationships/image" Target="../media/image3.emf"/><Relationship Id="rId9" Type="http://schemas.openxmlformats.org/officeDocument/2006/relationships/oleObject" Target="../embeddings/oleObject5.bin"/></Relationships>
</file>

<file path=ppt/slides/_rels/slide5.xml.rels><?xml version="1.0" encoding="UTF-8" standalone="yes"?>
<Relationships xmlns="http://schemas.openxmlformats.org/package/2006/relationships"><Relationship Id="rId8" Type="http://schemas.openxmlformats.org/officeDocument/2006/relationships/image" Target="../media/image10.wmf"/><Relationship Id="rId3" Type="http://schemas.openxmlformats.org/officeDocument/2006/relationships/oleObject" Target="../embeddings/oleObject7.bin"/><Relationship Id="rId7" Type="http://schemas.openxmlformats.org/officeDocument/2006/relationships/oleObject" Target="../embeddings/oleObject9.bin"/><Relationship Id="rId2" Type="http://schemas.openxmlformats.org/officeDocument/2006/relationships/slideLayout" Target="../slideLayouts/slideLayout18.xml"/><Relationship Id="rId1" Type="http://schemas.openxmlformats.org/officeDocument/2006/relationships/vmlDrawing" Target="../drawings/vmlDrawing3.vml"/><Relationship Id="rId6" Type="http://schemas.openxmlformats.org/officeDocument/2006/relationships/image" Target="../media/image9.wmf"/><Relationship Id="rId5" Type="http://schemas.openxmlformats.org/officeDocument/2006/relationships/oleObject" Target="../embeddings/oleObject8.bin"/><Relationship Id="rId10" Type="http://schemas.openxmlformats.org/officeDocument/2006/relationships/image" Target="../media/image11.wmf"/><Relationship Id="rId4" Type="http://schemas.openxmlformats.org/officeDocument/2006/relationships/image" Target="../media/image8.wmf"/><Relationship Id="rId9" Type="http://schemas.openxmlformats.org/officeDocument/2006/relationships/oleObject" Target="../embeddings/oleObject10.bin"/></Relationships>
</file>

<file path=ppt/slides/_rels/slide6.xml.rels><?xml version="1.0" encoding="UTF-8" standalone="yes"?>
<Relationships xmlns="http://schemas.openxmlformats.org/package/2006/relationships"><Relationship Id="rId8" Type="http://schemas.openxmlformats.org/officeDocument/2006/relationships/image" Target="../media/image7.wmf"/><Relationship Id="rId3" Type="http://schemas.openxmlformats.org/officeDocument/2006/relationships/oleObject" Target="../embeddings/oleObject11.bin"/><Relationship Id="rId7" Type="http://schemas.openxmlformats.org/officeDocument/2006/relationships/oleObject" Target="../embeddings/oleObject13.bin"/><Relationship Id="rId2" Type="http://schemas.openxmlformats.org/officeDocument/2006/relationships/slideLayout" Target="../slideLayouts/slideLayout18.xml"/><Relationship Id="rId1" Type="http://schemas.openxmlformats.org/officeDocument/2006/relationships/vmlDrawing" Target="../drawings/vmlDrawing4.vml"/><Relationship Id="rId6" Type="http://schemas.openxmlformats.org/officeDocument/2006/relationships/image" Target="../media/image13.wmf"/><Relationship Id="rId5" Type="http://schemas.openxmlformats.org/officeDocument/2006/relationships/oleObject" Target="../embeddings/oleObject12.bin"/><Relationship Id="rId4" Type="http://schemas.openxmlformats.org/officeDocument/2006/relationships/image" Target="../media/image12.wmf"/></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14.bin"/><Relationship Id="rId2" Type="http://schemas.openxmlformats.org/officeDocument/2006/relationships/slideLayout" Target="../slideLayouts/slideLayout18.xml"/><Relationship Id="rId1" Type="http://schemas.openxmlformats.org/officeDocument/2006/relationships/vmlDrawing" Target="../drawings/vmlDrawing5.vml"/><Relationship Id="rId4" Type="http://schemas.openxmlformats.org/officeDocument/2006/relationships/image" Target="../media/image14.wmf"/></Relationships>
</file>

<file path=ppt/slides/_rels/slide8.xml.rels><?xml version="1.0" encoding="UTF-8" standalone="yes"?>
<Relationships xmlns="http://schemas.openxmlformats.org/package/2006/relationships"><Relationship Id="rId8" Type="http://schemas.openxmlformats.org/officeDocument/2006/relationships/image" Target="../media/image17.wmf"/><Relationship Id="rId3" Type="http://schemas.openxmlformats.org/officeDocument/2006/relationships/oleObject" Target="../embeddings/oleObject15.bin"/><Relationship Id="rId7" Type="http://schemas.openxmlformats.org/officeDocument/2006/relationships/oleObject" Target="../embeddings/oleObject17.bin"/><Relationship Id="rId2" Type="http://schemas.openxmlformats.org/officeDocument/2006/relationships/slideLayout" Target="../slideLayouts/slideLayout18.xml"/><Relationship Id="rId1" Type="http://schemas.openxmlformats.org/officeDocument/2006/relationships/vmlDrawing" Target="../drawings/vmlDrawing6.vml"/><Relationship Id="rId6" Type="http://schemas.openxmlformats.org/officeDocument/2006/relationships/image" Target="../media/image16.wmf"/><Relationship Id="rId5" Type="http://schemas.openxmlformats.org/officeDocument/2006/relationships/oleObject" Target="../embeddings/oleObject16.bin"/><Relationship Id="rId4" Type="http://schemas.openxmlformats.org/officeDocument/2006/relationships/image" Target="../media/image15.emf"/></Relationships>
</file>

<file path=ppt/slides/_rels/slide9.xml.rels><?xml version="1.0" encoding="UTF-8" standalone="yes"?>
<Relationships xmlns="http://schemas.openxmlformats.org/package/2006/relationships"><Relationship Id="rId8" Type="http://schemas.openxmlformats.org/officeDocument/2006/relationships/image" Target="../media/image20.wmf"/><Relationship Id="rId3" Type="http://schemas.openxmlformats.org/officeDocument/2006/relationships/oleObject" Target="../embeddings/oleObject18.bin"/><Relationship Id="rId7" Type="http://schemas.openxmlformats.org/officeDocument/2006/relationships/oleObject" Target="../embeddings/oleObject20.bin"/><Relationship Id="rId2" Type="http://schemas.openxmlformats.org/officeDocument/2006/relationships/slideLayout" Target="../slideLayouts/slideLayout18.xml"/><Relationship Id="rId1" Type="http://schemas.openxmlformats.org/officeDocument/2006/relationships/vmlDrawing" Target="../drawings/vmlDrawing7.vml"/><Relationship Id="rId6" Type="http://schemas.openxmlformats.org/officeDocument/2006/relationships/image" Target="../media/image19.emf"/><Relationship Id="rId5" Type="http://schemas.openxmlformats.org/officeDocument/2006/relationships/oleObject" Target="../embeddings/oleObject19.bin"/><Relationship Id="rId4" Type="http://schemas.openxmlformats.org/officeDocument/2006/relationships/image" Target="../media/image18.w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p:cNvSpPr>
            <a:spLocks noGrp="1"/>
          </p:cNvSpPr>
          <p:nvPr>
            <p:ph type="title"/>
          </p:nvPr>
        </p:nvSpPr>
        <p:spPr/>
        <p:txBody>
          <a:bodyPr anchor="ctr"/>
          <a:lstStyle/>
          <a:p>
            <a:r>
              <a:rPr lang="en-US" sz="4200" dirty="0">
                <a:latin typeface="Times New Roman" panose="02020603050405020304" pitchFamily="18" charset="0"/>
                <a:cs typeface="Times New Roman" panose="02020603050405020304" pitchFamily="18" charset="0"/>
              </a:rPr>
              <a:t>Elementary Differential Equations and Boundary Value Problems</a:t>
            </a:r>
          </a:p>
        </p:txBody>
      </p:sp>
      <p:sp>
        <p:nvSpPr>
          <p:cNvPr id="4" name="Author"/>
          <p:cNvSpPr>
            <a:spLocks noGrp="1"/>
          </p:cNvSpPr>
          <p:nvPr>
            <p:ph sz="quarter" idx="21"/>
          </p:nvPr>
        </p:nvSpPr>
        <p:spPr>
          <a:prstGeom prst="rect">
            <a:avLst/>
          </a:prstGeom>
        </p:spPr>
        <p:txBody>
          <a:bodyPr/>
          <a:lstStyle/>
          <a:p>
            <a:r>
              <a:rPr lang="en-US" dirty="0">
                <a:latin typeface="Times New Roman" panose="02020603050405020304" pitchFamily="18" charset="0"/>
                <a:cs typeface="Times New Roman" panose="02020603050405020304" pitchFamily="18" charset="0"/>
              </a:rPr>
              <a:t>Twelfth Edition</a:t>
            </a:r>
          </a:p>
        </p:txBody>
      </p:sp>
      <p:sp>
        <p:nvSpPr>
          <p:cNvPr id="3" name="Edition"/>
          <p:cNvSpPr>
            <a:spLocks noGrp="1"/>
          </p:cNvSpPr>
          <p:nvPr>
            <p:ph sz="quarter" idx="22"/>
          </p:nvPr>
        </p:nvSpPr>
        <p:spPr>
          <a:xfrm>
            <a:off x="228600" y="2363724"/>
            <a:ext cx="8686800" cy="685800"/>
          </a:xfrm>
          <a:prstGeom prst="rect">
            <a:avLst/>
          </a:prstGeom>
        </p:spPr>
        <p:txBody>
          <a:bodyPr anchor="ctr"/>
          <a:lstStyle/>
          <a:p>
            <a:pPr>
              <a:lnSpc>
                <a:spcPct val="100000"/>
              </a:lnSpc>
            </a:pPr>
            <a:r>
              <a:rPr lang="sv-SE" sz="2000" b="1" dirty="0">
                <a:solidFill>
                  <a:srgbClr val="990000"/>
                </a:solidFill>
                <a:latin typeface="Times New Roman" panose="02020603050405020304" pitchFamily="18" charset="0"/>
                <a:cs typeface="Times New Roman" panose="02020603050405020304" pitchFamily="18" charset="0"/>
              </a:rPr>
              <a:t>Boyce</a:t>
            </a:r>
          </a:p>
        </p:txBody>
      </p:sp>
      <p:sp>
        <p:nvSpPr>
          <p:cNvPr id="5" name="CN"/>
          <p:cNvSpPr>
            <a:spLocks noGrp="1"/>
          </p:cNvSpPr>
          <p:nvPr>
            <p:ph sz="quarter" idx="19"/>
          </p:nvPr>
        </p:nvSpPr>
        <p:spPr>
          <a:xfrm>
            <a:off x="152400" y="3657600"/>
            <a:ext cx="8839200" cy="533400"/>
          </a:xfrm>
        </p:spPr>
        <p:txBody>
          <a:bodyPr anchor="ctr"/>
          <a:lstStyle/>
          <a:p>
            <a:r>
              <a:rPr lang="en-US" dirty="0">
                <a:latin typeface="Times New Roman" panose="02020603050405020304" pitchFamily="18" charset="0"/>
                <a:cs typeface="Times New Roman" panose="02020603050405020304" pitchFamily="18" charset="0"/>
              </a:rPr>
              <a:t>Chapter 3</a:t>
            </a:r>
          </a:p>
        </p:txBody>
      </p:sp>
      <p:sp>
        <p:nvSpPr>
          <p:cNvPr id="6" name="CT"/>
          <p:cNvSpPr>
            <a:spLocks noGrp="1"/>
          </p:cNvSpPr>
          <p:nvPr>
            <p:ph sz="quarter" idx="20"/>
          </p:nvPr>
        </p:nvSpPr>
        <p:spPr>
          <a:xfrm>
            <a:off x="152400" y="4572000"/>
            <a:ext cx="8839200" cy="1215874"/>
          </a:xfrm>
        </p:spPr>
        <p:txBody>
          <a:bodyPr anchor="t"/>
          <a:lstStyle/>
          <a:p>
            <a:pPr>
              <a:spcBef>
                <a:spcPts val="0"/>
              </a:spcBef>
            </a:pPr>
            <a:r>
              <a:rPr lang="en-US" sz="4000" dirty="0">
                <a:latin typeface="Times New Roman" panose="02020603050405020304" pitchFamily="18" charset="0"/>
                <a:cs typeface="Times New Roman" panose="02020603050405020304" pitchFamily="18" charset="0"/>
              </a:rPr>
              <a:t>Second Order Linear Differential Equations</a:t>
            </a:r>
          </a:p>
        </p:txBody>
      </p:sp>
      <p:sp>
        <p:nvSpPr>
          <p:cNvPr id="10" name="Content Placeholder 9"/>
          <p:cNvSpPr>
            <a:spLocks noGrp="1"/>
          </p:cNvSpPr>
          <p:nvPr>
            <p:ph sz="quarter" idx="23"/>
          </p:nvPr>
        </p:nvSpPr>
        <p:spPr>
          <a:xfrm>
            <a:off x="1291735" y="6340626"/>
            <a:ext cx="6584482" cy="457200"/>
          </a:xfrm>
          <a:prstGeom prst="rect">
            <a:avLst/>
          </a:prstGeom>
        </p:spPr>
        <p:txBody>
          <a:bodyPr anchor="ctr"/>
          <a:lstStyle/>
          <a:p>
            <a:pPr algn="ctr"/>
            <a:r>
              <a:rPr lang="en-US" sz="1200" dirty="0">
                <a:solidFill>
                  <a:schemeClr val="tx1">
                    <a:tint val="75000"/>
                  </a:schemeClr>
                </a:solidFill>
                <a:latin typeface="Times New Roman" panose="02020603050405020304" pitchFamily="18" charset="0"/>
                <a:ea typeface="Times New Roman" charset="0"/>
                <a:cs typeface="Times New Roman" panose="02020603050405020304" pitchFamily="18" charset="0"/>
              </a:rPr>
              <a:t>Copyright ©2021 John Wiley &amp; Sons, Inc.</a:t>
            </a:r>
          </a:p>
        </p:txBody>
      </p:sp>
    </p:spTree>
    <p:extLst>
      <p:ext uri="{BB962C8B-B14F-4D97-AF65-F5344CB8AC3E}">
        <p14:creationId xmlns:p14="http://schemas.microsoft.com/office/powerpoint/2010/main" val="12612888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 name="Title 18"/>
          <p:cNvSpPr>
            <a:spLocks noGrp="1"/>
          </p:cNvSpPr>
          <p:nvPr>
            <p:ph type="title"/>
          </p:nvPr>
        </p:nvSpPr>
        <p:spPr>
          <a:xfrm>
            <a:off x="304800" y="457200"/>
            <a:ext cx="8534400" cy="838200"/>
          </a:xfrm>
        </p:spPr>
        <p:txBody>
          <a:bodyPr>
            <a:normAutofit/>
          </a:bodyPr>
          <a:lstStyle/>
          <a:p>
            <a:r>
              <a:rPr lang="en-US" dirty="0"/>
              <a:t>Example 3.8.1 (part three)</a:t>
            </a:r>
          </a:p>
        </p:txBody>
      </p:sp>
      <p:sp>
        <p:nvSpPr>
          <p:cNvPr id="21" name="Content Placeholder 10">
            <a:extLst>
              <a:ext uri="{FF2B5EF4-FFF2-40B4-BE49-F238E27FC236}">
                <a16:creationId xmlns:a16="http://schemas.microsoft.com/office/drawing/2014/main" id="{C8B8592C-2C3E-4E71-AF6D-53990FEB761E}"/>
              </a:ext>
            </a:extLst>
          </p:cNvPr>
          <p:cNvSpPr>
            <a:spLocks noGrp="1"/>
          </p:cNvSpPr>
          <p:nvPr>
            <p:ph sz="quarter" idx="4294967295"/>
          </p:nvPr>
        </p:nvSpPr>
        <p:spPr>
          <a:xfrm>
            <a:off x="304800" y="1371600"/>
            <a:ext cx="8200378" cy="685800"/>
          </a:xfrm>
          <a:prstGeom prst="rect">
            <a:avLst/>
          </a:prstGeom>
        </p:spPr>
        <p:txBody>
          <a:bodyPr/>
          <a:lstStyle/>
          <a:p>
            <a:pPr marL="0" indent="0">
              <a:spcBef>
                <a:spcPts val="0"/>
              </a:spcBef>
              <a:buNone/>
            </a:pPr>
            <a:r>
              <a:rPr lang="en-US" sz="2400" dirty="0"/>
              <a:t>The graph breaks the solution into its steady state (</a:t>
            </a:r>
            <a:r>
              <a:rPr lang="en-US" sz="2400" i="1" dirty="0"/>
              <a:t>U</a:t>
            </a:r>
            <a:r>
              <a:rPr lang="en-US" sz="2400" dirty="0"/>
              <a:t>(</a:t>
            </a:r>
            <a:r>
              <a:rPr lang="en-US" sz="2400" i="1" dirty="0"/>
              <a:t>t</a:t>
            </a:r>
            <a:r>
              <a:rPr lang="en-US" sz="2400" dirty="0"/>
              <a:t>)) and transient (</a:t>
            </a:r>
            <a:r>
              <a:rPr lang="en-US" sz="2400" i="1" dirty="0" err="1"/>
              <a:t>u</a:t>
            </a:r>
            <a:r>
              <a:rPr lang="en-US" sz="2400" i="1" baseline="-25000" dirty="0" err="1"/>
              <a:t>c</a:t>
            </a:r>
            <a:r>
              <a:rPr lang="en-US" sz="2400" dirty="0"/>
              <a:t>(</a:t>
            </a:r>
            <a:r>
              <a:rPr lang="en-US" sz="2400" i="1" dirty="0"/>
              <a:t>t</a:t>
            </a:r>
            <a:r>
              <a:rPr lang="en-US" sz="2400" dirty="0"/>
              <a:t>))) components:</a:t>
            </a:r>
          </a:p>
        </p:txBody>
      </p:sp>
      <p:pic>
        <p:nvPicPr>
          <p:cNvPr id="22" name="Picture 21" descr="A graph plots a solid curve, a dashed curve, and a dotted curve on a coordinate plane. The horizontal axis labeled t is marked from 0 to 16, in increments of 4. The vertical axis labeled u is marked from negative 3 to 3, in increments of 1. The solid curve, highlighted in green, starts at (0, 2.2) and oscillates about the positive t axis. The maxima of the curve are (1, 3.5), (7.6, 2.9), and (14, 2.9). The minima of the curve are (4.3, negative 3) and (10.5, negative 2.95). The dashed curve, highlighted in blue, starts at (0, 0.8) and oscillates about the positive t axis. The maxima of the curve are (1.5, 2.9), (7.6, 2.9), and (14, 2.9). The minima of the curve are (4.5, negative 2.95) and (10.5, negative 2.95). The curve moves along the curve highlighted in green, after the minimum (4.5, negative 2.9). The dotted curve, highlighted in red, decreases concave down from (0, 1.3) to (1.5, 0.6), decreases concave up to (3, negative 0.2) through (2.2, 0), then increases and decreases about the positive t axis and becomes flatten along the axis. The solid curve is labeled full solution, the dashed curve is labeled steady state solution, and the dotted curve is labeled transient solution. All values are estimated. "/>
          <p:cNvPicPr>
            <a:picLocks noChangeAspect="1"/>
          </p:cNvPicPr>
          <p:nvPr/>
        </p:nvPicPr>
        <p:blipFill>
          <a:blip r:embed="rId2"/>
          <a:stretch>
            <a:fillRect/>
          </a:stretch>
        </p:blipFill>
        <p:spPr>
          <a:xfrm>
            <a:off x="2057400" y="2309706"/>
            <a:ext cx="5031634" cy="3862494"/>
          </a:xfrm>
          <a:prstGeom prst="rect">
            <a:avLst/>
          </a:prstGeom>
        </p:spPr>
      </p:pic>
    </p:spTree>
    <p:extLst>
      <p:ext uri="{BB962C8B-B14F-4D97-AF65-F5344CB8AC3E}">
        <p14:creationId xmlns:p14="http://schemas.microsoft.com/office/powerpoint/2010/main" val="146291056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09AAB8-FE39-4308-93B1-D3F7E3C68197}"/>
              </a:ext>
            </a:extLst>
          </p:cNvPr>
          <p:cNvSpPr>
            <a:spLocks noGrp="1"/>
          </p:cNvSpPr>
          <p:nvPr>
            <p:ph type="title"/>
          </p:nvPr>
        </p:nvSpPr>
        <p:spPr>
          <a:xfrm>
            <a:off x="281354" y="457200"/>
            <a:ext cx="8534400" cy="654428"/>
          </a:xfrm>
        </p:spPr>
        <p:txBody>
          <a:bodyPr>
            <a:normAutofit/>
          </a:bodyPr>
          <a:lstStyle/>
          <a:p>
            <a:r>
              <a:rPr lang="en-IN" dirty="0"/>
              <a:t>Rewriting the Forced Response</a:t>
            </a:r>
          </a:p>
        </p:txBody>
      </p:sp>
      <p:sp>
        <p:nvSpPr>
          <p:cNvPr id="3" name="Content Placeholder 2">
            <a:extLst>
              <a:ext uri="{FF2B5EF4-FFF2-40B4-BE49-F238E27FC236}">
                <a16:creationId xmlns:a16="http://schemas.microsoft.com/office/drawing/2014/main" id="{C7FBE051-465F-4090-A5A7-2B7CB37C7CD4}"/>
              </a:ext>
            </a:extLst>
          </p:cNvPr>
          <p:cNvSpPr>
            <a:spLocks noGrp="1"/>
          </p:cNvSpPr>
          <p:nvPr>
            <p:ph sz="quarter" idx="15"/>
          </p:nvPr>
        </p:nvSpPr>
        <p:spPr>
          <a:xfrm>
            <a:off x="380060" y="1382110"/>
            <a:ext cx="8534400" cy="654428"/>
          </a:xfrm>
        </p:spPr>
        <p:txBody>
          <a:bodyPr/>
          <a:lstStyle/>
          <a:p>
            <a:pPr marL="461963" indent="-461963"/>
            <a:r>
              <a:rPr lang="en-US" sz="2200" dirty="0"/>
              <a:t>Using trigonometric identities, it can be shown that the steady state response:</a:t>
            </a:r>
          </a:p>
        </p:txBody>
      </p:sp>
      <p:graphicFrame>
        <p:nvGraphicFramePr>
          <p:cNvPr id="19" name="Object 6" descr="cap u of t equals cap a times cosine of omega t plus cap b times sine of omega t">
            <a:extLst>
              <a:ext uri="{FF2B5EF4-FFF2-40B4-BE49-F238E27FC236}">
                <a16:creationId xmlns:a16="http://schemas.microsoft.com/office/drawing/2014/main" id="{FB845AE3-2667-4AC1-B760-70EB5AC03B8D}"/>
              </a:ext>
            </a:extLst>
          </p:cNvPr>
          <p:cNvGraphicFramePr>
            <a:graphicFrameLocks noGrp="1" noChangeAspect="1"/>
          </p:cNvGraphicFramePr>
          <p:nvPr>
            <p:ph sz="quarter" idx="16"/>
            <p:extLst>
              <p:ext uri="{D42A27DB-BD31-4B8C-83A1-F6EECF244321}">
                <p14:modId xmlns:p14="http://schemas.microsoft.com/office/powerpoint/2010/main" val="1381949979"/>
              </p:ext>
            </p:extLst>
          </p:nvPr>
        </p:nvGraphicFramePr>
        <p:xfrm>
          <a:off x="3150484" y="2133600"/>
          <a:ext cx="2843033" cy="347709"/>
        </p:xfrm>
        <a:graphic>
          <a:graphicData uri="http://schemas.openxmlformats.org/presentationml/2006/ole">
            <mc:AlternateContent xmlns:mc="http://schemas.openxmlformats.org/markup-compatibility/2006">
              <mc:Choice xmlns:v="urn:schemas-microsoft-com:vml" Requires="v">
                <p:oleObj spid="_x0000_s8619" name="Equation" r:id="rId3" imgW="1765080" imgH="215640" progId="Equation.3">
                  <p:embed/>
                </p:oleObj>
              </mc:Choice>
              <mc:Fallback>
                <p:oleObj name="Equation" r:id="rId3" imgW="1765080" imgH="215640" progId="Equation.3">
                  <p:embed/>
                  <p:pic>
                    <p:nvPicPr>
                      <p:cNvPr id="20787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50484" y="2133600"/>
                        <a:ext cx="2843033" cy="34770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72228BAF-1290-4798-A33C-74DFC63C48B9}"/>
              </a:ext>
            </a:extLst>
          </p:cNvPr>
          <p:cNvSpPr>
            <a:spLocks noGrp="1"/>
          </p:cNvSpPr>
          <p:nvPr>
            <p:ph sz="quarter" idx="18"/>
          </p:nvPr>
        </p:nvSpPr>
        <p:spPr>
          <a:xfrm>
            <a:off x="838200" y="2646897"/>
            <a:ext cx="2331149" cy="532483"/>
          </a:xfrm>
        </p:spPr>
        <p:txBody>
          <a:bodyPr/>
          <a:lstStyle/>
          <a:p>
            <a:pPr marL="0" indent="0">
              <a:buNone/>
            </a:pPr>
            <a:r>
              <a:rPr lang="en-IN" sz="2200" dirty="0"/>
              <a:t>can be rewritten as</a:t>
            </a:r>
          </a:p>
        </p:txBody>
      </p:sp>
      <p:graphicFrame>
        <p:nvGraphicFramePr>
          <p:cNvPr id="20" name="Object 5" descr="cap u of t equals cap r times cosine of omega t minus delta">
            <a:extLst>
              <a:ext uri="{FF2B5EF4-FFF2-40B4-BE49-F238E27FC236}">
                <a16:creationId xmlns:a16="http://schemas.microsoft.com/office/drawing/2014/main" id="{2B4545DC-E1D0-4627-9A3B-32977FC839CC}"/>
              </a:ext>
            </a:extLst>
          </p:cNvPr>
          <p:cNvGraphicFramePr>
            <a:graphicFrameLocks noGrp="1" noChangeAspect="1"/>
          </p:cNvGraphicFramePr>
          <p:nvPr>
            <p:ph type="pic" sz="quarter" idx="19"/>
            <p:extLst>
              <p:ext uri="{D42A27DB-BD31-4B8C-83A1-F6EECF244321}">
                <p14:modId xmlns:p14="http://schemas.microsoft.com/office/powerpoint/2010/main" val="3456983742"/>
              </p:ext>
            </p:extLst>
          </p:nvPr>
        </p:nvGraphicFramePr>
        <p:xfrm>
          <a:off x="3150484" y="2726302"/>
          <a:ext cx="2272381" cy="382480"/>
        </p:xfrm>
        <a:graphic>
          <a:graphicData uri="http://schemas.openxmlformats.org/presentationml/2006/ole">
            <mc:AlternateContent xmlns:mc="http://schemas.openxmlformats.org/markup-compatibility/2006">
              <mc:Choice xmlns:v="urn:schemas-microsoft-com:vml" Requires="v">
                <p:oleObj spid="_x0000_s8620" name="Equation" r:id="rId5" imgW="1282680" imgH="215640" progId="Equation.3">
                  <p:embed/>
                </p:oleObj>
              </mc:Choice>
              <mc:Fallback>
                <p:oleObj name="Equation" r:id="rId5" imgW="1282680" imgH="215640" progId="Equation.3">
                  <p:embed/>
                  <p:pic>
                    <p:nvPicPr>
                      <p:cNvPr id="207877"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150484" y="2726302"/>
                        <a:ext cx="2272381" cy="382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0D23989A-552A-4C4C-B271-9A5F4F772AB9}"/>
              </a:ext>
            </a:extLst>
          </p:cNvPr>
          <p:cNvSpPr>
            <a:spLocks noGrp="1"/>
          </p:cNvSpPr>
          <p:nvPr>
            <p:ph sz="quarter" idx="21"/>
          </p:nvPr>
        </p:nvSpPr>
        <p:spPr>
          <a:xfrm>
            <a:off x="380060" y="3234144"/>
            <a:ext cx="8334022" cy="444477"/>
          </a:xfrm>
        </p:spPr>
        <p:txBody>
          <a:bodyPr/>
          <a:lstStyle/>
          <a:p>
            <a:pPr marL="461963" indent="-461963"/>
            <a:r>
              <a:rPr lang="en-US" sz="2200" dirty="0"/>
              <a:t>It can also be shown that amplitude and phase can be written as:</a:t>
            </a:r>
          </a:p>
        </p:txBody>
      </p:sp>
      <p:graphicFrame>
        <p:nvGraphicFramePr>
          <p:cNvPr id="21" name="Object 9" descr="multiline equation line 1 cap r equals cap f sub zero divided by Square root of m squared times open left parenthesis omega sub zero squared minus omega squared close squared plus gamma squared times omega squared comma line 2 cosine of delta equals m times open left parenthesis omega sub zero squared minus omega squared close divided by Square root of m squared times open left parenthesis omega sub zero squared minus omega squared close squared plus gamma squared times omega squared comma sine of delta equals gamma omega divided by Square root of m squared times open left parenthesis omega sub zero squared minus omega squared close squared plus gamma squared times omega squared">
            <a:extLst>
              <a:ext uri="{FF2B5EF4-FFF2-40B4-BE49-F238E27FC236}">
                <a16:creationId xmlns:a16="http://schemas.microsoft.com/office/drawing/2014/main" id="{057D55EB-0C5D-40F1-89F4-303EF4683B6B}"/>
              </a:ext>
            </a:extLst>
          </p:cNvPr>
          <p:cNvGraphicFramePr>
            <a:graphicFrameLocks noGrp="1" noChangeAspect="1"/>
          </p:cNvGraphicFramePr>
          <p:nvPr>
            <p:ph type="pic" sz="quarter" idx="20"/>
            <p:extLst>
              <p:ext uri="{D42A27DB-BD31-4B8C-83A1-F6EECF244321}">
                <p14:modId xmlns:p14="http://schemas.microsoft.com/office/powerpoint/2010/main" val="2736279549"/>
              </p:ext>
            </p:extLst>
          </p:nvPr>
        </p:nvGraphicFramePr>
        <p:xfrm>
          <a:off x="1513490" y="3691989"/>
          <a:ext cx="6223384" cy="1581184"/>
        </p:xfrm>
        <a:graphic>
          <a:graphicData uri="http://schemas.openxmlformats.org/presentationml/2006/ole">
            <mc:AlternateContent xmlns:mc="http://schemas.openxmlformats.org/markup-compatibility/2006">
              <mc:Choice xmlns:v="urn:schemas-microsoft-com:vml" Requires="v">
                <p:oleObj spid="_x0000_s8621" name="Equation" r:id="rId7" imgW="3898800" imgH="990360" progId="Equation.3">
                  <p:embed/>
                </p:oleObj>
              </mc:Choice>
              <mc:Fallback>
                <p:oleObj name="Equation" r:id="rId7" imgW="3898800" imgH="990360" progId="Equation.3">
                  <p:embed/>
                  <p:pic>
                    <p:nvPicPr>
                      <p:cNvPr id="207881" name="Object 9"/>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513490" y="3691989"/>
                        <a:ext cx="6223384" cy="1581184"/>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C40A8F77-8E40-444D-AA2B-AA00D2BA9BB8}"/>
              </a:ext>
            </a:extLst>
          </p:cNvPr>
          <p:cNvSpPr>
            <a:spLocks noGrp="1"/>
          </p:cNvSpPr>
          <p:nvPr>
            <p:ph sz="quarter" idx="25"/>
          </p:nvPr>
        </p:nvSpPr>
        <p:spPr>
          <a:xfrm>
            <a:off x="380060" y="5551932"/>
            <a:ext cx="1220140" cy="425828"/>
          </a:xfrm>
        </p:spPr>
        <p:txBody>
          <a:bodyPr/>
          <a:lstStyle/>
          <a:p>
            <a:pPr marL="0" indent="271463">
              <a:buNone/>
            </a:pPr>
            <a:r>
              <a:rPr lang="en-IN" sz="2200" dirty="0"/>
              <a:t>where</a:t>
            </a:r>
          </a:p>
        </p:txBody>
      </p:sp>
      <p:graphicFrame>
        <p:nvGraphicFramePr>
          <p:cNvPr id="22" name="Object 10" descr="equation left hand side omega sub zero squared equals right hand side k divided by m">
            <a:extLst>
              <a:ext uri="{FF2B5EF4-FFF2-40B4-BE49-F238E27FC236}">
                <a16:creationId xmlns:a16="http://schemas.microsoft.com/office/drawing/2014/main" id="{4DB5CD7F-4A62-4BB9-91C3-7FC1EC17E30C}"/>
              </a:ext>
            </a:extLst>
          </p:cNvPr>
          <p:cNvGraphicFramePr>
            <a:graphicFrameLocks noGrp="1" noChangeAspect="1"/>
          </p:cNvGraphicFramePr>
          <p:nvPr>
            <p:ph type="pic" sz="quarter" idx="24"/>
            <p:extLst>
              <p:ext uri="{D42A27DB-BD31-4B8C-83A1-F6EECF244321}">
                <p14:modId xmlns:p14="http://schemas.microsoft.com/office/powerpoint/2010/main" val="2255195054"/>
              </p:ext>
            </p:extLst>
          </p:nvPr>
        </p:nvGraphicFramePr>
        <p:xfrm>
          <a:off x="1676400" y="5398535"/>
          <a:ext cx="922452" cy="697465"/>
        </p:xfrm>
        <a:graphic>
          <a:graphicData uri="http://schemas.openxmlformats.org/presentationml/2006/ole">
            <mc:AlternateContent xmlns:mc="http://schemas.openxmlformats.org/markup-compatibility/2006">
              <mc:Choice xmlns:v="urn:schemas-microsoft-com:vml" Requires="v">
                <p:oleObj spid="_x0000_s8622" name="Equation" r:id="rId9" imgW="520700" imgH="393700" progId="Equation.DSMT4">
                  <p:embed/>
                </p:oleObj>
              </mc:Choice>
              <mc:Fallback>
                <p:oleObj name="Equation" r:id="rId9" imgW="520700" imgH="393700" progId="Equation.DSMT4">
                  <p:embed/>
                  <p:pic>
                    <p:nvPicPr>
                      <p:cNvPr id="207882" name="Object 10"/>
                      <p:cNvPicPr>
                        <a:picLocks noChangeAspect="1" noChangeArrowheads="1"/>
                      </p:cNvPicPr>
                      <p:nvPr/>
                    </p:nvPicPr>
                    <p:blipFill>
                      <a:blip r:embed="rId10"/>
                      <a:srcRect/>
                      <a:stretch>
                        <a:fillRect/>
                      </a:stretch>
                    </p:blipFill>
                    <p:spPr bwMode="auto">
                      <a:xfrm>
                        <a:off x="1676400" y="5398535"/>
                        <a:ext cx="922452" cy="69746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11334369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06B7E5-B85B-4CB7-AF42-86F4F88F49A8}"/>
              </a:ext>
            </a:extLst>
          </p:cNvPr>
          <p:cNvSpPr>
            <a:spLocks noGrp="1"/>
          </p:cNvSpPr>
          <p:nvPr>
            <p:ph type="title"/>
          </p:nvPr>
        </p:nvSpPr>
        <p:spPr>
          <a:xfrm>
            <a:off x="279871" y="457200"/>
            <a:ext cx="8534400" cy="1066800"/>
          </a:xfrm>
        </p:spPr>
        <p:txBody>
          <a:bodyPr>
            <a:noAutofit/>
          </a:bodyPr>
          <a:lstStyle/>
          <a:p>
            <a:r>
              <a:rPr lang="en-US" dirty="0"/>
              <a:t>Forced Response Amplitude vs. Frequency</a:t>
            </a:r>
            <a:endParaRPr lang="en-IN" dirty="0"/>
          </a:p>
        </p:txBody>
      </p:sp>
      <p:sp>
        <p:nvSpPr>
          <p:cNvPr id="3" name="Content Placeholder 2">
            <a:extLst>
              <a:ext uri="{FF2B5EF4-FFF2-40B4-BE49-F238E27FC236}">
                <a16:creationId xmlns:a16="http://schemas.microsoft.com/office/drawing/2014/main" id="{202FCFDD-174E-4E73-A67B-8EABA4E3B1AF}"/>
              </a:ext>
            </a:extLst>
          </p:cNvPr>
          <p:cNvSpPr>
            <a:spLocks noGrp="1"/>
          </p:cNvSpPr>
          <p:nvPr>
            <p:ph sz="quarter" idx="15"/>
          </p:nvPr>
        </p:nvSpPr>
        <p:spPr>
          <a:xfrm>
            <a:off x="380060" y="1631950"/>
            <a:ext cx="8534400" cy="425450"/>
          </a:xfrm>
        </p:spPr>
        <p:txBody>
          <a:bodyPr/>
          <a:lstStyle/>
          <a:p>
            <a:pPr marL="461963" indent="-461963"/>
            <a:r>
              <a:rPr lang="en-US" sz="2200" dirty="0"/>
              <a:t>The amplitude </a:t>
            </a:r>
            <a:r>
              <a:rPr lang="en-US" sz="2200" i="1" dirty="0"/>
              <a:t>R</a:t>
            </a:r>
            <a:r>
              <a:rPr lang="en-US" sz="2200" dirty="0"/>
              <a:t> of the steady state solution</a:t>
            </a:r>
          </a:p>
        </p:txBody>
      </p:sp>
      <p:graphicFrame>
        <p:nvGraphicFramePr>
          <p:cNvPr id="19" name="Object 6" descr="cap r equals cap f sub zero divided by Square root of m squared times open left parenthesis omega sub zero squared minus omega squared close squared plus gamma squared times omega squared comma">
            <a:extLst>
              <a:ext uri="{FF2B5EF4-FFF2-40B4-BE49-F238E27FC236}">
                <a16:creationId xmlns:a16="http://schemas.microsoft.com/office/drawing/2014/main" id="{207B501E-4D6A-45BF-AB59-336EBD8E12B3}"/>
              </a:ext>
            </a:extLst>
          </p:cNvPr>
          <p:cNvGraphicFramePr>
            <a:graphicFrameLocks noGrp="1" noChangeAspect="1"/>
          </p:cNvGraphicFramePr>
          <p:nvPr>
            <p:ph sz="quarter" idx="16"/>
            <p:extLst>
              <p:ext uri="{D42A27DB-BD31-4B8C-83A1-F6EECF244321}">
                <p14:modId xmlns:p14="http://schemas.microsoft.com/office/powerpoint/2010/main" val="431733281"/>
              </p:ext>
            </p:extLst>
          </p:nvPr>
        </p:nvGraphicFramePr>
        <p:xfrm>
          <a:off x="3270415" y="2000039"/>
          <a:ext cx="2603170" cy="687981"/>
        </p:xfrm>
        <a:graphic>
          <a:graphicData uri="http://schemas.openxmlformats.org/presentationml/2006/ole">
            <mc:AlternateContent xmlns:mc="http://schemas.openxmlformats.org/markup-compatibility/2006">
              <mc:Choice xmlns:v="urn:schemas-microsoft-com:vml" Requires="v">
                <p:oleObj spid="_x0000_s9537" name="Equation" r:id="rId3" imgW="1777680" imgH="469800" progId="Equation.3">
                  <p:embed/>
                </p:oleObj>
              </mc:Choice>
              <mc:Fallback>
                <p:oleObj name="Equation" r:id="rId3" imgW="1777680" imgH="469800" progId="Equation.3">
                  <p:embed/>
                  <p:pic>
                    <p:nvPicPr>
                      <p:cNvPr id="21095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270415" y="2000039"/>
                        <a:ext cx="2603170" cy="68798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D3C30C3-E0CB-487B-82F4-3CDE58109937}"/>
              </a:ext>
            </a:extLst>
          </p:cNvPr>
          <p:cNvSpPr>
            <a:spLocks noGrp="1"/>
          </p:cNvSpPr>
          <p:nvPr>
            <p:ph sz="quarter" idx="18"/>
          </p:nvPr>
        </p:nvSpPr>
        <p:spPr>
          <a:xfrm>
            <a:off x="762000" y="2611820"/>
            <a:ext cx="7772400" cy="648426"/>
          </a:xfrm>
        </p:spPr>
        <p:txBody>
          <a:bodyPr/>
          <a:lstStyle/>
          <a:p>
            <a:pPr marL="0" indent="0">
              <a:buNone/>
            </a:pPr>
            <a:r>
              <a:rPr lang="en-US" sz="2200" dirty="0">
                <a:sym typeface="Symbol" pitchFamily="18" charset="2"/>
              </a:rPr>
              <a:t>depends on the driving frequency </a:t>
            </a:r>
            <a:r>
              <a:rPr lang="en-US" sz="2200" i="1" dirty="0">
                <a:sym typeface="Symbol" pitchFamily="18" charset="2"/>
              </a:rPr>
              <a:t>ω</a:t>
            </a:r>
            <a:r>
              <a:rPr lang="en-US" sz="2200" dirty="0">
                <a:sym typeface="Symbol" pitchFamily="18" charset="2"/>
              </a:rPr>
              <a:t>. For low-frequency excitation we have</a:t>
            </a:r>
          </a:p>
        </p:txBody>
      </p:sp>
      <p:graphicFrame>
        <p:nvGraphicFramePr>
          <p:cNvPr id="20" name="Object 7" descr="equation sequence part 1 lim over omega right arrow zero of cap r equals part 2 lim over omega right arrow zero of cap f sub zero divided by Square root of m squared times open left parenthesis omega sub zero squared minus omega squared close squared plus gamma squared times omega squared equals part 3  cap f sub zero divided by m times omega sub zero super two equals part 4  cap f sub zero divided by k">
            <a:extLst>
              <a:ext uri="{FF2B5EF4-FFF2-40B4-BE49-F238E27FC236}">
                <a16:creationId xmlns:a16="http://schemas.microsoft.com/office/drawing/2014/main" id="{E64DF7B9-A66E-4C39-A33A-F413B6BC68AA}"/>
              </a:ext>
            </a:extLst>
          </p:cNvPr>
          <p:cNvGraphicFramePr>
            <a:graphicFrameLocks noGrp="1" noChangeAspect="1"/>
          </p:cNvGraphicFramePr>
          <p:nvPr>
            <p:ph type="pic" sz="quarter" idx="20"/>
            <p:extLst>
              <p:ext uri="{D42A27DB-BD31-4B8C-83A1-F6EECF244321}">
                <p14:modId xmlns:p14="http://schemas.microsoft.com/office/powerpoint/2010/main" val="2430289279"/>
              </p:ext>
            </p:extLst>
          </p:nvPr>
        </p:nvGraphicFramePr>
        <p:xfrm>
          <a:off x="2209800" y="3276600"/>
          <a:ext cx="4819135" cy="762000"/>
        </p:xfrm>
        <a:graphic>
          <a:graphicData uri="http://schemas.openxmlformats.org/presentationml/2006/ole">
            <mc:AlternateContent xmlns:mc="http://schemas.openxmlformats.org/markup-compatibility/2006">
              <mc:Choice xmlns:v="urn:schemas-microsoft-com:vml" Requires="v">
                <p:oleObj spid="_x0000_s9538" name="Equation" r:id="rId5" imgW="2971800" imgH="469800" progId="Equation.3">
                  <p:embed/>
                </p:oleObj>
              </mc:Choice>
              <mc:Fallback>
                <p:oleObj name="Equation" r:id="rId5" imgW="2971800" imgH="469800" progId="Equation.3">
                  <p:embed/>
                  <p:pic>
                    <p:nvPicPr>
                      <p:cNvPr id="210951"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209800" y="3276600"/>
                        <a:ext cx="4819135" cy="76200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EA919DEC-A3E7-436E-9892-4F808DCCD936}"/>
              </a:ext>
            </a:extLst>
          </p:cNvPr>
          <p:cNvSpPr>
            <a:spLocks noGrp="1"/>
          </p:cNvSpPr>
          <p:nvPr>
            <p:ph sz="quarter" idx="21"/>
          </p:nvPr>
        </p:nvSpPr>
        <p:spPr>
          <a:xfrm>
            <a:off x="380060" y="4159470"/>
            <a:ext cx="8334022" cy="1143000"/>
          </a:xfrm>
        </p:spPr>
        <p:txBody>
          <a:bodyPr/>
          <a:lstStyle/>
          <a:p>
            <a:pPr marL="461963" indent="0">
              <a:buFontTx/>
              <a:buNone/>
              <a:tabLst>
                <a:tab pos="514350" algn="l"/>
              </a:tabLst>
            </a:pPr>
            <a:r>
              <a:rPr lang="en-US" sz="2200" dirty="0">
                <a:sym typeface="Symbol" pitchFamily="18" charset="2"/>
              </a:rPr>
              <a:t>where we recall (</a:t>
            </a:r>
            <a:r>
              <a:rPr lang="en-US" sz="2200" i="1" dirty="0">
                <a:sym typeface="Symbol" pitchFamily="18" charset="2"/>
              </a:rPr>
              <a:t>ω</a:t>
            </a:r>
            <a:r>
              <a:rPr lang="en-US" sz="2200" baseline="-25000" dirty="0">
                <a:sym typeface="Symbol" pitchFamily="18" charset="2"/>
              </a:rPr>
              <a:t>0</a:t>
            </a:r>
            <a:r>
              <a:rPr lang="en-US" sz="2200" dirty="0">
                <a:sym typeface="Symbol" pitchFamily="18" charset="2"/>
              </a:rPr>
              <a:t>)</a:t>
            </a:r>
            <a:r>
              <a:rPr lang="en-US" sz="2200" baseline="30000" dirty="0">
                <a:sym typeface="Symbol" pitchFamily="18" charset="2"/>
              </a:rPr>
              <a:t>2</a:t>
            </a:r>
            <a:r>
              <a:rPr lang="en-US" sz="2200" dirty="0">
                <a:sym typeface="Symbol" pitchFamily="18" charset="2"/>
              </a:rPr>
              <a:t> = </a:t>
            </a:r>
            <a:r>
              <a:rPr lang="en-US" sz="2200" i="1" dirty="0">
                <a:sym typeface="Symbol" pitchFamily="18" charset="2"/>
              </a:rPr>
              <a:t>k </a:t>
            </a:r>
            <a:r>
              <a:rPr lang="en-US" sz="2200" dirty="0">
                <a:sym typeface="Symbol" pitchFamily="18" charset="2"/>
              </a:rPr>
              <a:t>/</a:t>
            </a:r>
            <a:r>
              <a:rPr lang="en-US" sz="2200" i="1" dirty="0">
                <a:sym typeface="Symbol" pitchFamily="18" charset="2"/>
              </a:rPr>
              <a:t>m</a:t>
            </a:r>
            <a:r>
              <a:rPr lang="en-US" sz="2200" dirty="0">
                <a:sym typeface="Symbol" pitchFamily="18" charset="2"/>
              </a:rPr>
              <a:t>.  Note that </a:t>
            </a:r>
            <a:r>
              <a:rPr lang="en-US" sz="2200" i="1" dirty="0">
                <a:sym typeface="Symbol" pitchFamily="18" charset="2"/>
              </a:rPr>
              <a:t>F</a:t>
            </a:r>
            <a:r>
              <a:rPr lang="en-US" sz="2200" baseline="-25000" dirty="0">
                <a:sym typeface="Symbol" pitchFamily="18" charset="2"/>
              </a:rPr>
              <a:t>0</a:t>
            </a:r>
            <a:r>
              <a:rPr lang="en-US" sz="2200" dirty="0">
                <a:sym typeface="Symbol" pitchFamily="18" charset="2"/>
              </a:rPr>
              <a:t> /</a:t>
            </a:r>
            <a:r>
              <a:rPr lang="en-US" sz="2200" i="1" dirty="0">
                <a:sym typeface="Symbol" pitchFamily="18" charset="2"/>
              </a:rPr>
              <a:t>k </a:t>
            </a:r>
            <a:r>
              <a:rPr lang="en-US" sz="2200" dirty="0">
                <a:sym typeface="Symbol" pitchFamily="18" charset="2"/>
              </a:rPr>
              <a:t>is the static displacement of the spring produced by force </a:t>
            </a:r>
            <a:r>
              <a:rPr lang="en-US" sz="2200" i="1" dirty="0">
                <a:sym typeface="Symbol" pitchFamily="18" charset="2"/>
              </a:rPr>
              <a:t>F</a:t>
            </a:r>
            <a:r>
              <a:rPr lang="en-US" sz="2200" baseline="-25000" dirty="0">
                <a:sym typeface="Symbol" pitchFamily="18" charset="2"/>
              </a:rPr>
              <a:t>0</a:t>
            </a:r>
            <a:r>
              <a:rPr lang="en-US" sz="2200" dirty="0">
                <a:sym typeface="Symbol" pitchFamily="18" charset="2"/>
              </a:rPr>
              <a:t>.   </a:t>
            </a:r>
          </a:p>
          <a:p>
            <a:pPr marL="461963" indent="-461963"/>
            <a:r>
              <a:rPr lang="en-US" sz="2200" dirty="0">
                <a:sym typeface="Symbol" pitchFamily="18" charset="2"/>
              </a:rPr>
              <a:t>For high frequency excitation,</a:t>
            </a:r>
          </a:p>
        </p:txBody>
      </p:sp>
      <p:graphicFrame>
        <p:nvGraphicFramePr>
          <p:cNvPr id="21" name="Object 8" descr="equation sequence part 1 lim over omega right arrow infinity of cap r equals part 2 lim over omega right arrow infinity of cap f sub zero divided by Square root of m squared times open left parenthesis omega sub zero squared minus omega squared close squared plus gamma squared times omega squared equals part 3 zero">
            <a:extLst>
              <a:ext uri="{FF2B5EF4-FFF2-40B4-BE49-F238E27FC236}">
                <a16:creationId xmlns:a16="http://schemas.microsoft.com/office/drawing/2014/main" id="{E18A00C7-1A73-425A-87FB-DEE7936E74B7}"/>
              </a:ext>
            </a:extLst>
          </p:cNvPr>
          <p:cNvGraphicFramePr>
            <a:graphicFrameLocks noGrp="1" noChangeAspect="1"/>
          </p:cNvGraphicFramePr>
          <p:nvPr>
            <p:ph type="pic" sz="quarter" idx="24"/>
            <p:extLst>
              <p:ext uri="{D42A27DB-BD31-4B8C-83A1-F6EECF244321}">
                <p14:modId xmlns:p14="http://schemas.microsoft.com/office/powerpoint/2010/main" val="656084474"/>
              </p:ext>
            </p:extLst>
          </p:nvPr>
        </p:nvGraphicFramePr>
        <p:xfrm>
          <a:off x="2438400" y="5368828"/>
          <a:ext cx="4168855" cy="803372"/>
        </p:xfrm>
        <a:graphic>
          <a:graphicData uri="http://schemas.openxmlformats.org/presentationml/2006/ole">
            <mc:AlternateContent xmlns:mc="http://schemas.openxmlformats.org/markup-compatibility/2006">
              <mc:Choice xmlns:v="urn:schemas-microsoft-com:vml" Requires="v">
                <p:oleObj spid="_x0000_s9539" name="Equation" r:id="rId7" imgW="2438280" imgH="469800" progId="Equation.3">
                  <p:embed/>
                </p:oleObj>
              </mc:Choice>
              <mc:Fallback>
                <p:oleObj name="Equation" r:id="rId7" imgW="2438280" imgH="469800" progId="Equation.3">
                  <p:embed/>
                  <p:pic>
                    <p:nvPicPr>
                      <p:cNvPr id="210952"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438400" y="5368828"/>
                        <a:ext cx="4168855" cy="803372"/>
                      </a:xfrm>
                      <a:prstGeom prst="rect">
                        <a:avLst/>
                      </a:prstGeom>
                      <a:noFill/>
                    </p:spPr>
                  </p:pic>
                </p:oleObj>
              </mc:Fallback>
            </mc:AlternateContent>
          </a:graphicData>
        </a:graphic>
      </p:graphicFrame>
    </p:spTree>
    <p:extLst>
      <p:ext uri="{BB962C8B-B14F-4D97-AF65-F5344CB8AC3E}">
        <p14:creationId xmlns:p14="http://schemas.microsoft.com/office/powerpoint/2010/main" val="240885746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067F36-233D-43B2-BE2F-94E86D48309C}"/>
              </a:ext>
            </a:extLst>
          </p:cNvPr>
          <p:cNvSpPr>
            <a:spLocks noGrp="1"/>
          </p:cNvSpPr>
          <p:nvPr>
            <p:ph type="title"/>
          </p:nvPr>
        </p:nvSpPr>
        <p:spPr>
          <a:xfrm>
            <a:off x="281354" y="457200"/>
            <a:ext cx="8534400" cy="1109258"/>
          </a:xfrm>
        </p:spPr>
        <p:txBody>
          <a:bodyPr>
            <a:noAutofit/>
          </a:bodyPr>
          <a:lstStyle/>
          <a:p>
            <a:r>
              <a:rPr lang="en-US" dirty="0"/>
              <a:t>Maximum Amplitude of Forced Response</a:t>
            </a:r>
            <a:endParaRPr lang="en-IN" dirty="0"/>
          </a:p>
        </p:txBody>
      </p:sp>
      <p:sp>
        <p:nvSpPr>
          <p:cNvPr id="3" name="Content Placeholder 2">
            <a:extLst>
              <a:ext uri="{FF2B5EF4-FFF2-40B4-BE49-F238E27FC236}">
                <a16:creationId xmlns:a16="http://schemas.microsoft.com/office/drawing/2014/main" id="{302EA7DE-ED89-496D-AF2E-38FA75713C86}"/>
              </a:ext>
            </a:extLst>
          </p:cNvPr>
          <p:cNvSpPr>
            <a:spLocks noGrp="1"/>
          </p:cNvSpPr>
          <p:nvPr>
            <p:ph sz="quarter" idx="15"/>
          </p:nvPr>
        </p:nvSpPr>
        <p:spPr>
          <a:xfrm>
            <a:off x="281354" y="1555750"/>
            <a:ext cx="8432728" cy="425450"/>
          </a:xfrm>
        </p:spPr>
        <p:txBody>
          <a:bodyPr/>
          <a:lstStyle/>
          <a:p>
            <a:pPr marL="461963" indent="-461963"/>
            <a:r>
              <a:rPr lang="en-IN" sz="2200" dirty="0"/>
              <a:t>Summary of frequency effects on amplitude: </a:t>
            </a:r>
          </a:p>
        </p:txBody>
      </p:sp>
      <p:graphicFrame>
        <p:nvGraphicFramePr>
          <p:cNvPr id="11" name="Object 5" descr="equation sequence part 1 lim over omega right arrow zero of cap r equals part 2 cap f sub zero solidus k comma times lim over omega right arrow infinity of cap r equals part 3 zero">
            <a:extLst>
              <a:ext uri="{FF2B5EF4-FFF2-40B4-BE49-F238E27FC236}">
                <a16:creationId xmlns:a16="http://schemas.microsoft.com/office/drawing/2014/main" id="{33A521A7-67F5-48F4-9A65-37304A9506B9}"/>
              </a:ext>
            </a:extLst>
          </p:cNvPr>
          <p:cNvGraphicFramePr>
            <a:graphicFrameLocks noChangeAspect="1"/>
          </p:cNvGraphicFramePr>
          <p:nvPr>
            <p:extLst>
              <p:ext uri="{D42A27DB-BD31-4B8C-83A1-F6EECF244321}">
                <p14:modId xmlns:p14="http://schemas.microsoft.com/office/powerpoint/2010/main" val="1286457112"/>
              </p:ext>
            </p:extLst>
          </p:nvPr>
        </p:nvGraphicFramePr>
        <p:xfrm>
          <a:off x="3048000" y="1925183"/>
          <a:ext cx="3126185" cy="568397"/>
        </p:xfrm>
        <a:graphic>
          <a:graphicData uri="http://schemas.openxmlformats.org/presentationml/2006/ole">
            <mc:AlternateContent xmlns:mc="http://schemas.openxmlformats.org/markup-compatibility/2006">
              <mc:Choice xmlns:v="urn:schemas-microsoft-com:vml" Requires="v">
                <p:oleObj spid="_x0000_s10518" name="Equation" r:id="rId3" imgW="1536480" imgH="279360" progId="Equation.3">
                  <p:embed/>
                </p:oleObj>
              </mc:Choice>
              <mc:Fallback>
                <p:oleObj name="Equation" r:id="rId3" imgW="1536480" imgH="279360" progId="Equation.3">
                  <p:embed/>
                  <p:pic>
                    <p:nvPicPr>
                      <p:cNvPr id="19" name="Object 5">
                        <a:extLst>
                          <a:ext uri="{FF2B5EF4-FFF2-40B4-BE49-F238E27FC236}">
                            <a16:creationId xmlns:a16="http://schemas.microsoft.com/office/drawing/2014/main" id="{553EF588-CEF2-4258-9621-1BA348132DF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1925183"/>
                        <a:ext cx="3126185" cy="568397"/>
                      </a:xfrm>
                      <a:prstGeom prst="rect">
                        <a:avLst/>
                      </a:prstGeom>
                      <a:noFill/>
                    </p:spPr>
                  </p:pic>
                </p:oleObj>
              </mc:Fallback>
            </mc:AlternateContent>
          </a:graphicData>
        </a:graphic>
      </p:graphicFrame>
      <p:sp>
        <p:nvSpPr>
          <p:cNvPr id="4" name="Content Placeholder 3">
            <a:extLst>
              <a:ext uri="{FF2B5EF4-FFF2-40B4-BE49-F238E27FC236}">
                <a16:creationId xmlns:a16="http://schemas.microsoft.com/office/drawing/2014/main" id="{724E08C7-6CD6-439F-A703-DCC45495E229}"/>
              </a:ext>
            </a:extLst>
          </p:cNvPr>
          <p:cNvSpPr>
            <a:spLocks noGrp="1"/>
          </p:cNvSpPr>
          <p:nvPr>
            <p:ph sz="quarter" idx="16"/>
          </p:nvPr>
        </p:nvSpPr>
        <p:spPr>
          <a:xfrm>
            <a:off x="281354" y="2460441"/>
            <a:ext cx="8334022" cy="1047506"/>
          </a:xfrm>
        </p:spPr>
        <p:txBody>
          <a:bodyPr/>
          <a:lstStyle/>
          <a:p>
            <a:pPr marL="461963" indent="-461963">
              <a:buClr>
                <a:schemeClr val="accent2"/>
              </a:buClr>
              <a:buFont typeface="Arial" panose="020B0604020202020204" pitchFamily="34" charset="0"/>
              <a:buChar char="•"/>
            </a:pPr>
            <a:r>
              <a:rPr lang="en-US" sz="2200" dirty="0"/>
              <a:t>At an intermediate value of </a:t>
            </a:r>
            <a:r>
              <a:rPr lang="en-US" sz="2200" i="1" dirty="0">
                <a:sym typeface="Symbol" pitchFamily="18" charset="2"/>
              </a:rPr>
              <a:t>ω</a:t>
            </a:r>
            <a:r>
              <a:rPr lang="en-US" sz="2200" dirty="0">
                <a:sym typeface="Symbol" pitchFamily="18" charset="2"/>
              </a:rPr>
              <a:t>, </a:t>
            </a:r>
            <a:r>
              <a:rPr lang="en-US" sz="2200" dirty="0"/>
              <a:t>the amplitude </a:t>
            </a:r>
            <a:r>
              <a:rPr lang="en-US" sz="2200" i="1" dirty="0"/>
              <a:t>R</a:t>
            </a:r>
            <a:r>
              <a:rPr lang="en-US" sz="2200" dirty="0"/>
              <a:t> may have a maximum value. To find this frequency </a:t>
            </a:r>
            <a:r>
              <a:rPr lang="en-US" sz="2200" i="1" dirty="0">
                <a:sym typeface="Symbol" pitchFamily="18" charset="2"/>
              </a:rPr>
              <a:t>ω</a:t>
            </a:r>
            <a:r>
              <a:rPr lang="en-US" sz="2200" dirty="0">
                <a:sym typeface="Symbol" pitchFamily="18" charset="2"/>
              </a:rPr>
              <a:t>, differentiate </a:t>
            </a:r>
            <a:r>
              <a:rPr lang="en-US" sz="2200" i="1" dirty="0">
                <a:sym typeface="Symbol" pitchFamily="18" charset="2"/>
              </a:rPr>
              <a:t>R</a:t>
            </a:r>
            <a:r>
              <a:rPr lang="en-US" sz="2200" dirty="0">
                <a:sym typeface="Symbol" pitchFamily="18" charset="2"/>
              </a:rPr>
              <a:t> and set the result equal to zero. Solving for </a:t>
            </a:r>
            <a:r>
              <a:rPr lang="en-US" sz="2200" i="1" dirty="0" err="1">
                <a:sym typeface="Symbol" pitchFamily="18" charset="2"/>
              </a:rPr>
              <a:t>ω</a:t>
            </a:r>
            <a:r>
              <a:rPr lang="en-US" sz="2200" baseline="-25000" dirty="0" err="1">
                <a:sym typeface="Symbol" pitchFamily="18" charset="2"/>
              </a:rPr>
              <a:t>max</a:t>
            </a:r>
            <a:r>
              <a:rPr lang="en-US" sz="2200" dirty="0">
                <a:sym typeface="Symbol" pitchFamily="18" charset="2"/>
              </a:rPr>
              <a:t>, we obtain</a:t>
            </a:r>
            <a:endParaRPr lang="en-US" sz="2200" dirty="0"/>
          </a:p>
        </p:txBody>
      </p:sp>
      <p:graphicFrame>
        <p:nvGraphicFramePr>
          <p:cNvPr id="13" name="Object 6" descr="equation sequence part 1 omega sub max squared equals part 2 omega sub zero squared minus gamma squared divided by two times m squared equals part 3 omega sub zero squared times open left parenthesis one minus gamma squared divided by two times m times k close">
            <a:extLst>
              <a:ext uri="{FF2B5EF4-FFF2-40B4-BE49-F238E27FC236}">
                <a16:creationId xmlns:a16="http://schemas.microsoft.com/office/drawing/2014/main" id="{03760248-8317-4B4C-BFE0-3100AA124EC2}"/>
              </a:ext>
            </a:extLst>
          </p:cNvPr>
          <p:cNvGraphicFramePr>
            <a:graphicFrameLocks noChangeAspect="1"/>
          </p:cNvGraphicFramePr>
          <p:nvPr>
            <p:extLst>
              <p:ext uri="{D42A27DB-BD31-4B8C-83A1-F6EECF244321}">
                <p14:modId xmlns:p14="http://schemas.microsoft.com/office/powerpoint/2010/main" val="1160753274"/>
              </p:ext>
            </p:extLst>
          </p:nvPr>
        </p:nvGraphicFramePr>
        <p:xfrm>
          <a:off x="2929586" y="3581400"/>
          <a:ext cx="3284828" cy="790022"/>
        </p:xfrm>
        <a:graphic>
          <a:graphicData uri="http://schemas.openxmlformats.org/presentationml/2006/ole">
            <mc:AlternateContent xmlns:mc="http://schemas.openxmlformats.org/markup-compatibility/2006">
              <mc:Choice xmlns:v="urn:schemas-microsoft-com:vml" Requires="v">
                <p:oleObj spid="_x0000_s10519" name="Equation" r:id="rId5" imgW="2006280" imgH="482400" progId="Equation.3">
                  <p:embed/>
                </p:oleObj>
              </mc:Choice>
              <mc:Fallback>
                <p:oleObj name="Equation" r:id="rId5" imgW="2006280" imgH="482400" progId="Equation.3">
                  <p:embed/>
                  <p:pic>
                    <p:nvPicPr>
                      <p:cNvPr id="20" name="Object 6">
                        <a:extLst>
                          <a:ext uri="{FF2B5EF4-FFF2-40B4-BE49-F238E27FC236}">
                            <a16:creationId xmlns:a16="http://schemas.microsoft.com/office/drawing/2014/main" id="{81388200-1DDA-472E-94C5-9B749B4F6A53}"/>
                          </a:ext>
                        </a:extLst>
                      </p:cNvPr>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29586" y="3581400"/>
                        <a:ext cx="3284828" cy="79002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04C90C00-7D6A-4CEF-A0EE-E990002DC6A5}"/>
              </a:ext>
            </a:extLst>
          </p:cNvPr>
          <p:cNvSpPr>
            <a:spLocks noGrp="1"/>
          </p:cNvSpPr>
          <p:nvPr>
            <p:ph sz="quarter" idx="18"/>
          </p:nvPr>
        </p:nvSpPr>
        <p:spPr>
          <a:xfrm>
            <a:off x="762000" y="4343400"/>
            <a:ext cx="8001000" cy="790023"/>
          </a:xfrm>
        </p:spPr>
        <p:txBody>
          <a:bodyPr/>
          <a:lstStyle/>
          <a:p>
            <a:pPr marL="0" indent="0">
              <a:buNone/>
            </a:pPr>
            <a:r>
              <a:rPr lang="en-US" dirty="0">
                <a:sym typeface="Symbol" pitchFamily="18" charset="2"/>
              </a:rPr>
              <a:t>where (</a:t>
            </a:r>
            <a:r>
              <a:rPr lang="en-US" i="1" dirty="0">
                <a:sym typeface="Symbol" pitchFamily="18" charset="2"/>
              </a:rPr>
              <a:t>ω</a:t>
            </a:r>
            <a:r>
              <a:rPr lang="en-US" i="1" baseline="-25000" dirty="0">
                <a:sym typeface="Symbol" pitchFamily="18" charset="2"/>
              </a:rPr>
              <a:t>0</a:t>
            </a:r>
            <a:r>
              <a:rPr lang="en-US" dirty="0">
                <a:sym typeface="Symbol" pitchFamily="18" charset="2"/>
              </a:rPr>
              <a:t>)</a:t>
            </a:r>
            <a:r>
              <a:rPr lang="en-US" baseline="30000" dirty="0">
                <a:sym typeface="Symbol" pitchFamily="18" charset="2"/>
              </a:rPr>
              <a:t>2</a:t>
            </a:r>
            <a:r>
              <a:rPr lang="en-US" dirty="0">
                <a:sym typeface="Symbol" pitchFamily="18" charset="2"/>
              </a:rPr>
              <a:t> = </a:t>
            </a:r>
            <a:r>
              <a:rPr lang="en-US" i="1" dirty="0">
                <a:sym typeface="Symbol" pitchFamily="18" charset="2"/>
              </a:rPr>
              <a:t>k </a:t>
            </a:r>
            <a:r>
              <a:rPr lang="en-US" dirty="0">
                <a:sym typeface="Symbol" pitchFamily="18" charset="2"/>
              </a:rPr>
              <a:t>/</a:t>
            </a:r>
            <a:r>
              <a:rPr lang="en-US" i="1" dirty="0">
                <a:sym typeface="Symbol" pitchFamily="18" charset="2"/>
              </a:rPr>
              <a:t>m</a:t>
            </a:r>
            <a:r>
              <a:rPr lang="en-US" dirty="0">
                <a:sym typeface="Symbol" pitchFamily="18" charset="2"/>
              </a:rPr>
              <a:t>.  Note </a:t>
            </a:r>
            <a:r>
              <a:rPr lang="en-US" i="1" dirty="0" err="1">
                <a:sym typeface="Symbol" pitchFamily="18" charset="2"/>
              </a:rPr>
              <a:t>ω</a:t>
            </a:r>
            <a:r>
              <a:rPr lang="en-US" baseline="-25000" dirty="0" err="1">
                <a:sym typeface="Symbol" pitchFamily="18" charset="2"/>
              </a:rPr>
              <a:t>max</a:t>
            </a:r>
            <a:r>
              <a:rPr lang="en-US" dirty="0">
                <a:sym typeface="Symbol" pitchFamily="18" charset="2"/>
              </a:rPr>
              <a:t> &lt; </a:t>
            </a:r>
            <a:r>
              <a:rPr lang="en-US" i="1" dirty="0">
                <a:sym typeface="Symbol" pitchFamily="18" charset="2"/>
              </a:rPr>
              <a:t>ω</a:t>
            </a:r>
            <a:r>
              <a:rPr lang="en-US" baseline="-25000" dirty="0">
                <a:sym typeface="Symbol" pitchFamily="18" charset="2"/>
              </a:rPr>
              <a:t>0</a:t>
            </a:r>
            <a:r>
              <a:rPr lang="en-US" dirty="0">
                <a:sym typeface="Symbol" pitchFamily="18" charset="2"/>
              </a:rPr>
              <a:t>, and </a:t>
            </a:r>
            <a:r>
              <a:rPr lang="en-US" i="1" dirty="0" err="1">
                <a:sym typeface="Symbol" pitchFamily="18" charset="2"/>
              </a:rPr>
              <a:t>ω</a:t>
            </a:r>
            <a:r>
              <a:rPr lang="en-US" baseline="-25000" dirty="0" err="1">
                <a:sym typeface="Symbol" pitchFamily="18" charset="2"/>
              </a:rPr>
              <a:t>max</a:t>
            </a:r>
            <a:r>
              <a:rPr lang="en-US" dirty="0">
                <a:sym typeface="Symbol" pitchFamily="18" charset="2"/>
              </a:rPr>
              <a:t>  is close to </a:t>
            </a:r>
            <a:r>
              <a:rPr lang="en-US" i="1" dirty="0">
                <a:sym typeface="Symbol" pitchFamily="18" charset="2"/>
              </a:rPr>
              <a:t>ω</a:t>
            </a:r>
            <a:r>
              <a:rPr lang="en-US" baseline="-25000" dirty="0">
                <a:sym typeface="Symbol" pitchFamily="18" charset="2"/>
              </a:rPr>
              <a:t>0</a:t>
            </a:r>
            <a:r>
              <a:rPr lang="en-US" dirty="0">
                <a:sym typeface="Symbol" pitchFamily="18" charset="2"/>
              </a:rPr>
              <a:t> for small </a:t>
            </a:r>
            <a:r>
              <a:rPr lang="el-GR" i="1" dirty="0">
                <a:sym typeface="Symbol" pitchFamily="18" charset="2"/>
              </a:rPr>
              <a:t>γ</a:t>
            </a:r>
            <a:r>
              <a:rPr lang="en-US" dirty="0">
                <a:sym typeface="Symbol" pitchFamily="18" charset="2"/>
              </a:rPr>
              <a:t>.  The maximum value of </a:t>
            </a:r>
            <a:r>
              <a:rPr lang="en-US" i="1" dirty="0">
                <a:sym typeface="Symbol" pitchFamily="18" charset="2"/>
              </a:rPr>
              <a:t>R</a:t>
            </a:r>
            <a:r>
              <a:rPr lang="en-US" dirty="0">
                <a:sym typeface="Symbol" pitchFamily="18" charset="2"/>
              </a:rPr>
              <a:t> is</a:t>
            </a:r>
          </a:p>
        </p:txBody>
      </p:sp>
      <p:graphicFrame>
        <p:nvGraphicFramePr>
          <p:cNvPr id="14" name="Object 13" descr="multirelation cap r sub max equals cap f sub zero divided by gamma times omega sub zero times Square root of one minus open left parenthesis gamma squared solidus four times m times k close approximately equals cap f sub zero divided by gamma times omega sub zero times open left parenthesis one plus gamma squared divided by eight times m times k close">
            <a:extLst>
              <a:ext uri="{FF2B5EF4-FFF2-40B4-BE49-F238E27FC236}">
                <a16:creationId xmlns:a16="http://schemas.microsoft.com/office/drawing/2014/main" id="{5AEA2D55-3519-4368-B0CB-6EDE7724ACB0}"/>
              </a:ext>
            </a:extLst>
          </p:cNvPr>
          <p:cNvGraphicFramePr>
            <a:graphicFrameLocks noChangeAspect="1"/>
          </p:cNvGraphicFramePr>
          <p:nvPr>
            <p:extLst>
              <p:ext uri="{D42A27DB-BD31-4B8C-83A1-F6EECF244321}">
                <p14:modId xmlns:p14="http://schemas.microsoft.com/office/powerpoint/2010/main" val="635718308"/>
              </p:ext>
            </p:extLst>
          </p:nvPr>
        </p:nvGraphicFramePr>
        <p:xfrm>
          <a:off x="1913191" y="5316917"/>
          <a:ext cx="4254324" cy="899953"/>
        </p:xfrm>
        <a:graphic>
          <a:graphicData uri="http://schemas.openxmlformats.org/presentationml/2006/ole">
            <mc:AlternateContent xmlns:mc="http://schemas.openxmlformats.org/markup-compatibility/2006">
              <mc:Choice xmlns:v="urn:schemas-microsoft-com:vml" Requires="v">
                <p:oleObj spid="_x0000_s10520" name="Equation" r:id="rId7" imgW="2641320" imgH="558720" progId="Equation.DSMT4">
                  <p:embed/>
                </p:oleObj>
              </mc:Choice>
              <mc:Fallback>
                <p:oleObj name="Equation" r:id="rId7" imgW="2641320" imgH="558720" progId="Equation.DSMT4">
                  <p:embed/>
                  <p:pic>
                    <p:nvPicPr>
                      <p:cNvPr id="7" name="Object 6"/>
                      <p:cNvPicPr>
                        <a:picLocks noChangeAspect="1" noChangeArrowheads="1"/>
                      </p:cNvPicPr>
                      <p:nvPr/>
                    </p:nvPicPr>
                    <p:blipFill>
                      <a:blip r:embed="rId8"/>
                      <a:srcRect/>
                      <a:stretch>
                        <a:fillRect/>
                      </a:stretch>
                    </p:blipFill>
                    <p:spPr bwMode="auto">
                      <a:xfrm>
                        <a:off x="1913191" y="5316917"/>
                        <a:ext cx="4254324" cy="89995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mc:AlternateContent xmlns:mc="http://schemas.openxmlformats.org/markup-compatibility/2006" xmlns:a14="http://schemas.microsoft.com/office/drawing/2010/main">
        <mc:Choice Requires="a14">
          <p:sp>
            <p:nvSpPr>
              <p:cNvPr id="8" name="Content Placeholder 7">
                <a:extLst>
                  <a:ext uri="{FF2B5EF4-FFF2-40B4-BE49-F238E27FC236}">
                    <a16:creationId xmlns:a16="http://schemas.microsoft.com/office/drawing/2014/main" id="{03DFDCEF-F444-4AE1-BEFE-8D044ECD55FB}"/>
                  </a:ext>
                </a:extLst>
              </p:cNvPr>
              <p:cNvSpPr>
                <a:spLocks noGrp="1"/>
              </p:cNvSpPr>
              <p:nvPr>
                <p:ph sz="quarter" idx="21"/>
              </p:nvPr>
            </p:nvSpPr>
            <p:spPr>
              <a:xfrm>
                <a:off x="6400800" y="5268310"/>
                <a:ext cx="2548556" cy="790022"/>
              </a:xfrm>
            </p:spPr>
            <p:txBody>
              <a:bodyPr/>
              <a:lstStyle/>
              <a:p>
                <a:pPr marL="0" indent="0" algn="ctr">
                  <a:buNone/>
                </a:pPr>
                <a:r>
                  <a:rPr lang="en-US" dirty="0"/>
                  <a:t>approximation valid for small </a:t>
                </a:r>
                <a14:m>
                  <m:oMath xmlns:m="http://schemas.openxmlformats.org/officeDocument/2006/math">
                    <m:r>
                      <a:rPr lang="en-US" i="1">
                        <a:latin typeface="Cambria Math" panose="02040503050406030204" pitchFamily="18" charset="0"/>
                        <a:ea typeface="Cambria Math" panose="02040503050406030204" pitchFamily="18" charset="0"/>
                      </a:rPr>
                      <m:t>𝛾</m:t>
                    </m:r>
                  </m:oMath>
                </a14:m>
                <a:endParaRPr lang="en-US" dirty="0"/>
              </a:p>
            </p:txBody>
          </p:sp>
        </mc:Choice>
        <mc:Fallback xmlns="">
          <p:sp>
            <p:nvSpPr>
              <p:cNvPr id="8" name="Content Placeholder 7">
                <a:extLst>
                  <a:ext uri="{FF2B5EF4-FFF2-40B4-BE49-F238E27FC236}">
                    <a16:creationId xmlns:a16="http://schemas.microsoft.com/office/drawing/2014/main" id="{03DFDCEF-F444-4AE1-BEFE-8D044ECD55FB}"/>
                  </a:ext>
                </a:extLst>
              </p:cNvPr>
              <p:cNvSpPr>
                <a:spLocks noGrp="1" noRot="1" noChangeAspect="1" noMove="1" noResize="1" noEditPoints="1" noAdjustHandles="1" noChangeArrowheads="1" noChangeShapeType="1" noTextEdit="1"/>
              </p:cNvSpPr>
              <p:nvPr>
                <p:ph sz="quarter" idx="21"/>
              </p:nvPr>
            </p:nvSpPr>
            <p:spPr>
              <a:xfrm>
                <a:off x="6400800" y="5268310"/>
                <a:ext cx="2548556" cy="790022"/>
              </a:xfrm>
              <a:blipFill>
                <a:blip r:embed="rId9"/>
                <a:stretch>
                  <a:fillRect t="-10769" b="-12308"/>
                </a:stretch>
              </a:blipFill>
            </p:spPr>
            <p:txBody>
              <a:bodyPr/>
              <a:lstStyle/>
              <a:p>
                <a:r>
                  <a:rPr lang="en-US">
                    <a:noFill/>
                  </a:rPr>
                  <a:t> </a:t>
                </a:r>
              </a:p>
            </p:txBody>
          </p:sp>
        </mc:Fallback>
      </mc:AlternateContent>
    </p:spTree>
    <p:extLst>
      <p:ext uri="{BB962C8B-B14F-4D97-AF65-F5344CB8AC3E}">
        <p14:creationId xmlns:p14="http://schemas.microsoft.com/office/powerpoint/2010/main" val="227818889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250B9-857E-4837-A926-5EEB1DD2DC60}"/>
              </a:ext>
            </a:extLst>
          </p:cNvPr>
          <p:cNvSpPr>
            <a:spLocks noGrp="1"/>
          </p:cNvSpPr>
          <p:nvPr>
            <p:ph type="title"/>
          </p:nvPr>
        </p:nvSpPr>
        <p:spPr>
          <a:xfrm>
            <a:off x="281354" y="457200"/>
            <a:ext cx="8633106" cy="762000"/>
          </a:xfrm>
        </p:spPr>
        <p:txBody>
          <a:bodyPr>
            <a:noAutofit/>
          </a:bodyPr>
          <a:lstStyle/>
          <a:p>
            <a:r>
              <a:rPr lang="en-US" dirty="0"/>
              <a:t>Maximum Amplitude for Imaginary </a:t>
            </a:r>
            <a:r>
              <a:rPr lang="el-GR" i="1" dirty="0"/>
              <a:t>ω</a:t>
            </a:r>
            <a:r>
              <a:rPr lang="en-US" baseline="-25000" dirty="0"/>
              <a:t>max</a:t>
            </a:r>
            <a:r>
              <a:rPr lang="en-US" dirty="0"/>
              <a:t> </a:t>
            </a:r>
            <a:endParaRPr lang="en-IN" dirty="0"/>
          </a:p>
        </p:txBody>
      </p:sp>
      <p:sp>
        <p:nvSpPr>
          <p:cNvPr id="3" name="Content Placeholder 2">
            <a:extLst>
              <a:ext uri="{FF2B5EF4-FFF2-40B4-BE49-F238E27FC236}">
                <a16:creationId xmlns:a16="http://schemas.microsoft.com/office/drawing/2014/main" id="{6A71F9B9-E207-46DB-98ED-C72A442AA63B}"/>
              </a:ext>
            </a:extLst>
          </p:cNvPr>
          <p:cNvSpPr>
            <a:spLocks noGrp="1"/>
          </p:cNvSpPr>
          <p:nvPr>
            <p:ph sz="quarter" idx="15"/>
          </p:nvPr>
        </p:nvSpPr>
        <p:spPr>
          <a:xfrm>
            <a:off x="380060" y="1443070"/>
            <a:ext cx="8534400" cy="335280"/>
          </a:xfrm>
        </p:spPr>
        <p:txBody>
          <a:bodyPr/>
          <a:lstStyle/>
          <a:p>
            <a:pPr marL="461963" indent="-461963"/>
            <a:r>
              <a:rPr lang="en-IN" sz="2200" dirty="0"/>
              <a:t>We have</a:t>
            </a:r>
          </a:p>
        </p:txBody>
      </p:sp>
      <p:graphicFrame>
        <p:nvGraphicFramePr>
          <p:cNvPr id="19" name="Object 6" descr="equation left hand side omega sub max squared equals right hand side omega sub zero squared times open left parenthesis one minus gamma squared divided by two times m times k close">
            <a:extLst>
              <a:ext uri="{FF2B5EF4-FFF2-40B4-BE49-F238E27FC236}">
                <a16:creationId xmlns:a16="http://schemas.microsoft.com/office/drawing/2014/main" id="{F556781E-6B66-4CC3-B177-5B5588B30D9E}"/>
              </a:ext>
            </a:extLst>
          </p:cNvPr>
          <p:cNvGraphicFramePr>
            <a:graphicFrameLocks noGrp="1" noChangeAspect="1"/>
          </p:cNvGraphicFramePr>
          <p:nvPr>
            <p:ph sz="quarter" idx="16"/>
            <p:extLst>
              <p:ext uri="{D42A27DB-BD31-4B8C-83A1-F6EECF244321}">
                <p14:modId xmlns:p14="http://schemas.microsoft.com/office/powerpoint/2010/main" val="4037128959"/>
              </p:ext>
            </p:extLst>
          </p:nvPr>
        </p:nvGraphicFramePr>
        <p:xfrm>
          <a:off x="3124200" y="1752600"/>
          <a:ext cx="2045348" cy="777233"/>
        </p:xfrm>
        <a:graphic>
          <a:graphicData uri="http://schemas.openxmlformats.org/presentationml/2006/ole">
            <mc:AlternateContent xmlns:mc="http://schemas.openxmlformats.org/markup-compatibility/2006">
              <mc:Choice xmlns:v="urn:schemas-microsoft-com:vml" Requires="v">
                <p:oleObj spid="_x0000_s11585" name="Equation" r:id="rId3" imgW="1269720" imgH="482400" progId="Equation.3">
                  <p:embed/>
                </p:oleObj>
              </mc:Choice>
              <mc:Fallback>
                <p:oleObj name="Equation" r:id="rId3" imgW="1269720" imgH="482400" progId="Equation.3">
                  <p:embed/>
                  <p:pic>
                    <p:nvPicPr>
                      <p:cNvPr id="212998"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124200" y="1752600"/>
                        <a:ext cx="2045348" cy="77723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B3D9BC1B-BFBB-47FA-89D1-FDB08F93F281}"/>
              </a:ext>
            </a:extLst>
          </p:cNvPr>
          <p:cNvSpPr>
            <a:spLocks noGrp="1"/>
          </p:cNvSpPr>
          <p:nvPr>
            <p:ph sz="quarter" idx="18"/>
          </p:nvPr>
        </p:nvSpPr>
        <p:spPr>
          <a:xfrm>
            <a:off x="762000" y="2667000"/>
            <a:ext cx="609600" cy="425450"/>
          </a:xfrm>
        </p:spPr>
        <p:txBody>
          <a:bodyPr/>
          <a:lstStyle/>
          <a:p>
            <a:pPr marL="0" indent="0">
              <a:buNone/>
            </a:pPr>
            <a:r>
              <a:rPr lang="en-IN" sz="2200" dirty="0"/>
              <a:t>and</a:t>
            </a:r>
          </a:p>
        </p:txBody>
      </p:sp>
      <p:graphicFrame>
        <p:nvGraphicFramePr>
          <p:cNvPr id="20" name="Object 4" descr="multirelation cap r sub max equals cap f sub zero divided by gamma times omega sub zero times Square root of one minus left parenthesis gamma squared solidus four times m times k right parenthesis approximately equals cap f sub zero divided by gamma times omega sub zero times open left parenthesis one plus gamma squared divided by eight times m times k close">
            <a:extLst>
              <a:ext uri="{FF2B5EF4-FFF2-40B4-BE49-F238E27FC236}">
                <a16:creationId xmlns:a16="http://schemas.microsoft.com/office/drawing/2014/main" id="{18D908E8-67E9-4A90-ACFE-325578FC2E74}"/>
              </a:ext>
            </a:extLst>
          </p:cNvPr>
          <p:cNvGraphicFramePr>
            <a:graphicFrameLocks noGrp="1" noChangeAspect="1"/>
          </p:cNvGraphicFramePr>
          <p:nvPr>
            <p:ph type="pic" sz="quarter" idx="19"/>
            <p:extLst>
              <p:ext uri="{D42A27DB-BD31-4B8C-83A1-F6EECF244321}">
                <p14:modId xmlns:p14="http://schemas.microsoft.com/office/powerpoint/2010/main" val="556784626"/>
              </p:ext>
            </p:extLst>
          </p:nvPr>
        </p:nvGraphicFramePr>
        <p:xfrm>
          <a:off x="1836455" y="2667000"/>
          <a:ext cx="4910069" cy="944245"/>
        </p:xfrm>
        <a:graphic>
          <a:graphicData uri="http://schemas.openxmlformats.org/presentationml/2006/ole">
            <mc:AlternateContent xmlns:mc="http://schemas.openxmlformats.org/markup-compatibility/2006">
              <mc:Choice xmlns:v="urn:schemas-microsoft-com:vml" Requires="v">
                <p:oleObj spid="_x0000_s11586" name="Equation" r:id="rId5" imgW="2641320" imgH="507960" progId="Equation.3">
                  <p:embed/>
                </p:oleObj>
              </mc:Choice>
              <mc:Fallback>
                <p:oleObj name="Equation" r:id="rId5" imgW="2641320" imgH="507960" progId="Equation.3">
                  <p:embed/>
                  <p:pic>
                    <p:nvPicPr>
                      <p:cNvPr id="212996"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836455" y="2667000"/>
                        <a:ext cx="4910069" cy="944245"/>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834E4A68-3EB0-4BB2-A868-9E90C4B9D574}"/>
              </a:ext>
            </a:extLst>
          </p:cNvPr>
          <p:cNvSpPr>
            <a:spLocks noGrp="1"/>
          </p:cNvSpPr>
          <p:nvPr>
            <p:ph sz="quarter" idx="21"/>
          </p:nvPr>
        </p:nvSpPr>
        <p:spPr>
          <a:xfrm>
            <a:off x="456260" y="3657600"/>
            <a:ext cx="8230540" cy="2209800"/>
          </a:xfrm>
        </p:spPr>
        <p:txBody>
          <a:bodyPr/>
          <a:lstStyle/>
          <a:p>
            <a:pPr marL="461963" indent="0">
              <a:buFontTx/>
              <a:buNone/>
            </a:pPr>
            <a:r>
              <a:rPr lang="en-US" sz="2200" dirty="0">
                <a:sym typeface="Symbol" pitchFamily="18" charset="2"/>
              </a:rPr>
              <a:t>where the last expression is an approximation for small </a:t>
            </a:r>
            <a:r>
              <a:rPr lang="en-US" sz="2200" i="1" dirty="0">
                <a:sym typeface="Symbol" pitchFamily="18" charset="2"/>
              </a:rPr>
              <a:t>γ</a:t>
            </a:r>
            <a:r>
              <a:rPr lang="en-US" sz="2200" dirty="0">
                <a:sym typeface="Symbol" pitchFamily="18" charset="2"/>
              </a:rPr>
              <a:t>.</a:t>
            </a:r>
          </a:p>
          <a:p>
            <a:pPr marL="461963" indent="-461963">
              <a:spcBef>
                <a:spcPts val="3000"/>
              </a:spcBef>
            </a:pPr>
            <a:r>
              <a:rPr lang="en-US" sz="2200" dirty="0">
                <a:sym typeface="Symbol" pitchFamily="18" charset="2"/>
              </a:rPr>
              <a:t>If </a:t>
            </a:r>
            <a:r>
              <a:rPr lang="en-US" sz="2200" i="1" dirty="0">
                <a:sym typeface="Symbol" pitchFamily="18" charset="2"/>
              </a:rPr>
              <a:t>γ </a:t>
            </a:r>
            <a:r>
              <a:rPr lang="en-US" sz="2200" baseline="30000" dirty="0">
                <a:sym typeface="Symbol" pitchFamily="18" charset="2"/>
              </a:rPr>
              <a:t>2 </a:t>
            </a:r>
            <a:r>
              <a:rPr lang="en-US" sz="2200" dirty="0">
                <a:sym typeface="Symbol" pitchFamily="18" charset="2"/>
              </a:rPr>
              <a:t>/(</a:t>
            </a:r>
            <a:r>
              <a:rPr lang="en-US" sz="2200" i="1" dirty="0" err="1">
                <a:sym typeface="Symbol" pitchFamily="18" charset="2"/>
              </a:rPr>
              <a:t>mk</a:t>
            </a:r>
            <a:r>
              <a:rPr lang="en-US" sz="2200" dirty="0">
                <a:sym typeface="Symbol" pitchFamily="18" charset="2"/>
              </a:rPr>
              <a:t>) &gt; 2, then </a:t>
            </a:r>
            <a:r>
              <a:rPr lang="en-US" sz="2200" i="1" dirty="0" err="1">
                <a:sym typeface="Symbol" pitchFamily="18" charset="2"/>
              </a:rPr>
              <a:t>ω</a:t>
            </a:r>
            <a:r>
              <a:rPr lang="en-US" sz="2200" baseline="-25000" dirty="0" err="1">
                <a:sym typeface="Symbol" pitchFamily="18" charset="2"/>
              </a:rPr>
              <a:t>max</a:t>
            </a:r>
            <a:r>
              <a:rPr lang="en-US" sz="2200" dirty="0">
                <a:sym typeface="Symbol" pitchFamily="18" charset="2"/>
              </a:rPr>
              <a:t> is imaginary.  </a:t>
            </a:r>
          </a:p>
          <a:p>
            <a:pPr marL="461963" indent="-461963"/>
            <a:r>
              <a:rPr lang="en-US" sz="2200" dirty="0">
                <a:sym typeface="Symbol" pitchFamily="18" charset="2"/>
              </a:rPr>
              <a:t>In this case the maximum value of </a:t>
            </a:r>
            <a:r>
              <a:rPr lang="en-US" sz="2200" i="1" dirty="0">
                <a:sym typeface="Symbol" pitchFamily="18" charset="2"/>
              </a:rPr>
              <a:t>R</a:t>
            </a:r>
            <a:r>
              <a:rPr lang="en-US" sz="2200" dirty="0">
                <a:sym typeface="Symbol" pitchFamily="18" charset="2"/>
              </a:rPr>
              <a:t> occurs for </a:t>
            </a:r>
            <a:r>
              <a:rPr lang="en-US" sz="2200" i="1" dirty="0">
                <a:sym typeface="Symbol" pitchFamily="18" charset="2"/>
              </a:rPr>
              <a:t>ω </a:t>
            </a:r>
            <a:r>
              <a:rPr lang="en-US" sz="2200" dirty="0">
                <a:sym typeface="Symbol" pitchFamily="18" charset="2"/>
              </a:rPr>
              <a:t>= 0, and </a:t>
            </a:r>
            <a:r>
              <a:rPr lang="en-US" sz="2200" i="1" dirty="0">
                <a:sym typeface="Symbol" pitchFamily="18" charset="2"/>
              </a:rPr>
              <a:t>R</a:t>
            </a:r>
            <a:r>
              <a:rPr lang="en-US" sz="2200" dirty="0">
                <a:sym typeface="Symbol" pitchFamily="18" charset="2"/>
              </a:rPr>
              <a:t> is a monotone decreasing function of </a:t>
            </a:r>
            <a:r>
              <a:rPr lang="en-US" sz="2200" i="1" dirty="0">
                <a:sym typeface="Symbol" pitchFamily="18" charset="2"/>
              </a:rPr>
              <a:t>ω</a:t>
            </a:r>
            <a:r>
              <a:rPr lang="en-US" sz="2200" dirty="0">
                <a:sym typeface="Symbol" pitchFamily="18" charset="2"/>
              </a:rPr>
              <a:t>. </a:t>
            </a:r>
          </a:p>
          <a:p>
            <a:pPr marL="461963" indent="-461963"/>
            <a:r>
              <a:rPr lang="en-US" sz="2200" dirty="0">
                <a:sym typeface="Symbol" pitchFamily="18" charset="2"/>
              </a:rPr>
              <a:t>Recall that critical damping occurs when</a:t>
            </a:r>
            <a:endParaRPr lang="en-IN" sz="2200" dirty="0"/>
          </a:p>
        </p:txBody>
      </p:sp>
      <p:graphicFrame>
        <p:nvGraphicFramePr>
          <p:cNvPr id="21" name="Object 8" descr="gamma squared divided by m times k equals four full stop">
            <a:extLst>
              <a:ext uri="{FF2B5EF4-FFF2-40B4-BE49-F238E27FC236}">
                <a16:creationId xmlns:a16="http://schemas.microsoft.com/office/drawing/2014/main" id="{8813B5A5-4FCC-42CB-A07D-183BA5174664}"/>
              </a:ext>
            </a:extLst>
          </p:cNvPr>
          <p:cNvGraphicFramePr>
            <a:graphicFrameLocks noGrp="1" noChangeAspect="1"/>
          </p:cNvGraphicFramePr>
          <p:nvPr>
            <p:ph type="pic" sz="quarter" idx="20"/>
            <p:extLst>
              <p:ext uri="{D42A27DB-BD31-4B8C-83A1-F6EECF244321}">
                <p14:modId xmlns:p14="http://schemas.microsoft.com/office/powerpoint/2010/main" val="2313589528"/>
              </p:ext>
            </p:extLst>
          </p:nvPr>
        </p:nvGraphicFramePr>
        <p:xfrm>
          <a:off x="5675313" y="5313363"/>
          <a:ext cx="877887" cy="706437"/>
        </p:xfrm>
        <a:graphic>
          <a:graphicData uri="http://schemas.openxmlformats.org/presentationml/2006/ole">
            <mc:AlternateContent xmlns:mc="http://schemas.openxmlformats.org/markup-compatibility/2006">
              <mc:Choice xmlns:v="urn:schemas-microsoft-com:vml" Requires="v">
                <p:oleObj spid="_x0000_s11587" name="Equation" r:id="rId7" imgW="520560" imgH="419040" progId="Equation.DSMT4">
                  <p:embed/>
                </p:oleObj>
              </mc:Choice>
              <mc:Fallback>
                <p:oleObj name="Equation" r:id="rId7" imgW="520560" imgH="419040" progId="Equation.DSMT4">
                  <p:embed/>
                  <p:pic>
                    <p:nvPicPr>
                      <p:cNvPr id="12" name="Object 8"/>
                      <p:cNvPicPr>
                        <a:picLocks noChangeAspect="1" noChangeArrowheads="1"/>
                      </p:cNvPicPr>
                      <p:nvPr/>
                    </p:nvPicPr>
                    <p:blipFill>
                      <a:blip r:embed="rId8"/>
                      <a:srcRect/>
                      <a:stretch>
                        <a:fillRect/>
                      </a:stretch>
                    </p:blipFill>
                    <p:spPr bwMode="auto">
                      <a:xfrm>
                        <a:off x="5675313" y="5313363"/>
                        <a:ext cx="877887" cy="706437"/>
                      </a:xfrm>
                      <a:prstGeom prst="rect">
                        <a:avLst/>
                      </a:prstGeom>
                      <a:noFill/>
                    </p:spPr>
                  </p:pic>
                </p:oleObj>
              </mc:Fallback>
            </mc:AlternateContent>
          </a:graphicData>
        </a:graphic>
      </p:graphicFrame>
    </p:spTree>
    <p:extLst>
      <p:ext uri="{BB962C8B-B14F-4D97-AF65-F5344CB8AC3E}">
        <p14:creationId xmlns:p14="http://schemas.microsoft.com/office/powerpoint/2010/main" val="4003655067"/>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028E4C-58C1-4C25-9588-58838B4DD06E}"/>
              </a:ext>
            </a:extLst>
          </p:cNvPr>
          <p:cNvSpPr>
            <a:spLocks noGrp="1"/>
          </p:cNvSpPr>
          <p:nvPr>
            <p:ph type="title"/>
          </p:nvPr>
        </p:nvSpPr>
        <p:spPr>
          <a:xfrm>
            <a:off x="281354" y="457200"/>
            <a:ext cx="8534400" cy="615099"/>
          </a:xfrm>
        </p:spPr>
        <p:txBody>
          <a:bodyPr>
            <a:noAutofit/>
          </a:bodyPr>
          <a:lstStyle/>
          <a:p>
            <a:r>
              <a:rPr lang="en-IN" dirty="0"/>
              <a:t>Resonance</a:t>
            </a:r>
          </a:p>
        </p:txBody>
      </p:sp>
      <p:sp>
        <p:nvSpPr>
          <p:cNvPr id="3" name="Content Placeholder 2">
            <a:extLst>
              <a:ext uri="{FF2B5EF4-FFF2-40B4-BE49-F238E27FC236}">
                <a16:creationId xmlns:a16="http://schemas.microsoft.com/office/drawing/2014/main" id="{B254C7ED-478C-468B-9D75-BC39C31CD4E2}"/>
              </a:ext>
            </a:extLst>
          </p:cNvPr>
          <p:cNvSpPr>
            <a:spLocks noGrp="1"/>
          </p:cNvSpPr>
          <p:nvPr>
            <p:ph sz="quarter" idx="15"/>
          </p:nvPr>
        </p:nvSpPr>
        <p:spPr>
          <a:xfrm>
            <a:off x="380060" y="1295400"/>
            <a:ext cx="8534400" cy="425450"/>
          </a:xfrm>
        </p:spPr>
        <p:txBody>
          <a:bodyPr/>
          <a:lstStyle/>
          <a:p>
            <a:pPr marL="461963" indent="-461963"/>
            <a:r>
              <a:rPr lang="en-IN" sz="2200" dirty="0"/>
              <a:t>From the expression</a:t>
            </a:r>
          </a:p>
        </p:txBody>
      </p:sp>
      <p:graphicFrame>
        <p:nvGraphicFramePr>
          <p:cNvPr id="19" name="Object 2052" descr="multirelation cap r sub max equals cap f sub zero divided by gamma times omega sub zero times Square root of one minus left parenthesis gamma squared solidus four times m times k right parenthesis approximately equals cap f sub zero divided by gamma times omega sub zero times open left parenthesis one plus gamma squared divided by eight times m times k close">
            <a:extLst>
              <a:ext uri="{FF2B5EF4-FFF2-40B4-BE49-F238E27FC236}">
                <a16:creationId xmlns:a16="http://schemas.microsoft.com/office/drawing/2014/main" id="{EE104C45-F2F8-4FBF-8994-204A5018F04A}"/>
              </a:ext>
            </a:extLst>
          </p:cNvPr>
          <p:cNvGraphicFramePr>
            <a:graphicFrameLocks noGrp="1" noChangeAspect="1"/>
          </p:cNvGraphicFramePr>
          <p:nvPr>
            <p:ph sz="quarter" idx="16"/>
            <p:extLst>
              <p:ext uri="{D42A27DB-BD31-4B8C-83A1-F6EECF244321}">
                <p14:modId xmlns:p14="http://schemas.microsoft.com/office/powerpoint/2010/main" val="3230191470"/>
              </p:ext>
            </p:extLst>
          </p:nvPr>
        </p:nvGraphicFramePr>
        <p:xfrm>
          <a:off x="2419909" y="1676400"/>
          <a:ext cx="4254324" cy="818139"/>
        </p:xfrm>
        <a:graphic>
          <a:graphicData uri="http://schemas.openxmlformats.org/presentationml/2006/ole">
            <mc:AlternateContent xmlns:mc="http://schemas.openxmlformats.org/markup-compatibility/2006">
              <mc:Choice xmlns:v="urn:schemas-microsoft-com:vml" Requires="v">
                <p:oleObj spid="_x0000_s12503" name="Equation" r:id="rId3" imgW="2641320" imgH="507960" progId="Equation.3">
                  <p:embed/>
                </p:oleObj>
              </mc:Choice>
              <mc:Fallback>
                <p:oleObj name="Equation" r:id="rId3" imgW="2641320" imgH="507960" progId="Equation.3">
                  <p:embed/>
                  <p:pic>
                    <p:nvPicPr>
                      <p:cNvPr id="214020" name="Object 205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19909" y="1676400"/>
                        <a:ext cx="4254324" cy="81813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BBE8515A-C4BF-41EA-ADF3-5B2121422CDE}"/>
              </a:ext>
            </a:extLst>
          </p:cNvPr>
          <p:cNvSpPr>
            <a:spLocks noGrp="1"/>
          </p:cNvSpPr>
          <p:nvPr>
            <p:ph sz="quarter" idx="18"/>
          </p:nvPr>
        </p:nvSpPr>
        <p:spPr>
          <a:xfrm>
            <a:off x="521950" y="2590800"/>
            <a:ext cx="2286940" cy="386499"/>
          </a:xfrm>
        </p:spPr>
        <p:txBody>
          <a:bodyPr/>
          <a:lstStyle/>
          <a:p>
            <a:pPr marL="0" indent="271463">
              <a:buNone/>
            </a:pPr>
            <a:r>
              <a:rPr lang="en-IN" sz="2200" dirty="0"/>
              <a:t>we see that </a:t>
            </a:r>
            <a:r>
              <a:rPr lang="en-US" sz="2200" i="1" dirty="0" err="1">
                <a:sym typeface="Symbol" pitchFamily="18" charset="2"/>
              </a:rPr>
              <a:t>R</a:t>
            </a:r>
            <a:r>
              <a:rPr lang="en-US" sz="2200" baseline="-25000" dirty="0" err="1">
                <a:sym typeface="Symbol" pitchFamily="18" charset="2"/>
              </a:rPr>
              <a:t>max</a:t>
            </a:r>
            <a:endParaRPr lang="en-IN" sz="2200" dirty="0"/>
          </a:p>
        </p:txBody>
      </p:sp>
      <p:graphicFrame>
        <p:nvGraphicFramePr>
          <p:cNvPr id="20" name="Object 8" descr="equation left hand side approximately equals right hand side cap f sub zero divided by gamma times omega sub zero">
            <a:extLst>
              <a:ext uri="{FF2B5EF4-FFF2-40B4-BE49-F238E27FC236}">
                <a16:creationId xmlns:a16="http://schemas.microsoft.com/office/drawing/2014/main" id="{79B16CC4-098E-4623-A87F-01B670B087FD}"/>
              </a:ext>
            </a:extLst>
          </p:cNvPr>
          <p:cNvGraphicFramePr>
            <a:graphicFrameLocks noGrp="1" noChangeAspect="1"/>
          </p:cNvGraphicFramePr>
          <p:nvPr>
            <p:ph type="pic" sz="quarter" idx="20"/>
            <p:extLst>
              <p:ext uri="{D42A27DB-BD31-4B8C-83A1-F6EECF244321}">
                <p14:modId xmlns:p14="http://schemas.microsoft.com/office/powerpoint/2010/main" val="2817774983"/>
              </p:ext>
            </p:extLst>
          </p:nvPr>
        </p:nvGraphicFramePr>
        <p:xfrm>
          <a:off x="2783866" y="2569780"/>
          <a:ext cx="613604" cy="632199"/>
        </p:xfrm>
        <a:graphic>
          <a:graphicData uri="http://schemas.openxmlformats.org/presentationml/2006/ole">
            <mc:AlternateContent xmlns:mc="http://schemas.openxmlformats.org/markup-compatibility/2006">
              <mc:Choice xmlns:v="urn:schemas-microsoft-com:vml" Requires="v">
                <p:oleObj spid="_x0000_s12504" name="Equation" r:id="rId5" imgW="419100" imgH="431800" progId="Equation.DSMT4">
                  <p:embed/>
                </p:oleObj>
              </mc:Choice>
              <mc:Fallback>
                <p:oleObj name="Equation" r:id="rId5" imgW="419100" imgH="431800" progId="Equation.DSMT4">
                  <p:embed/>
                  <p:pic>
                    <p:nvPicPr>
                      <p:cNvPr id="6" name="Object 8"/>
                      <p:cNvPicPr>
                        <a:picLocks noChangeAspect="1" noChangeArrowheads="1"/>
                      </p:cNvPicPr>
                      <p:nvPr/>
                    </p:nvPicPr>
                    <p:blipFill>
                      <a:blip r:embed="rId6"/>
                      <a:srcRect/>
                      <a:stretch>
                        <a:fillRect/>
                      </a:stretch>
                    </p:blipFill>
                    <p:spPr bwMode="auto">
                      <a:xfrm>
                        <a:off x="2783866" y="2569780"/>
                        <a:ext cx="613604" cy="63219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B91D3DDE-9A98-4DF9-8F3D-0B203D5B748E}"/>
              </a:ext>
            </a:extLst>
          </p:cNvPr>
          <p:cNvSpPr>
            <a:spLocks noGrp="1"/>
          </p:cNvSpPr>
          <p:nvPr>
            <p:ph sz="quarter" idx="21"/>
          </p:nvPr>
        </p:nvSpPr>
        <p:spPr>
          <a:xfrm>
            <a:off x="380060" y="2623380"/>
            <a:ext cx="8334022" cy="3548819"/>
          </a:xfrm>
        </p:spPr>
        <p:txBody>
          <a:bodyPr/>
          <a:lstStyle/>
          <a:p>
            <a:pPr indent="2746375">
              <a:buFontTx/>
              <a:buNone/>
            </a:pPr>
            <a:r>
              <a:rPr lang="en-US" dirty="0">
                <a:sym typeface="Symbol" pitchFamily="18" charset="2"/>
              </a:rPr>
              <a:t>for small </a:t>
            </a:r>
            <a:r>
              <a:rPr lang="el-GR" i="1" dirty="0">
                <a:sym typeface="Symbol" pitchFamily="18" charset="2"/>
              </a:rPr>
              <a:t>γ</a:t>
            </a:r>
            <a:r>
              <a:rPr lang="en-US" dirty="0">
                <a:sym typeface="Symbol" pitchFamily="18" charset="2"/>
              </a:rPr>
              <a:t>.</a:t>
            </a:r>
          </a:p>
          <a:p>
            <a:pPr marL="461963" indent="-461963">
              <a:spcBef>
                <a:spcPts val="1800"/>
              </a:spcBef>
            </a:pPr>
            <a:r>
              <a:rPr lang="en-US" dirty="0">
                <a:sym typeface="Symbol" pitchFamily="18" charset="2"/>
              </a:rPr>
              <a:t>Thus for lightly damped systems, the amplitude </a:t>
            </a:r>
            <a:r>
              <a:rPr lang="en-US" i="1" dirty="0">
                <a:sym typeface="Symbol" pitchFamily="18" charset="2"/>
              </a:rPr>
              <a:t>R</a:t>
            </a:r>
            <a:r>
              <a:rPr lang="en-US" dirty="0">
                <a:sym typeface="Symbol" pitchFamily="18" charset="2"/>
              </a:rPr>
              <a:t> of the forced response is large for </a:t>
            </a:r>
            <a:r>
              <a:rPr lang="en-US" i="1" dirty="0">
                <a:sym typeface="Symbol" pitchFamily="18" charset="2"/>
              </a:rPr>
              <a:t>ω </a:t>
            </a:r>
            <a:r>
              <a:rPr lang="en-US" dirty="0">
                <a:sym typeface="Symbol" pitchFamily="18" charset="2"/>
              </a:rPr>
              <a:t>near </a:t>
            </a:r>
            <a:r>
              <a:rPr lang="en-US" i="1" dirty="0">
                <a:sym typeface="Symbol" pitchFamily="18" charset="2"/>
              </a:rPr>
              <a:t>ω</a:t>
            </a:r>
            <a:r>
              <a:rPr lang="en-US" baseline="-25000" dirty="0">
                <a:sym typeface="Symbol" pitchFamily="18" charset="2"/>
              </a:rPr>
              <a:t>0</a:t>
            </a:r>
            <a:r>
              <a:rPr lang="en-US" dirty="0">
                <a:sym typeface="Symbol" pitchFamily="18" charset="2"/>
              </a:rPr>
              <a:t>.</a:t>
            </a:r>
          </a:p>
          <a:p>
            <a:pPr marL="461963" indent="-461963">
              <a:spcBef>
                <a:spcPts val="1800"/>
              </a:spcBef>
            </a:pPr>
            <a:r>
              <a:rPr lang="en-US" dirty="0">
                <a:sym typeface="Symbol" pitchFamily="18" charset="2"/>
              </a:rPr>
              <a:t>This is true even for relatively small external forces, and the smaller the </a:t>
            </a:r>
            <a:r>
              <a:rPr lang="el-GR" i="1" dirty="0">
                <a:sym typeface="Symbol" pitchFamily="18" charset="2"/>
              </a:rPr>
              <a:t>γ </a:t>
            </a:r>
            <a:r>
              <a:rPr lang="en-US" dirty="0">
                <a:sym typeface="Symbol" pitchFamily="18" charset="2"/>
              </a:rPr>
              <a:t>the greater the effect.</a:t>
            </a:r>
          </a:p>
          <a:p>
            <a:pPr marL="461963" indent="-461963">
              <a:spcBef>
                <a:spcPts val="1800"/>
              </a:spcBef>
            </a:pPr>
            <a:r>
              <a:rPr lang="en-US" dirty="0">
                <a:sym typeface="Symbol" pitchFamily="18" charset="2"/>
              </a:rPr>
              <a:t>This phenomenon is known as </a:t>
            </a:r>
            <a:r>
              <a:rPr lang="en-US" b="1" dirty="0">
                <a:sym typeface="Symbol" pitchFamily="18" charset="2"/>
              </a:rPr>
              <a:t>resonance</a:t>
            </a:r>
            <a:r>
              <a:rPr lang="en-US" dirty="0">
                <a:sym typeface="Symbol" pitchFamily="18" charset="2"/>
              </a:rPr>
              <a:t>. Resonance can be either good or bad, depending on circumstances.  It must be taken into account when designing building structures.</a:t>
            </a:r>
            <a:endParaRPr lang="en-US" i="1" dirty="0">
              <a:sym typeface="Symbol" pitchFamily="18" charset="2"/>
            </a:endParaRPr>
          </a:p>
        </p:txBody>
      </p:sp>
    </p:spTree>
    <p:extLst>
      <p:ext uri="{BB962C8B-B14F-4D97-AF65-F5344CB8AC3E}">
        <p14:creationId xmlns:p14="http://schemas.microsoft.com/office/powerpoint/2010/main" val="125298995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CFA9E8-DC56-4F0D-809E-EC2F9CE81F6E}"/>
              </a:ext>
            </a:extLst>
          </p:cNvPr>
          <p:cNvSpPr>
            <a:spLocks noGrp="1"/>
          </p:cNvSpPr>
          <p:nvPr>
            <p:ph type="title"/>
          </p:nvPr>
        </p:nvSpPr>
        <p:spPr>
          <a:xfrm>
            <a:off x="281354" y="457200"/>
            <a:ext cx="8534400" cy="768423"/>
          </a:xfrm>
        </p:spPr>
        <p:txBody>
          <a:bodyPr>
            <a:normAutofit/>
          </a:bodyPr>
          <a:lstStyle/>
          <a:p>
            <a:r>
              <a:rPr lang="en-IN" dirty="0"/>
              <a:t>Graphical Analysis of Quantities</a:t>
            </a:r>
          </a:p>
        </p:txBody>
      </p:sp>
      <p:sp>
        <p:nvSpPr>
          <p:cNvPr id="3" name="Content Placeholder 2">
            <a:extLst>
              <a:ext uri="{FF2B5EF4-FFF2-40B4-BE49-F238E27FC236}">
                <a16:creationId xmlns:a16="http://schemas.microsoft.com/office/drawing/2014/main" id="{3498084A-3208-4C8E-A825-7157E4EE46E7}"/>
              </a:ext>
            </a:extLst>
          </p:cNvPr>
          <p:cNvSpPr>
            <a:spLocks noGrp="1"/>
          </p:cNvSpPr>
          <p:nvPr>
            <p:ph sz="quarter" idx="15"/>
          </p:nvPr>
        </p:nvSpPr>
        <p:spPr>
          <a:xfrm>
            <a:off x="380060" y="1600200"/>
            <a:ext cx="8534400" cy="871944"/>
          </a:xfrm>
        </p:spPr>
        <p:txBody>
          <a:bodyPr/>
          <a:lstStyle/>
          <a:p>
            <a:pPr marL="0" indent="0">
              <a:buNone/>
            </a:pPr>
            <a:r>
              <a:rPr lang="en-US" sz="2200" dirty="0"/>
              <a:t>To get a better understanding of the quantities we have been examining, we graph the ratios</a:t>
            </a:r>
            <a:endParaRPr lang="en-IN" sz="2200" dirty="0"/>
          </a:p>
        </p:txBody>
      </p:sp>
      <p:graphicFrame>
        <p:nvGraphicFramePr>
          <p:cNvPr id="19" name="Object 8" descr="cap r times k divided by cap f sub zero versus omega divided by omega sub zero">
            <a:extLst>
              <a:ext uri="{FF2B5EF4-FFF2-40B4-BE49-F238E27FC236}">
                <a16:creationId xmlns:a16="http://schemas.microsoft.com/office/drawing/2014/main" id="{E525016D-AB2A-471A-8B6C-AA54246E0124}"/>
              </a:ext>
            </a:extLst>
          </p:cNvPr>
          <p:cNvGraphicFramePr>
            <a:graphicFrameLocks noGrp="1" noChangeAspect="1"/>
          </p:cNvGraphicFramePr>
          <p:nvPr>
            <p:ph type="pic" sz="quarter" idx="19"/>
            <p:extLst>
              <p:ext uri="{D42A27DB-BD31-4B8C-83A1-F6EECF244321}">
                <p14:modId xmlns:p14="http://schemas.microsoft.com/office/powerpoint/2010/main" val="3234507709"/>
              </p:ext>
            </p:extLst>
          </p:nvPr>
        </p:nvGraphicFramePr>
        <p:xfrm>
          <a:off x="2743200" y="1958601"/>
          <a:ext cx="1375961" cy="632199"/>
        </p:xfrm>
        <a:graphic>
          <a:graphicData uri="http://schemas.openxmlformats.org/presentationml/2006/ole">
            <mc:AlternateContent xmlns:mc="http://schemas.openxmlformats.org/markup-compatibility/2006">
              <mc:Choice xmlns:v="urn:schemas-microsoft-com:vml" Requires="v">
                <p:oleObj spid="_x0000_s13527" name="Equation" r:id="rId3" imgW="939800" imgH="431800" progId="Equation.DSMT4">
                  <p:embed/>
                </p:oleObj>
              </mc:Choice>
              <mc:Fallback>
                <p:oleObj name="Equation" r:id="rId3" imgW="939800" imgH="431800" progId="Equation.DSMT4">
                  <p:embed/>
                  <p:pic>
                    <p:nvPicPr>
                      <p:cNvPr id="5" name="Object 8"/>
                      <p:cNvPicPr>
                        <a:picLocks noChangeAspect="1" noChangeArrowheads="1"/>
                      </p:cNvPicPr>
                      <p:nvPr/>
                    </p:nvPicPr>
                    <p:blipFill>
                      <a:blip r:embed="rId4"/>
                      <a:srcRect/>
                      <a:stretch>
                        <a:fillRect/>
                      </a:stretch>
                    </p:blipFill>
                    <p:spPr bwMode="auto">
                      <a:xfrm>
                        <a:off x="2743200" y="1958601"/>
                        <a:ext cx="1375961" cy="632199"/>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B84D155B-1674-49E7-A794-0C490E3B2145}"/>
              </a:ext>
            </a:extLst>
          </p:cNvPr>
          <p:cNvSpPr>
            <a:spLocks noGrp="1"/>
          </p:cNvSpPr>
          <p:nvPr>
            <p:ph sz="quarter" idx="18"/>
          </p:nvPr>
        </p:nvSpPr>
        <p:spPr>
          <a:xfrm>
            <a:off x="4191000" y="1981200"/>
            <a:ext cx="2590800" cy="425450"/>
          </a:xfrm>
        </p:spPr>
        <p:txBody>
          <a:bodyPr/>
          <a:lstStyle/>
          <a:p>
            <a:pPr marL="0" indent="0">
              <a:buNone/>
            </a:pPr>
            <a:r>
              <a:rPr lang="en-IN" sz="2200" dirty="0"/>
              <a:t>for several values of.</a:t>
            </a:r>
          </a:p>
        </p:txBody>
      </p:sp>
      <p:graphicFrame>
        <p:nvGraphicFramePr>
          <p:cNvPr id="20" name="Object 8" descr="cap gamma equals gamma squared divided by m times k">
            <a:extLst>
              <a:ext uri="{FF2B5EF4-FFF2-40B4-BE49-F238E27FC236}">
                <a16:creationId xmlns:a16="http://schemas.microsoft.com/office/drawing/2014/main" id="{F234445D-7DA3-4E10-B350-330A5071F15A}"/>
              </a:ext>
            </a:extLst>
          </p:cNvPr>
          <p:cNvGraphicFramePr>
            <a:graphicFrameLocks noGrp="1" noChangeAspect="1"/>
          </p:cNvGraphicFramePr>
          <p:nvPr>
            <p:ph sz="quarter" idx="16"/>
            <p:extLst>
              <p:ext uri="{D42A27DB-BD31-4B8C-83A1-F6EECF244321}">
                <p14:modId xmlns:p14="http://schemas.microsoft.com/office/powerpoint/2010/main" val="2788852633"/>
              </p:ext>
            </p:extLst>
          </p:nvPr>
        </p:nvGraphicFramePr>
        <p:xfrm>
          <a:off x="6705600" y="1925638"/>
          <a:ext cx="744538" cy="571500"/>
        </p:xfrm>
        <a:graphic>
          <a:graphicData uri="http://schemas.openxmlformats.org/presentationml/2006/ole">
            <mc:AlternateContent xmlns:mc="http://schemas.openxmlformats.org/markup-compatibility/2006">
              <mc:Choice xmlns:v="urn:schemas-microsoft-com:vml" Requires="v">
                <p:oleObj spid="_x0000_s13528" name="Equation" r:id="rId5" imgW="545760" imgH="419040" progId="Equation.DSMT4">
                  <p:embed/>
                </p:oleObj>
              </mc:Choice>
              <mc:Fallback>
                <p:oleObj name="Equation" r:id="rId5" imgW="545760" imgH="419040" progId="Equation.DSMT4">
                  <p:embed/>
                  <p:pic>
                    <p:nvPicPr>
                      <p:cNvPr id="6" name="Object 8"/>
                      <p:cNvPicPr>
                        <a:picLocks noChangeAspect="1" noChangeArrowheads="1"/>
                      </p:cNvPicPr>
                      <p:nvPr/>
                    </p:nvPicPr>
                    <p:blipFill>
                      <a:blip r:embed="rId6"/>
                      <a:srcRect/>
                      <a:stretch>
                        <a:fillRect/>
                      </a:stretch>
                    </p:blipFill>
                    <p:spPr bwMode="auto">
                      <a:xfrm>
                        <a:off x="6705600" y="1925638"/>
                        <a:ext cx="744538" cy="571500"/>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7E617835-C4CC-4DDB-A344-561E7B0A008C}"/>
              </a:ext>
            </a:extLst>
          </p:cNvPr>
          <p:cNvSpPr>
            <a:spLocks noGrp="1"/>
          </p:cNvSpPr>
          <p:nvPr>
            <p:ph sz="quarter" idx="21"/>
          </p:nvPr>
        </p:nvSpPr>
        <p:spPr>
          <a:xfrm>
            <a:off x="381000" y="2637244"/>
            <a:ext cx="4038600" cy="3547656"/>
          </a:xfrm>
        </p:spPr>
        <p:txBody>
          <a:bodyPr/>
          <a:lstStyle/>
          <a:p>
            <a:pPr marL="461963" indent="-461963">
              <a:lnSpc>
                <a:spcPct val="100000"/>
              </a:lnSpc>
            </a:pPr>
            <a:r>
              <a:rPr lang="en-US" sz="2200" dirty="0">
                <a:sym typeface="Symbol" pitchFamily="18" charset="2"/>
              </a:rPr>
              <a:t>Note that the peaks tend to get higher as damping decreases. </a:t>
            </a:r>
          </a:p>
          <a:p>
            <a:pPr marL="461963" indent="-461963">
              <a:lnSpc>
                <a:spcPct val="100000"/>
              </a:lnSpc>
            </a:pPr>
            <a:r>
              <a:rPr lang="en-US" sz="2200" dirty="0">
                <a:sym typeface="Symbol" pitchFamily="18" charset="2"/>
              </a:rPr>
              <a:t>As damping decreases to zero, the values of </a:t>
            </a:r>
            <a:r>
              <a:rPr lang="en-US" sz="2200" i="1" dirty="0" err="1">
                <a:sym typeface="Symbol" pitchFamily="18" charset="2"/>
              </a:rPr>
              <a:t>Rk</a:t>
            </a:r>
            <a:r>
              <a:rPr lang="en-US" sz="2200" i="1" dirty="0">
                <a:sym typeface="Symbol" pitchFamily="18" charset="2"/>
              </a:rPr>
              <a:t>/F</a:t>
            </a:r>
            <a:r>
              <a:rPr lang="en-US" sz="2200" baseline="-25000" dirty="0">
                <a:sym typeface="Symbol" pitchFamily="18" charset="2"/>
              </a:rPr>
              <a:t>0</a:t>
            </a:r>
            <a:r>
              <a:rPr lang="en-US" sz="2200" dirty="0">
                <a:sym typeface="Symbol" pitchFamily="18" charset="2"/>
              </a:rPr>
              <a:t> become asymptotic to </a:t>
            </a:r>
            <a:r>
              <a:rPr lang="en-US" sz="2200" i="1" dirty="0">
                <a:sym typeface="Symbol" pitchFamily="18" charset="2"/>
              </a:rPr>
              <a:t>ω= ω</a:t>
            </a:r>
            <a:r>
              <a:rPr lang="en-US" sz="2200" baseline="-25000" dirty="0">
                <a:sym typeface="Symbol" pitchFamily="18" charset="2"/>
              </a:rPr>
              <a:t>0</a:t>
            </a:r>
            <a:r>
              <a:rPr lang="en-US" sz="2200" dirty="0">
                <a:sym typeface="Symbol" pitchFamily="18" charset="2"/>
              </a:rPr>
              <a:t>.  </a:t>
            </a:r>
          </a:p>
          <a:p>
            <a:pPr marL="461963" indent="-461963">
              <a:lnSpc>
                <a:spcPct val="100000"/>
              </a:lnSpc>
            </a:pPr>
            <a:r>
              <a:rPr lang="en-US" sz="2200" dirty="0">
                <a:sym typeface="Symbol" pitchFamily="18" charset="2"/>
              </a:rPr>
              <a:t>The graph corresponding to </a:t>
            </a:r>
            <a:r>
              <a:rPr lang="az-Cyrl-AZ" sz="2200" dirty="0">
                <a:sym typeface="Symbol" pitchFamily="18" charset="2"/>
              </a:rPr>
              <a:t>Г</a:t>
            </a:r>
            <a:r>
              <a:rPr lang="en-US" sz="2200" dirty="0">
                <a:sym typeface="Symbol" pitchFamily="18" charset="2"/>
              </a:rPr>
              <a:t>= 0.015625 is included because it appears in the next example.</a:t>
            </a:r>
          </a:p>
        </p:txBody>
      </p:sp>
      <p:pic>
        <p:nvPicPr>
          <p:cNvPr id="6" name="Picture 5" descr="A graph plots five curves on a coordinate plane. The horizontal axis labeled omega over omega subscript 0 is marked from 0 to 2, in increments of 0.2. The vertical axis labeled start expression R times k end expression over F subscript 0, is marked from 0 to 10, in increments of 2. The first curve labeled uppercase gamma equals 2 decreases concave down from (0, 1) to (1, 0.6) through (0.4, 0.9) and then decreases concave up through (1.4, 0.5) to (2, 0.3). The second curve labeled uppercase gamma equals 0.5 increases concave down from (0, 1) to (0.9, 1.5), decreases concave down to (1.2, 1), and then decreases concave up through (1.6, 0.7) to (2, 0.35). The third curve labeled uppercase gamma equals 0.1 increases concave up from (0, 1) to (1, 3) through (0.4, 1.2) and then decreases concave up through (1.2, 1.5) to (2, 0.4). The fourth curve labeled uppercase gamma equals 0.015625 increases concave up from (0, 1) to (1, 8) through (0.6, 1.3) and (0.8, 2.2) and then decreases concave up through (1.2, 2) and (1.6, to 0.7) to (2, 0.4). The fifth curve labeled uppercase gamma tends to 0 increases concave up from (0, 1) to a point with the x axis value 1 and beyond the y axis value 10, passing through (0.6, 1.32) and (0.8, 2.22) and then decreases concave up through (1.2, 2.2) and (1.6, 0.72) to (2, 0.4). All values are estimated."/>
          <p:cNvPicPr>
            <a:picLocks noChangeAspect="1"/>
          </p:cNvPicPr>
          <p:nvPr/>
        </p:nvPicPr>
        <p:blipFill rotWithShape="1">
          <a:blip r:embed="rId7"/>
          <a:srcRect l="1865" t="4646"/>
          <a:stretch/>
        </p:blipFill>
        <p:spPr>
          <a:xfrm>
            <a:off x="4537237" y="2793587"/>
            <a:ext cx="4378163" cy="2921413"/>
          </a:xfrm>
          <a:prstGeom prst="rect">
            <a:avLst/>
          </a:prstGeom>
        </p:spPr>
      </p:pic>
    </p:spTree>
    <p:extLst>
      <p:ext uri="{BB962C8B-B14F-4D97-AF65-F5344CB8AC3E}">
        <p14:creationId xmlns:p14="http://schemas.microsoft.com/office/powerpoint/2010/main" val="22775871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7F7695-CFF3-4861-85BD-351364E4B575}"/>
              </a:ext>
            </a:extLst>
          </p:cNvPr>
          <p:cNvSpPr>
            <a:spLocks noGrp="1"/>
          </p:cNvSpPr>
          <p:nvPr>
            <p:ph type="title"/>
          </p:nvPr>
        </p:nvSpPr>
        <p:spPr>
          <a:xfrm>
            <a:off x="281354" y="457200"/>
            <a:ext cx="8534400" cy="957480"/>
          </a:xfrm>
        </p:spPr>
        <p:txBody>
          <a:bodyPr/>
          <a:lstStyle/>
          <a:p>
            <a:r>
              <a:rPr lang="en-IN" dirty="0"/>
              <a:t>Analysis of Phase Angle</a:t>
            </a:r>
          </a:p>
        </p:txBody>
      </p:sp>
      <p:sp>
        <p:nvSpPr>
          <p:cNvPr id="3" name="Content Placeholder 2">
            <a:extLst>
              <a:ext uri="{FF2B5EF4-FFF2-40B4-BE49-F238E27FC236}">
                <a16:creationId xmlns:a16="http://schemas.microsoft.com/office/drawing/2014/main" id="{4540BD68-1CDB-43D3-9A25-29318CCEECEA}"/>
              </a:ext>
            </a:extLst>
          </p:cNvPr>
          <p:cNvSpPr>
            <a:spLocks noGrp="1"/>
          </p:cNvSpPr>
          <p:nvPr>
            <p:ph sz="quarter" idx="15"/>
          </p:nvPr>
        </p:nvSpPr>
        <p:spPr>
          <a:xfrm>
            <a:off x="380060" y="1524000"/>
            <a:ext cx="8534400" cy="425450"/>
          </a:xfrm>
        </p:spPr>
        <p:txBody>
          <a:bodyPr/>
          <a:lstStyle/>
          <a:p>
            <a:pPr marL="461963" indent="-461963"/>
            <a:r>
              <a:rPr lang="en-US" sz="2200" dirty="0"/>
              <a:t>Recall that the phase angle </a:t>
            </a:r>
            <a:r>
              <a:rPr lang="el-GR" sz="2200" i="1" dirty="0"/>
              <a:t>δ</a:t>
            </a:r>
            <a:r>
              <a:rPr lang="en-IN" sz="2200" dirty="0"/>
              <a:t> </a:t>
            </a:r>
            <a:r>
              <a:rPr lang="en-US" sz="2200" dirty="0"/>
              <a:t>given in the forced response </a:t>
            </a:r>
          </a:p>
        </p:txBody>
      </p:sp>
      <p:graphicFrame>
        <p:nvGraphicFramePr>
          <p:cNvPr id="19" name="Object 7" descr="cap u of t equals cap r times cosine of omega t minus delta">
            <a:extLst>
              <a:ext uri="{FF2B5EF4-FFF2-40B4-BE49-F238E27FC236}">
                <a16:creationId xmlns:a16="http://schemas.microsoft.com/office/drawing/2014/main" id="{3F5D71F6-0851-4659-BC25-1C3354AD59C4}"/>
              </a:ext>
            </a:extLst>
          </p:cNvPr>
          <p:cNvGraphicFramePr>
            <a:graphicFrameLocks noGrp="1" noChangeAspect="1"/>
          </p:cNvGraphicFramePr>
          <p:nvPr>
            <p:ph sz="quarter" idx="16"/>
            <p:extLst>
              <p:ext uri="{D42A27DB-BD31-4B8C-83A1-F6EECF244321}">
                <p14:modId xmlns:p14="http://schemas.microsoft.com/office/powerpoint/2010/main" val="286593647"/>
              </p:ext>
            </p:extLst>
          </p:nvPr>
        </p:nvGraphicFramePr>
        <p:xfrm>
          <a:off x="3633000" y="1981200"/>
          <a:ext cx="1878001" cy="316099"/>
        </p:xfrm>
        <a:graphic>
          <a:graphicData uri="http://schemas.openxmlformats.org/presentationml/2006/ole">
            <mc:AlternateContent xmlns:mc="http://schemas.openxmlformats.org/markup-compatibility/2006">
              <mc:Choice xmlns:v="urn:schemas-microsoft-com:vml" Requires="v">
                <p:oleObj spid="_x0000_s14975" name="Equation" r:id="rId4" imgW="1282680" imgH="215640" progId="Equation.DSMT4">
                  <p:embed/>
                </p:oleObj>
              </mc:Choice>
              <mc:Fallback>
                <p:oleObj name="Equation" r:id="rId4" imgW="1282680" imgH="215640" progId="Equation.DSMT4">
                  <p:embed/>
                  <p:pic>
                    <p:nvPicPr>
                      <p:cNvPr id="217095"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633000" y="1981200"/>
                        <a:ext cx="1878001" cy="31609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189450EF-4303-460C-8DE4-E5A89B8931E1}"/>
              </a:ext>
            </a:extLst>
          </p:cNvPr>
          <p:cNvSpPr>
            <a:spLocks noGrp="1"/>
          </p:cNvSpPr>
          <p:nvPr>
            <p:ph sz="quarter" idx="18"/>
          </p:nvPr>
        </p:nvSpPr>
        <p:spPr>
          <a:xfrm>
            <a:off x="838200" y="2286000"/>
            <a:ext cx="7875882" cy="460438"/>
          </a:xfrm>
        </p:spPr>
        <p:txBody>
          <a:bodyPr/>
          <a:lstStyle/>
          <a:p>
            <a:pPr marL="0" indent="0">
              <a:buNone/>
            </a:pPr>
            <a:r>
              <a:rPr lang="en-US" sz="2200" dirty="0"/>
              <a:t>is characterized by the equations</a:t>
            </a:r>
          </a:p>
        </p:txBody>
      </p:sp>
      <p:graphicFrame>
        <p:nvGraphicFramePr>
          <p:cNvPr id="20" name="Object 6" descr="cosine of delta equals m times open left parenthesis omega sub zero squared minus omega squared close divided by Square root of m squared times open left parenthesis omega sub zero squared minus omega squared close squared plus gamma squared times omega squared comma sine of delta equals gamma omega divided by Square root of m squared times open left parenthesis omega sub zero squared minus omega squared close squared plus gamma squared times omega squared">
            <a:extLst>
              <a:ext uri="{FF2B5EF4-FFF2-40B4-BE49-F238E27FC236}">
                <a16:creationId xmlns:a16="http://schemas.microsoft.com/office/drawing/2014/main" id="{EB8F2108-7E70-4A45-9CEF-0315DD472351}"/>
              </a:ext>
            </a:extLst>
          </p:cNvPr>
          <p:cNvGraphicFramePr>
            <a:graphicFrameLocks noGrp="1" noChangeAspect="1"/>
          </p:cNvGraphicFramePr>
          <p:nvPr>
            <p:ph type="pic" sz="quarter" idx="19"/>
            <p:extLst>
              <p:ext uri="{D42A27DB-BD31-4B8C-83A1-F6EECF244321}">
                <p14:modId xmlns:p14="http://schemas.microsoft.com/office/powerpoint/2010/main" val="1701596989"/>
              </p:ext>
            </p:extLst>
          </p:nvPr>
        </p:nvGraphicFramePr>
        <p:xfrm>
          <a:off x="1676400" y="2743200"/>
          <a:ext cx="5809351" cy="737996"/>
        </p:xfrm>
        <a:graphic>
          <a:graphicData uri="http://schemas.openxmlformats.org/presentationml/2006/ole">
            <mc:AlternateContent xmlns:mc="http://schemas.openxmlformats.org/markup-compatibility/2006">
              <mc:Choice xmlns:v="urn:schemas-microsoft-com:vml" Requires="v">
                <p:oleObj spid="_x0000_s14976" name="Equation" r:id="rId6" imgW="3898800" imgH="495000" progId="Equation.3">
                  <p:embed/>
                </p:oleObj>
              </mc:Choice>
              <mc:Fallback>
                <p:oleObj name="Equation" r:id="rId6" imgW="3898800" imgH="495000" progId="Equation.3">
                  <p:embed/>
                  <p:pic>
                    <p:nvPicPr>
                      <p:cNvPr id="217094" name="Object 6"/>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676400" y="2743200"/>
                        <a:ext cx="5809351" cy="737996"/>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B8E43527-BB4E-40C3-8188-4FF2930A8EA9}"/>
              </a:ext>
            </a:extLst>
          </p:cNvPr>
          <p:cNvSpPr>
            <a:spLocks noGrp="1"/>
          </p:cNvSpPr>
          <p:nvPr>
            <p:ph sz="quarter" idx="21"/>
          </p:nvPr>
        </p:nvSpPr>
        <p:spPr>
          <a:xfrm>
            <a:off x="380060" y="3615144"/>
            <a:ext cx="2667940" cy="374064"/>
          </a:xfrm>
        </p:spPr>
        <p:txBody>
          <a:bodyPr/>
          <a:lstStyle/>
          <a:p>
            <a:pPr marL="461963" indent="-461963"/>
            <a:r>
              <a:rPr lang="en-IN" dirty="0"/>
              <a:t>For </a:t>
            </a:r>
            <a:r>
              <a:rPr lang="el-GR" i="1" dirty="0"/>
              <a:t>ω</a:t>
            </a:r>
            <a:r>
              <a:rPr lang="en-IN" dirty="0"/>
              <a:t> near zero,</a:t>
            </a:r>
          </a:p>
        </p:txBody>
      </p:sp>
      <p:graphicFrame>
        <p:nvGraphicFramePr>
          <p:cNvPr id="21" name="Picture Placeholder 20" descr="cosine delta approximately equal to one and sine delta approximately equal to zero">
            <a:extLst>
              <a:ext uri="{FF2B5EF4-FFF2-40B4-BE49-F238E27FC236}">
                <a16:creationId xmlns:a16="http://schemas.microsoft.com/office/drawing/2014/main" id="{BA8CEDB0-2AA7-4263-8EBF-8C88FBD750F0}"/>
              </a:ext>
            </a:extLst>
          </p:cNvPr>
          <p:cNvGraphicFramePr>
            <a:graphicFrameLocks noGrp="1" noChangeAspect="1"/>
          </p:cNvGraphicFramePr>
          <p:nvPr>
            <p:ph type="pic" sz="quarter" idx="20"/>
            <p:extLst>
              <p:ext uri="{D42A27DB-BD31-4B8C-83A1-F6EECF244321}">
                <p14:modId xmlns:p14="http://schemas.microsoft.com/office/powerpoint/2010/main" val="3509789432"/>
              </p:ext>
            </p:extLst>
          </p:nvPr>
        </p:nvGraphicFramePr>
        <p:xfrm>
          <a:off x="3011529" y="3657600"/>
          <a:ext cx="2474871" cy="314984"/>
        </p:xfrm>
        <a:graphic>
          <a:graphicData uri="http://schemas.openxmlformats.org/presentationml/2006/ole">
            <mc:AlternateContent xmlns:mc="http://schemas.openxmlformats.org/markup-compatibility/2006">
              <mc:Choice xmlns:v="urn:schemas-microsoft-com:vml" Requires="v">
                <p:oleObj spid="_x0000_s14977" name="Equation" r:id="rId8" imgW="1397000" imgH="177800" progId="Equation.DSMT4">
                  <p:embed/>
                </p:oleObj>
              </mc:Choice>
              <mc:Fallback>
                <p:oleObj name="Equation" r:id="rId8" imgW="1397000" imgH="177800" progId="Equation.DSMT4">
                  <p:embed/>
                  <p:pic>
                    <p:nvPicPr>
                      <p:cNvPr id="9" name="Object 8"/>
                      <p:cNvPicPr>
                        <a:picLocks noChangeAspect="1" noChangeArrowheads="1"/>
                      </p:cNvPicPr>
                      <p:nvPr/>
                    </p:nvPicPr>
                    <p:blipFill>
                      <a:blip r:embed="rId9"/>
                      <a:srcRect/>
                      <a:stretch>
                        <a:fillRect/>
                      </a:stretch>
                    </p:blipFill>
                    <p:spPr bwMode="auto">
                      <a:xfrm>
                        <a:off x="3011529" y="3657600"/>
                        <a:ext cx="2474871" cy="314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9" name="Content Placeholder 8">
            <a:extLst>
              <a:ext uri="{FF2B5EF4-FFF2-40B4-BE49-F238E27FC236}">
                <a16:creationId xmlns:a16="http://schemas.microsoft.com/office/drawing/2014/main" id="{DF871ABE-92CD-4859-84D2-E9A9653BD946}"/>
              </a:ext>
            </a:extLst>
          </p:cNvPr>
          <p:cNvSpPr>
            <a:spLocks noGrp="1"/>
          </p:cNvSpPr>
          <p:nvPr>
            <p:ph sz="quarter" idx="22"/>
          </p:nvPr>
        </p:nvSpPr>
        <p:spPr>
          <a:xfrm>
            <a:off x="381000" y="3562446"/>
            <a:ext cx="8046098" cy="1146738"/>
          </a:xfrm>
        </p:spPr>
        <p:txBody>
          <a:bodyPr/>
          <a:lstStyle/>
          <a:p>
            <a:pPr marL="461963" indent="4624388">
              <a:lnSpc>
                <a:spcPct val="100000"/>
              </a:lnSpc>
              <a:spcBef>
                <a:spcPts val="624"/>
              </a:spcBef>
              <a:buNone/>
            </a:pPr>
            <a:r>
              <a:rPr lang="en-US" sz="2400" dirty="0"/>
              <a:t>and they rise and fall together.</a:t>
            </a:r>
          </a:p>
          <a:p>
            <a:pPr marL="461963" indent="-461963">
              <a:lnSpc>
                <a:spcPct val="100000"/>
              </a:lnSpc>
              <a:spcBef>
                <a:spcPts val="624"/>
              </a:spcBef>
              <a:buClr>
                <a:schemeClr val="accent2"/>
              </a:buClr>
            </a:pPr>
            <a:r>
              <a:rPr lang="en-US" sz="2400" dirty="0"/>
              <a:t>For </a:t>
            </a:r>
            <a:r>
              <a:rPr lang="el-GR" sz="2400" i="1" dirty="0"/>
              <a:t>ω</a:t>
            </a:r>
            <a:r>
              <a:rPr lang="en-US" sz="2400" i="1" dirty="0"/>
              <a:t> = </a:t>
            </a:r>
            <a:r>
              <a:rPr lang="el-GR" sz="2400" i="1" dirty="0"/>
              <a:t>ω</a:t>
            </a:r>
            <a:r>
              <a:rPr lang="en-US" sz="2400" baseline="-25000" dirty="0"/>
              <a:t>0</a:t>
            </a:r>
            <a:r>
              <a:rPr lang="en-IN" sz="2400" dirty="0"/>
              <a:t>,</a:t>
            </a:r>
          </a:p>
        </p:txBody>
      </p:sp>
      <p:graphicFrame>
        <p:nvGraphicFramePr>
          <p:cNvPr id="22" name="Object 8" descr="cosine of delta equals zero and sine of delta equals one">
            <a:extLst>
              <a:ext uri="{FF2B5EF4-FFF2-40B4-BE49-F238E27FC236}">
                <a16:creationId xmlns:a16="http://schemas.microsoft.com/office/drawing/2014/main" id="{85C85CA4-5ABF-4C94-AE95-A26AE9ADAE43}"/>
              </a:ext>
            </a:extLst>
          </p:cNvPr>
          <p:cNvGraphicFramePr>
            <a:graphicFrameLocks noGrp="1" noChangeAspect="1"/>
          </p:cNvGraphicFramePr>
          <p:nvPr>
            <p:ph type="pic" sz="quarter" idx="24"/>
            <p:extLst>
              <p:ext uri="{D42A27DB-BD31-4B8C-83A1-F6EECF244321}">
                <p14:modId xmlns:p14="http://schemas.microsoft.com/office/powerpoint/2010/main" val="2691521993"/>
              </p:ext>
            </p:extLst>
          </p:nvPr>
        </p:nvGraphicFramePr>
        <p:xfrm>
          <a:off x="2488936" y="4482969"/>
          <a:ext cx="2474871" cy="314984"/>
        </p:xfrm>
        <a:graphic>
          <a:graphicData uri="http://schemas.openxmlformats.org/presentationml/2006/ole">
            <mc:AlternateContent xmlns:mc="http://schemas.openxmlformats.org/markup-compatibility/2006">
              <mc:Choice xmlns:v="urn:schemas-microsoft-com:vml" Requires="v">
                <p:oleObj spid="_x0000_s14978" name="Equation" r:id="rId10" imgW="1397000" imgH="177800" progId="Equation.DSMT4">
                  <p:embed/>
                </p:oleObj>
              </mc:Choice>
              <mc:Fallback>
                <p:oleObj name="Equation" r:id="rId10" imgW="1397000" imgH="177800" progId="Equation.DSMT4">
                  <p:embed/>
                  <p:pic>
                    <p:nvPicPr>
                      <p:cNvPr id="11" name="Object 8"/>
                      <p:cNvPicPr>
                        <a:picLocks noChangeAspect="1" noChangeArrowheads="1"/>
                      </p:cNvPicPr>
                      <p:nvPr/>
                    </p:nvPicPr>
                    <p:blipFill>
                      <a:blip r:embed="rId11"/>
                      <a:srcRect/>
                      <a:stretch>
                        <a:fillRect/>
                      </a:stretch>
                    </p:blipFill>
                    <p:spPr bwMode="auto">
                      <a:xfrm>
                        <a:off x="2488936" y="4482969"/>
                        <a:ext cx="2474871" cy="314984"/>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8B889338-6C8B-4217-AD0E-B7CD6FB1683B}"/>
              </a:ext>
            </a:extLst>
          </p:cNvPr>
          <p:cNvSpPr>
            <a:spLocks noGrp="1"/>
          </p:cNvSpPr>
          <p:nvPr>
            <p:ph sz="quarter" idx="25"/>
          </p:nvPr>
        </p:nvSpPr>
        <p:spPr>
          <a:xfrm>
            <a:off x="4962427" y="4425226"/>
            <a:ext cx="543248" cy="418669"/>
          </a:xfrm>
        </p:spPr>
        <p:txBody>
          <a:bodyPr/>
          <a:lstStyle/>
          <a:p>
            <a:pPr marL="0" indent="0">
              <a:buNone/>
            </a:pPr>
            <a:r>
              <a:rPr lang="en-US" dirty="0"/>
              <a:t>so</a:t>
            </a:r>
            <a:endParaRPr lang="en-IN" dirty="0"/>
          </a:p>
        </p:txBody>
      </p:sp>
      <p:graphicFrame>
        <p:nvGraphicFramePr>
          <p:cNvPr id="23" name="Object 8" descr="delta equals pi divided by two">
            <a:extLst>
              <a:ext uri="{FF2B5EF4-FFF2-40B4-BE49-F238E27FC236}">
                <a16:creationId xmlns:a16="http://schemas.microsoft.com/office/drawing/2014/main" id="{F0D0E23D-6E40-4CBC-A80D-7E7CE0FD6152}"/>
              </a:ext>
            </a:extLst>
          </p:cNvPr>
          <p:cNvGraphicFramePr>
            <a:graphicFrameLocks noGrp="1" noChangeAspect="1"/>
          </p:cNvGraphicFramePr>
          <p:nvPr>
            <p:ph sz="quarter" idx="26"/>
            <p:extLst>
              <p:ext uri="{D42A27DB-BD31-4B8C-83A1-F6EECF244321}">
                <p14:modId xmlns:p14="http://schemas.microsoft.com/office/powerpoint/2010/main" val="232805932"/>
              </p:ext>
            </p:extLst>
          </p:nvPr>
        </p:nvGraphicFramePr>
        <p:xfrm>
          <a:off x="5410200" y="4360134"/>
          <a:ext cx="595010" cy="576417"/>
        </p:xfrm>
        <a:graphic>
          <a:graphicData uri="http://schemas.openxmlformats.org/presentationml/2006/ole">
            <mc:AlternateContent xmlns:mc="http://schemas.openxmlformats.org/markup-compatibility/2006">
              <mc:Choice xmlns:v="urn:schemas-microsoft-com:vml" Requires="v">
                <p:oleObj spid="_x0000_s14979" name="Equation" r:id="rId12" imgW="406400" imgH="393700" progId="Equation.DSMT4">
                  <p:embed/>
                </p:oleObj>
              </mc:Choice>
              <mc:Fallback>
                <p:oleObj name="Equation" r:id="rId12" imgW="406400" imgH="393700" progId="Equation.DSMT4">
                  <p:embed/>
                  <p:pic>
                    <p:nvPicPr>
                      <p:cNvPr id="12" name="Object 8"/>
                      <p:cNvPicPr>
                        <a:picLocks noChangeAspect="1" noChangeArrowheads="1"/>
                      </p:cNvPicPr>
                      <p:nvPr/>
                    </p:nvPicPr>
                    <p:blipFill>
                      <a:blip r:embed="rId13"/>
                      <a:srcRect/>
                      <a:stretch>
                        <a:fillRect/>
                      </a:stretch>
                    </p:blipFill>
                    <p:spPr bwMode="auto">
                      <a:xfrm>
                        <a:off x="5410200" y="4360134"/>
                        <a:ext cx="595010" cy="576417"/>
                      </a:xfrm>
                      <a:prstGeom prst="rect">
                        <a:avLst/>
                      </a:prstGeom>
                      <a:noFill/>
                    </p:spPr>
                  </p:pic>
                </p:oleObj>
              </mc:Fallback>
            </mc:AlternateContent>
          </a:graphicData>
        </a:graphic>
      </p:graphicFrame>
      <p:sp>
        <p:nvSpPr>
          <p:cNvPr id="16" name="Content Placeholder 15">
            <a:extLst>
              <a:ext uri="{FF2B5EF4-FFF2-40B4-BE49-F238E27FC236}">
                <a16:creationId xmlns:a16="http://schemas.microsoft.com/office/drawing/2014/main" id="{2EC87CD6-2A84-425A-837F-B0A7542031CE}"/>
              </a:ext>
            </a:extLst>
          </p:cNvPr>
          <p:cNvSpPr>
            <a:spLocks noGrp="1"/>
          </p:cNvSpPr>
          <p:nvPr>
            <p:ph sz="quarter" idx="29"/>
          </p:nvPr>
        </p:nvSpPr>
        <p:spPr>
          <a:xfrm>
            <a:off x="393701" y="4415394"/>
            <a:ext cx="8047038" cy="1244347"/>
          </a:xfrm>
        </p:spPr>
        <p:txBody>
          <a:bodyPr/>
          <a:lstStyle/>
          <a:p>
            <a:pPr marL="457200" indent="5189538">
              <a:lnSpc>
                <a:spcPct val="100000"/>
              </a:lnSpc>
              <a:spcBef>
                <a:spcPts val="624"/>
              </a:spcBef>
              <a:buNone/>
            </a:pPr>
            <a:r>
              <a:rPr lang="en-US" sz="2200" dirty="0"/>
              <a:t>and response lags behind the excitation.</a:t>
            </a:r>
          </a:p>
          <a:p>
            <a:pPr marL="457200" indent="-457200">
              <a:lnSpc>
                <a:spcPct val="100000"/>
              </a:lnSpc>
              <a:spcBef>
                <a:spcPts val="624"/>
              </a:spcBef>
              <a:buClr>
                <a:schemeClr val="accent2"/>
              </a:buClr>
            </a:pPr>
            <a:r>
              <a:rPr lang="en-US" sz="2200" dirty="0"/>
              <a:t>For very large </a:t>
            </a:r>
            <a:r>
              <a:rPr lang="el-GR" sz="2200" i="1" dirty="0"/>
              <a:t>ω</a:t>
            </a:r>
            <a:r>
              <a:rPr lang="en-IN" sz="2200" dirty="0"/>
              <a:t>,</a:t>
            </a:r>
          </a:p>
        </p:txBody>
      </p:sp>
      <p:graphicFrame>
        <p:nvGraphicFramePr>
          <p:cNvPr id="24" name="Object 8" descr="delta approximately equals pi comma">
            <a:extLst>
              <a:ext uri="{FF2B5EF4-FFF2-40B4-BE49-F238E27FC236}">
                <a16:creationId xmlns:a16="http://schemas.microsoft.com/office/drawing/2014/main" id="{7088D317-4E1C-423E-B6EB-8335C928CBA3}"/>
              </a:ext>
            </a:extLst>
          </p:cNvPr>
          <p:cNvGraphicFramePr>
            <a:graphicFrameLocks noGrp="1" noChangeAspect="1"/>
          </p:cNvGraphicFramePr>
          <p:nvPr>
            <p:ph sz="quarter" idx="30"/>
            <p:extLst>
              <p:ext uri="{D42A27DB-BD31-4B8C-83A1-F6EECF244321}">
                <p14:modId xmlns:p14="http://schemas.microsoft.com/office/powerpoint/2010/main" val="1535623505"/>
              </p:ext>
            </p:extLst>
          </p:nvPr>
        </p:nvGraphicFramePr>
        <p:xfrm>
          <a:off x="2913062" y="5260975"/>
          <a:ext cx="668338" cy="314325"/>
        </p:xfrm>
        <a:graphic>
          <a:graphicData uri="http://schemas.openxmlformats.org/presentationml/2006/ole">
            <mc:AlternateContent xmlns:mc="http://schemas.openxmlformats.org/markup-compatibility/2006">
              <mc:Choice xmlns:v="urn:schemas-microsoft-com:vml" Requires="v">
                <p:oleObj spid="_x0000_s14980" name="Equation" r:id="rId14" imgW="431640" imgH="203040" progId="Equation.DSMT4">
                  <p:embed/>
                </p:oleObj>
              </mc:Choice>
              <mc:Fallback>
                <p:oleObj name="Equation" r:id="rId14" imgW="431640" imgH="203040" progId="Equation.DSMT4">
                  <p:embed/>
                  <p:pic>
                    <p:nvPicPr>
                      <p:cNvPr id="14" name="Object 8"/>
                      <p:cNvPicPr>
                        <a:picLocks noChangeAspect="1" noChangeArrowheads="1"/>
                      </p:cNvPicPr>
                      <p:nvPr/>
                    </p:nvPicPr>
                    <p:blipFill>
                      <a:blip r:embed="rId15"/>
                      <a:srcRect/>
                      <a:stretch>
                        <a:fillRect/>
                      </a:stretch>
                    </p:blipFill>
                    <p:spPr bwMode="auto">
                      <a:xfrm>
                        <a:off x="2913062" y="5260975"/>
                        <a:ext cx="668338" cy="314325"/>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a:extLst>
              <a:ext uri="{FF2B5EF4-FFF2-40B4-BE49-F238E27FC236}">
                <a16:creationId xmlns:a16="http://schemas.microsoft.com/office/drawing/2014/main" id="{C829A292-F8B0-4C96-B7D7-0689075F0284}"/>
              </a:ext>
            </a:extLst>
          </p:cNvPr>
          <p:cNvSpPr>
            <a:spLocks noGrp="1"/>
          </p:cNvSpPr>
          <p:nvPr>
            <p:ph sz="quarter" idx="31"/>
          </p:nvPr>
        </p:nvSpPr>
        <p:spPr>
          <a:xfrm>
            <a:off x="754061" y="5172290"/>
            <a:ext cx="7960021" cy="826704"/>
          </a:xfrm>
        </p:spPr>
        <p:txBody>
          <a:bodyPr/>
          <a:lstStyle/>
          <a:p>
            <a:pPr marL="90488" indent="2692400">
              <a:lnSpc>
                <a:spcPct val="100000"/>
              </a:lnSpc>
              <a:buNone/>
            </a:pPr>
            <a:r>
              <a:rPr lang="en-US" sz="2200" dirty="0"/>
              <a:t>and the response is out of phase. That is the response is a minimum when excitation is a maximum.</a:t>
            </a:r>
            <a:endParaRPr lang="en-IN" sz="2200" dirty="0"/>
          </a:p>
        </p:txBody>
      </p:sp>
    </p:spTree>
    <p:extLst>
      <p:ext uri="{BB962C8B-B14F-4D97-AF65-F5344CB8AC3E}">
        <p14:creationId xmlns:p14="http://schemas.microsoft.com/office/powerpoint/2010/main" val="335442447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0AC807-2432-41DD-9B30-3F7FAD300337}"/>
              </a:ext>
            </a:extLst>
          </p:cNvPr>
          <p:cNvSpPr>
            <a:spLocks noGrp="1"/>
          </p:cNvSpPr>
          <p:nvPr>
            <p:ph type="title"/>
          </p:nvPr>
        </p:nvSpPr>
        <p:spPr/>
        <p:txBody>
          <a:bodyPr>
            <a:noAutofit/>
          </a:bodyPr>
          <a:lstStyle/>
          <a:p>
            <a:r>
              <a:rPr lang="en-US" dirty="0"/>
              <a:t>Example 3.8.2: Forced Vibrations with Damping (part one)</a:t>
            </a:r>
            <a:endParaRPr lang="en-IN" dirty="0"/>
          </a:p>
        </p:txBody>
      </p:sp>
      <p:sp>
        <p:nvSpPr>
          <p:cNvPr id="3" name="Content Placeholder 2">
            <a:extLst>
              <a:ext uri="{FF2B5EF4-FFF2-40B4-BE49-F238E27FC236}">
                <a16:creationId xmlns:a16="http://schemas.microsoft.com/office/drawing/2014/main" id="{2ECFF96F-1FE5-4841-80D0-52869F40C76E}"/>
              </a:ext>
            </a:extLst>
          </p:cNvPr>
          <p:cNvSpPr>
            <a:spLocks noGrp="1"/>
          </p:cNvSpPr>
          <p:nvPr>
            <p:ph sz="quarter" idx="15"/>
          </p:nvPr>
        </p:nvSpPr>
        <p:spPr/>
        <p:txBody>
          <a:bodyPr/>
          <a:lstStyle/>
          <a:p>
            <a:pPr marL="461963" indent="-461963"/>
            <a:r>
              <a:rPr lang="en-US" sz="2200" dirty="0"/>
              <a:t>Consider the initial value problem</a:t>
            </a:r>
          </a:p>
        </p:txBody>
      </p:sp>
      <p:graphicFrame>
        <p:nvGraphicFramePr>
          <p:cNvPr id="10" name="Object 9" descr="equation left hand side sum with 3 summands u super double prime plus one divided by eight times u super prime plus u equals right hand side three times cosine of omega times t comma">
            <a:extLst>
              <a:ext uri="{FF2B5EF4-FFF2-40B4-BE49-F238E27FC236}">
                <a16:creationId xmlns:a16="http://schemas.microsoft.com/office/drawing/2014/main" id="{3FAFCEFC-D6AC-4F74-B93A-BCA280D47236}"/>
              </a:ext>
            </a:extLst>
          </p:cNvPr>
          <p:cNvGraphicFramePr>
            <a:graphicFrameLocks noChangeAspect="1"/>
          </p:cNvGraphicFramePr>
          <p:nvPr>
            <p:extLst>
              <p:ext uri="{D42A27DB-BD31-4B8C-83A1-F6EECF244321}">
                <p14:modId xmlns:p14="http://schemas.microsoft.com/office/powerpoint/2010/main" val="2714210264"/>
              </p:ext>
            </p:extLst>
          </p:nvPr>
        </p:nvGraphicFramePr>
        <p:xfrm>
          <a:off x="1893786" y="2080073"/>
          <a:ext cx="2231288" cy="576417"/>
        </p:xfrm>
        <a:graphic>
          <a:graphicData uri="http://schemas.openxmlformats.org/presentationml/2006/ole">
            <mc:AlternateContent xmlns:mc="http://schemas.openxmlformats.org/markup-compatibility/2006">
              <mc:Choice xmlns:v="urn:schemas-microsoft-com:vml" Requires="v">
                <p:oleObj spid="_x0000_s15589" name="Equation" r:id="rId3" imgW="1523880" imgH="393480" progId="Equation.DSMT4">
                  <p:embed/>
                </p:oleObj>
              </mc:Choice>
              <mc:Fallback>
                <p:oleObj name="Equation" r:id="rId3" imgW="1523880" imgH="393480" progId="Equation.DSMT4">
                  <p:embed/>
                  <p:pic>
                    <p:nvPicPr>
                      <p:cNvPr id="3" name="Object 2"/>
                      <p:cNvPicPr/>
                      <p:nvPr/>
                    </p:nvPicPr>
                    <p:blipFill>
                      <a:blip r:embed="rId4"/>
                      <a:stretch>
                        <a:fillRect/>
                      </a:stretch>
                    </p:blipFill>
                    <p:spPr>
                      <a:xfrm>
                        <a:off x="1893786" y="2080073"/>
                        <a:ext cx="2231288" cy="576417"/>
                      </a:xfrm>
                      <a:prstGeom prst="rect">
                        <a:avLst/>
                      </a:prstGeom>
                    </p:spPr>
                  </p:pic>
                </p:oleObj>
              </mc:Fallback>
            </mc:AlternateContent>
          </a:graphicData>
        </a:graphic>
      </p:graphicFrame>
      <p:graphicFrame>
        <p:nvGraphicFramePr>
          <p:cNvPr id="11" name="Object 10" descr="u of zero equals two comma u super prime of zero equals zero">
            <a:extLst>
              <a:ext uri="{FF2B5EF4-FFF2-40B4-BE49-F238E27FC236}">
                <a16:creationId xmlns:a16="http://schemas.microsoft.com/office/drawing/2014/main" id="{C41603A2-BC1F-4F96-BC17-309B319C0F48}"/>
              </a:ext>
            </a:extLst>
          </p:cNvPr>
          <p:cNvGraphicFramePr>
            <a:graphicFrameLocks noChangeAspect="1"/>
          </p:cNvGraphicFramePr>
          <p:nvPr>
            <p:extLst>
              <p:ext uri="{D42A27DB-BD31-4B8C-83A1-F6EECF244321}">
                <p14:modId xmlns:p14="http://schemas.microsoft.com/office/powerpoint/2010/main" val="21856725"/>
              </p:ext>
            </p:extLst>
          </p:nvPr>
        </p:nvGraphicFramePr>
        <p:xfrm>
          <a:off x="4878670" y="2100733"/>
          <a:ext cx="2024894" cy="409069"/>
        </p:xfrm>
        <a:graphic>
          <a:graphicData uri="http://schemas.openxmlformats.org/presentationml/2006/ole">
            <mc:AlternateContent xmlns:mc="http://schemas.openxmlformats.org/markup-compatibility/2006">
              <mc:Choice xmlns:v="urn:schemas-microsoft-com:vml" Requires="v">
                <p:oleObj spid="_x0000_s15590" name="Equation" r:id="rId5" imgW="1257120" imgH="253800" progId="Equation.DSMT4">
                  <p:embed/>
                </p:oleObj>
              </mc:Choice>
              <mc:Fallback>
                <p:oleObj name="Equation" r:id="rId5" imgW="1257120" imgH="253800" progId="Equation.DSMT4">
                  <p:embed/>
                  <p:pic>
                    <p:nvPicPr>
                      <p:cNvPr id="4" name="Object 3"/>
                      <p:cNvPicPr>
                        <a:picLocks noChangeAspect="1" noChangeArrowheads="1"/>
                      </p:cNvPicPr>
                      <p:nvPr/>
                    </p:nvPicPr>
                    <p:blipFill>
                      <a:blip r:embed="rId6"/>
                      <a:srcRect/>
                      <a:stretch>
                        <a:fillRect/>
                      </a:stretch>
                    </p:blipFill>
                    <p:spPr bwMode="auto">
                      <a:xfrm>
                        <a:off x="4878670" y="2100733"/>
                        <a:ext cx="2024894" cy="40906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9" name="Content Placeholder 2">
            <a:extLst>
              <a:ext uri="{FF2B5EF4-FFF2-40B4-BE49-F238E27FC236}">
                <a16:creationId xmlns:a16="http://schemas.microsoft.com/office/drawing/2014/main" id="{2ECFF96F-1FE5-4841-80D0-52869F40C76E}"/>
              </a:ext>
            </a:extLst>
          </p:cNvPr>
          <p:cNvSpPr>
            <a:spLocks noGrp="1"/>
          </p:cNvSpPr>
          <p:nvPr>
            <p:ph sz="quarter" idx="15"/>
          </p:nvPr>
        </p:nvSpPr>
        <p:spPr>
          <a:xfrm>
            <a:off x="839140" y="2667000"/>
            <a:ext cx="7874942" cy="1061088"/>
          </a:xfrm>
        </p:spPr>
        <p:txBody>
          <a:bodyPr/>
          <a:lstStyle/>
          <a:p>
            <a:pPr marL="0" indent="0">
              <a:lnSpc>
                <a:spcPct val="100000"/>
              </a:lnSpc>
              <a:buNone/>
            </a:pPr>
            <a:r>
              <a:rPr lang="en-US" sz="2200" dirty="0"/>
              <a:t>Show plots of the solution for different values of the forcing frequency </a:t>
            </a:r>
            <a:r>
              <a:rPr lang="en-US" sz="2200" i="1" dirty="0">
                <a:sym typeface="Symbol" panose="05050102010706020507" pitchFamily="18" charset="2"/>
              </a:rPr>
              <a:t></a:t>
            </a:r>
            <a:r>
              <a:rPr lang="en-US" sz="2200" dirty="0">
                <a:sym typeface="Symbol" panose="05050102010706020507" pitchFamily="18" charset="2"/>
              </a:rPr>
              <a:t>, and compare them with corresponding plots of the forcing function.</a:t>
            </a:r>
            <a:endParaRPr lang="en-US" sz="2200" dirty="0"/>
          </a:p>
        </p:txBody>
      </p:sp>
      <p:sp>
        <p:nvSpPr>
          <p:cNvPr id="5" name="Content Placeholder 4">
            <a:extLst>
              <a:ext uri="{FF2B5EF4-FFF2-40B4-BE49-F238E27FC236}">
                <a16:creationId xmlns:a16="http://schemas.microsoft.com/office/drawing/2014/main" id="{17383FB9-B9B9-4657-B834-12D955FB0748}"/>
              </a:ext>
            </a:extLst>
          </p:cNvPr>
          <p:cNvSpPr>
            <a:spLocks noGrp="1"/>
          </p:cNvSpPr>
          <p:nvPr>
            <p:ph sz="quarter" idx="18"/>
          </p:nvPr>
        </p:nvSpPr>
        <p:spPr>
          <a:xfrm>
            <a:off x="380060" y="3810000"/>
            <a:ext cx="5258740" cy="436121"/>
          </a:xfrm>
        </p:spPr>
        <p:txBody>
          <a:bodyPr/>
          <a:lstStyle/>
          <a:p>
            <a:pPr marL="461963" indent="-461963"/>
            <a:r>
              <a:rPr lang="en-US" dirty="0">
                <a:sym typeface="Symbol" pitchFamily="18" charset="2"/>
              </a:rPr>
              <a:t>For this systems </a:t>
            </a:r>
            <a:r>
              <a:rPr lang="en-US" i="1" dirty="0">
                <a:sym typeface="Symbol" pitchFamily="18" charset="2"/>
              </a:rPr>
              <a:t>ω</a:t>
            </a:r>
            <a:r>
              <a:rPr lang="en-US" baseline="-25000" dirty="0">
                <a:sym typeface="Symbol" pitchFamily="18" charset="2"/>
              </a:rPr>
              <a:t>0</a:t>
            </a:r>
            <a:r>
              <a:rPr lang="en-US" dirty="0">
                <a:sym typeface="Symbol" pitchFamily="18" charset="2"/>
              </a:rPr>
              <a:t> = 1, </a:t>
            </a:r>
            <a:r>
              <a:rPr lang="en-US" i="1" dirty="0">
                <a:sym typeface="Symbol" pitchFamily="18" charset="2"/>
              </a:rPr>
              <a:t>F</a:t>
            </a:r>
            <a:r>
              <a:rPr lang="en-US" baseline="-25000" dirty="0">
                <a:sym typeface="Symbol" pitchFamily="18" charset="2"/>
              </a:rPr>
              <a:t>0</a:t>
            </a:r>
            <a:r>
              <a:rPr lang="en-US" dirty="0">
                <a:sym typeface="Symbol" pitchFamily="18" charset="2"/>
              </a:rPr>
              <a:t>/</a:t>
            </a:r>
            <a:r>
              <a:rPr lang="en-US" i="1" dirty="0">
                <a:sym typeface="Symbol" pitchFamily="18" charset="2"/>
              </a:rPr>
              <a:t>k</a:t>
            </a:r>
            <a:r>
              <a:rPr lang="en-US" dirty="0">
                <a:sym typeface="Symbol" pitchFamily="18" charset="2"/>
              </a:rPr>
              <a:t> = 3, and</a:t>
            </a:r>
          </a:p>
        </p:txBody>
      </p:sp>
      <p:graphicFrame>
        <p:nvGraphicFramePr>
          <p:cNvPr id="20" name="Object 8" descr="equation sequence part 1 cap gamma equals part 2 one solidus six times four equals part 3 zero full stop zero times one times five times six times two times five">
            <a:extLst>
              <a:ext uri="{FF2B5EF4-FFF2-40B4-BE49-F238E27FC236}">
                <a16:creationId xmlns:a16="http://schemas.microsoft.com/office/drawing/2014/main" id="{FEAF5469-528B-4EF5-9CCB-63630F73A23F}"/>
              </a:ext>
            </a:extLst>
          </p:cNvPr>
          <p:cNvGraphicFramePr>
            <a:graphicFrameLocks noGrp="1" noChangeAspect="1"/>
          </p:cNvGraphicFramePr>
          <p:nvPr>
            <p:ph type="pic" sz="quarter" idx="19"/>
            <p:extLst>
              <p:ext uri="{D42A27DB-BD31-4B8C-83A1-F6EECF244321}">
                <p14:modId xmlns:p14="http://schemas.microsoft.com/office/powerpoint/2010/main" val="3027489106"/>
              </p:ext>
            </p:extLst>
          </p:nvPr>
        </p:nvGraphicFramePr>
        <p:xfrm>
          <a:off x="5571782" y="3896710"/>
          <a:ext cx="2339878" cy="314984"/>
        </p:xfrm>
        <a:graphic>
          <a:graphicData uri="http://schemas.openxmlformats.org/presentationml/2006/ole">
            <mc:AlternateContent xmlns:mc="http://schemas.openxmlformats.org/markup-compatibility/2006">
              <mc:Choice xmlns:v="urn:schemas-microsoft-com:vml" Requires="v">
                <p:oleObj spid="_x0000_s15591" name="Equation" r:id="rId7" imgW="1320800" imgH="177800" progId="Equation.DSMT4">
                  <p:embed/>
                </p:oleObj>
              </mc:Choice>
              <mc:Fallback>
                <p:oleObj name="Equation" r:id="rId7" imgW="1320800" imgH="177800" progId="Equation.DSMT4">
                  <p:embed/>
                  <p:pic>
                    <p:nvPicPr>
                      <p:cNvPr id="8" name="Object 8"/>
                      <p:cNvPicPr>
                        <a:picLocks noChangeAspect="1" noChangeArrowheads="1"/>
                      </p:cNvPicPr>
                      <p:nvPr/>
                    </p:nvPicPr>
                    <p:blipFill>
                      <a:blip r:embed="rId8"/>
                      <a:srcRect/>
                      <a:stretch>
                        <a:fillRect/>
                      </a:stretch>
                    </p:blipFill>
                    <p:spPr bwMode="auto">
                      <a:xfrm>
                        <a:off x="5571782" y="3896710"/>
                        <a:ext cx="2339878" cy="314984"/>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F7134290-74FD-4C16-A40B-4759E162B532}"/>
              </a:ext>
            </a:extLst>
          </p:cNvPr>
          <p:cNvSpPr>
            <a:spLocks noGrp="1"/>
          </p:cNvSpPr>
          <p:nvPr>
            <p:ph sz="quarter" idx="21"/>
          </p:nvPr>
        </p:nvSpPr>
        <p:spPr>
          <a:xfrm>
            <a:off x="380060" y="4343400"/>
            <a:ext cx="8334022" cy="1295400"/>
          </a:xfrm>
        </p:spPr>
        <p:txBody>
          <a:bodyPr/>
          <a:lstStyle/>
          <a:p>
            <a:pPr marL="461963" indent="-461963">
              <a:lnSpc>
                <a:spcPct val="100000"/>
              </a:lnSpc>
            </a:pPr>
            <a:r>
              <a:rPr lang="en-US" dirty="0">
                <a:sym typeface="Symbol" pitchFamily="18" charset="2"/>
              </a:rPr>
              <a:t>The unforced motion of this system was discussed in Ch 3.7, with the graph of the solution on the next slide, along with the </a:t>
            </a:r>
            <a:r>
              <a:rPr lang="en-US" dirty="0"/>
              <a:t>graph of the ratios </a:t>
            </a:r>
            <a:r>
              <a:rPr lang="en-US" i="1" dirty="0" err="1"/>
              <a:t>Rk</a:t>
            </a:r>
            <a:r>
              <a:rPr lang="en-US" dirty="0"/>
              <a:t>/</a:t>
            </a:r>
            <a:r>
              <a:rPr lang="en-US" i="1" dirty="0"/>
              <a:t>F</a:t>
            </a:r>
            <a:r>
              <a:rPr lang="en-US" dirty="0">
                <a:sym typeface="Symbol" pitchFamily="18" charset="2"/>
              </a:rPr>
              <a:t> vs. </a:t>
            </a:r>
            <a:r>
              <a:rPr lang="en-US" i="1" dirty="0">
                <a:sym typeface="Symbol" pitchFamily="18" charset="2"/>
              </a:rPr>
              <a:t>ω/ω</a:t>
            </a:r>
            <a:r>
              <a:rPr lang="en-US" baseline="-25000" dirty="0">
                <a:sym typeface="Symbol" pitchFamily="18" charset="2"/>
              </a:rPr>
              <a:t>0</a:t>
            </a:r>
            <a:r>
              <a:rPr lang="en-US" i="1" dirty="0">
                <a:sym typeface="Symbol" pitchFamily="18" charset="2"/>
              </a:rPr>
              <a:t> </a:t>
            </a:r>
            <a:r>
              <a:rPr lang="en-US" dirty="0">
                <a:sym typeface="Symbol" pitchFamily="18" charset="2"/>
              </a:rPr>
              <a:t>for different values of </a:t>
            </a:r>
            <a:r>
              <a:rPr lang="en-US" i="1" dirty="0">
                <a:sym typeface="Symbol" pitchFamily="18" charset="2"/>
              </a:rPr>
              <a:t>ω</a:t>
            </a:r>
            <a:r>
              <a:rPr lang="en-US" dirty="0">
                <a:sym typeface="Symbol" pitchFamily="18" charset="2"/>
              </a:rPr>
              <a:t>. </a:t>
            </a:r>
          </a:p>
        </p:txBody>
      </p:sp>
    </p:spTree>
    <p:extLst>
      <p:ext uri="{BB962C8B-B14F-4D97-AF65-F5344CB8AC3E}">
        <p14:creationId xmlns:p14="http://schemas.microsoft.com/office/powerpoint/2010/main" val="301568933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B1C-1571-41D9-A021-60BCF4CCFE42}"/>
              </a:ext>
            </a:extLst>
          </p:cNvPr>
          <p:cNvSpPr>
            <a:spLocks noGrp="1"/>
          </p:cNvSpPr>
          <p:nvPr>
            <p:ph type="title"/>
          </p:nvPr>
        </p:nvSpPr>
        <p:spPr/>
        <p:txBody>
          <a:bodyPr>
            <a:noAutofit/>
          </a:bodyPr>
          <a:lstStyle/>
          <a:p>
            <a:r>
              <a:rPr lang="en-US" dirty="0"/>
              <a:t>Example 3.8.2: Forced Vibrations with Damping (part two)</a:t>
            </a:r>
            <a:endParaRPr lang="en-IN" dirty="0"/>
          </a:p>
        </p:txBody>
      </p:sp>
      <p:sp>
        <p:nvSpPr>
          <p:cNvPr id="3" name="Content Placeholder 2">
            <a:extLst>
              <a:ext uri="{FF2B5EF4-FFF2-40B4-BE49-F238E27FC236}">
                <a16:creationId xmlns:a16="http://schemas.microsoft.com/office/drawing/2014/main" id="{4E631400-CB2F-48F0-8764-0B255EA34E09}"/>
              </a:ext>
            </a:extLst>
          </p:cNvPr>
          <p:cNvSpPr>
            <a:spLocks noGrp="1"/>
          </p:cNvSpPr>
          <p:nvPr>
            <p:ph sz="quarter" idx="15"/>
          </p:nvPr>
        </p:nvSpPr>
        <p:spPr>
          <a:xfrm>
            <a:off x="380060" y="1692275"/>
            <a:ext cx="8534400" cy="928850"/>
          </a:xfrm>
        </p:spPr>
        <p:txBody>
          <a:bodyPr/>
          <a:lstStyle/>
          <a:p>
            <a:pPr marL="0" indent="0">
              <a:buNone/>
            </a:pPr>
            <a:r>
              <a:rPr lang="en-US" sz="2800" dirty="0"/>
              <a:t>Graphs of the solution (solid blue)</a:t>
            </a:r>
            <a:r>
              <a:rPr lang="en-US" sz="2800" dirty="0">
                <a:sym typeface="Symbol" pitchFamily="18" charset="2"/>
              </a:rPr>
              <a:t>, along with the external forcing function </a:t>
            </a:r>
            <a:r>
              <a:rPr lang="en-US" sz="2800" i="1" dirty="0">
                <a:sym typeface="Symbol" pitchFamily="18" charset="2"/>
              </a:rPr>
              <a:t>F</a:t>
            </a:r>
            <a:r>
              <a:rPr lang="en-US" sz="2800" dirty="0">
                <a:sym typeface="Symbol" pitchFamily="18" charset="2"/>
              </a:rPr>
              <a:t>(</a:t>
            </a:r>
            <a:r>
              <a:rPr lang="en-US" sz="2800" i="1" dirty="0">
                <a:sym typeface="Symbol" pitchFamily="18" charset="2"/>
              </a:rPr>
              <a:t>t</a:t>
            </a:r>
            <a:r>
              <a:rPr lang="en-US" sz="2800" dirty="0">
                <a:sym typeface="Symbol" pitchFamily="18" charset="2"/>
              </a:rPr>
              <a:t>) = 3 cos(0.3𝑡) (dashed red).</a:t>
            </a:r>
          </a:p>
        </p:txBody>
      </p:sp>
      <p:sp>
        <p:nvSpPr>
          <p:cNvPr id="4" name="Content Placeholder 3">
            <a:extLst>
              <a:ext uri="{FF2B5EF4-FFF2-40B4-BE49-F238E27FC236}">
                <a16:creationId xmlns:a16="http://schemas.microsoft.com/office/drawing/2014/main" id="{D3349C41-C38C-4722-8B8A-977DDAF99CEC}"/>
              </a:ext>
            </a:extLst>
          </p:cNvPr>
          <p:cNvSpPr>
            <a:spLocks noGrp="1"/>
          </p:cNvSpPr>
          <p:nvPr>
            <p:ph sz="quarter" idx="16"/>
          </p:nvPr>
        </p:nvSpPr>
        <p:spPr>
          <a:xfrm>
            <a:off x="1676400" y="3813217"/>
            <a:ext cx="1219199" cy="425451"/>
          </a:xfrm>
        </p:spPr>
        <p:txBody>
          <a:bodyPr/>
          <a:lstStyle/>
          <a:p>
            <a:r>
              <a:rPr lang="en-US" dirty="0"/>
              <a:t>𝜔 = 0.3</a:t>
            </a:r>
          </a:p>
        </p:txBody>
      </p:sp>
      <p:pic>
        <p:nvPicPr>
          <p:cNvPr id="21" name="Picture Placeholder 20" descr="A graph plots a solid curve and a dashed curve on a coordinate plane. The horizontal axis labeled t is marked from 0 to 80, in increments of 10. The vertical axis labeled u is marked from negative 3 to 3, in increments of 1. The solid curve, highlighted in blue, starts at (0, 2) and oscillates about the positive t axis. The maxima of the curve are (2.5, 3.2), (22, 3.3), (42, 3.2), and (63, 3.2). The minima of the curve are (12, negative 3.3), (31, negative 3.3), (52, negative 3.2), and (73, negative 3.2). The dashed curve, highlighted in red, starts at (0, 3) and oscillates about the positive t axis. The maxima of the curve are (21.5, 3), (42, 3), and (63, 3). The minima of the curve are (10.5, negative 3), (31, negative 3), (52, negative 3), and (73, negative 3). The solid curve is labeled solution, and the dashed curve is labeled forcing function. All values are estimated.">
            <a:extLst>
              <a:ext uri="{FF2B5EF4-FFF2-40B4-BE49-F238E27FC236}">
                <a16:creationId xmlns:a16="http://schemas.microsoft.com/office/drawing/2014/main" id="{602E751A-9469-487F-9BAF-44643E40C110}"/>
              </a:ext>
            </a:extLst>
          </p:cNvPr>
          <p:cNvPicPr>
            <a:picLocks noGrp="1" noChangeAspect="1"/>
          </p:cNvPicPr>
          <p:nvPr>
            <p:ph type="pic" sz="quarter" idx="19"/>
          </p:nvPr>
        </p:nvPicPr>
        <p:blipFill>
          <a:blip r:embed="rId2"/>
          <a:stretch>
            <a:fillRect/>
          </a:stretch>
        </p:blipFill>
        <p:spPr>
          <a:xfrm>
            <a:off x="4038600" y="2621125"/>
            <a:ext cx="4909888" cy="3235086"/>
          </a:xfrm>
          <a:prstGeom prst="rect">
            <a:avLst/>
          </a:prstGeom>
        </p:spPr>
      </p:pic>
    </p:spTree>
    <p:extLst>
      <p:ext uri="{BB962C8B-B14F-4D97-AF65-F5344CB8AC3E}">
        <p14:creationId xmlns:p14="http://schemas.microsoft.com/office/powerpoint/2010/main" val="3589663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p:cNvSpPr>
            <a:spLocks noGrp="1"/>
          </p:cNvSpPr>
          <p:nvPr>
            <p:ph type="title"/>
          </p:nvPr>
        </p:nvSpPr>
        <p:spPr>
          <a:xfrm>
            <a:off x="277078" y="3009900"/>
            <a:ext cx="8543926" cy="838200"/>
          </a:xfrm>
        </p:spPr>
        <p:txBody>
          <a:bodyPr/>
          <a:lstStyle/>
          <a:p>
            <a:pPr algn="ctr"/>
            <a:r>
              <a:rPr lang="en-US" dirty="0"/>
              <a:t>Section 3.8 Forced Periodic Vibrations</a:t>
            </a:r>
          </a:p>
        </p:txBody>
      </p:sp>
    </p:spTree>
    <p:extLst>
      <p:ext uri="{BB962C8B-B14F-4D97-AF65-F5344CB8AC3E}">
        <p14:creationId xmlns:p14="http://schemas.microsoft.com/office/powerpoint/2010/main" val="168265306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B1C-1571-41D9-A021-60BCF4CCFE42}"/>
              </a:ext>
            </a:extLst>
          </p:cNvPr>
          <p:cNvSpPr>
            <a:spLocks noGrp="1"/>
          </p:cNvSpPr>
          <p:nvPr>
            <p:ph type="title"/>
          </p:nvPr>
        </p:nvSpPr>
        <p:spPr/>
        <p:txBody>
          <a:bodyPr>
            <a:noAutofit/>
          </a:bodyPr>
          <a:lstStyle/>
          <a:p>
            <a:r>
              <a:rPr lang="en-US" dirty="0"/>
              <a:t>Example 3.8.2: Forced Vibrations with Damping (part three)</a:t>
            </a:r>
            <a:endParaRPr lang="en-IN" dirty="0"/>
          </a:p>
        </p:txBody>
      </p:sp>
      <p:sp>
        <p:nvSpPr>
          <p:cNvPr id="6" name="Content Placeholder 2">
            <a:extLst>
              <a:ext uri="{FF2B5EF4-FFF2-40B4-BE49-F238E27FC236}">
                <a16:creationId xmlns:a16="http://schemas.microsoft.com/office/drawing/2014/main" id="{4E631400-CB2F-48F0-8764-0B255EA34E09}"/>
              </a:ext>
            </a:extLst>
          </p:cNvPr>
          <p:cNvSpPr>
            <a:spLocks noGrp="1"/>
          </p:cNvSpPr>
          <p:nvPr>
            <p:ph sz="quarter" idx="15"/>
          </p:nvPr>
        </p:nvSpPr>
        <p:spPr>
          <a:xfrm>
            <a:off x="380060" y="1692275"/>
            <a:ext cx="8534400" cy="974726"/>
          </a:xfrm>
        </p:spPr>
        <p:txBody>
          <a:bodyPr/>
          <a:lstStyle/>
          <a:p>
            <a:pPr marL="0" indent="0">
              <a:buNone/>
            </a:pPr>
            <a:r>
              <a:rPr lang="en-US" sz="2400" dirty="0"/>
              <a:t>Graphs of the solution (solid blue)</a:t>
            </a:r>
            <a:r>
              <a:rPr lang="en-US" sz="2400" dirty="0">
                <a:sym typeface="Symbol" pitchFamily="18" charset="2"/>
              </a:rPr>
              <a:t>, along with the external forcing function 𝐹(𝑡) = 3 cos(𝑡) (dashed red).  </a:t>
            </a:r>
          </a:p>
        </p:txBody>
      </p:sp>
      <p:sp>
        <p:nvSpPr>
          <p:cNvPr id="3" name="Content Placeholder 2">
            <a:extLst>
              <a:ext uri="{FF2B5EF4-FFF2-40B4-BE49-F238E27FC236}">
                <a16:creationId xmlns:a16="http://schemas.microsoft.com/office/drawing/2014/main" id="{C8AB0E31-0389-46E8-B150-F276207CD680}"/>
              </a:ext>
            </a:extLst>
          </p:cNvPr>
          <p:cNvSpPr>
            <a:spLocks noGrp="1"/>
          </p:cNvSpPr>
          <p:nvPr>
            <p:ph sz="quarter" idx="16"/>
          </p:nvPr>
        </p:nvSpPr>
        <p:spPr>
          <a:xfrm>
            <a:off x="1295400" y="3384153"/>
            <a:ext cx="1306529" cy="457200"/>
          </a:xfrm>
        </p:spPr>
        <p:txBody>
          <a:bodyPr/>
          <a:lstStyle/>
          <a:p>
            <a:r>
              <a:rPr lang="en-US" dirty="0"/>
              <a:t>𝜔 = 1.0</a:t>
            </a:r>
          </a:p>
        </p:txBody>
      </p:sp>
      <p:pic>
        <p:nvPicPr>
          <p:cNvPr id="21" name="Picture Placeholder 20" descr="A graph plots a solid curve and a dashed curve on a coordinate plane. The horizontal axis labeled t is marked from 0 to 60, in increments of 10. The vertical axis labeled u is marked from negative 20 to 20, in increments of 10. The solid curve, highlighted in blue, starts at (0, 2) and oscillates about the positive t axis with its amplitude increasing as t value increases. The maxima of the curve are (1.5, 2.5), (8, 9), (12.5, 13), (20.5, 16), (26, 18), (32, 20), (39, 21), (46, 22), (52, 23) and (58, 24). The minima of the curve are (4, negative 6), (11, negative 12), (18, negative 16), (23, negative 18), (30, negative 20), (36, negative 21), (42, negative 22), (48, negative 23), and (55, negative 23). The dashed curve, highlighted in red, starts at (0, 3) and oscillates about the positive t axis with constant amplitude. The maxima of the curve are (6, 3), (11.5, 3), (20, 3), (25, 3), (32, 3), (37.5, 2), (43, 3), (50.5, 3), and (57, 3). The minima of the curve are (3.5, negative 3), (9.5, negative 3), (16, negative 3), (22, negative 3), (28, negative 3), (34, negative 3), (40.5, negative 3), (47, negative 3), and (53, negative 3). The solid curve is labeled solution, and the dashed curve is labeled forcing function. All values are estimated.">
            <a:extLst>
              <a:ext uri="{FF2B5EF4-FFF2-40B4-BE49-F238E27FC236}">
                <a16:creationId xmlns:a16="http://schemas.microsoft.com/office/drawing/2014/main" id="{54A004D2-E360-4D2E-82CA-1E870E2C954C}"/>
              </a:ext>
            </a:extLst>
          </p:cNvPr>
          <p:cNvPicPr>
            <a:picLocks noGrp="1" noChangeAspect="1"/>
          </p:cNvPicPr>
          <p:nvPr>
            <p:ph type="pic" sz="quarter" idx="19"/>
          </p:nvPr>
        </p:nvPicPr>
        <p:blipFill>
          <a:blip r:embed="rId3"/>
          <a:stretch>
            <a:fillRect/>
          </a:stretch>
        </p:blipFill>
        <p:spPr>
          <a:xfrm>
            <a:off x="3450816" y="2705100"/>
            <a:ext cx="5060118" cy="3414055"/>
          </a:xfrm>
          <a:prstGeom prst="rect">
            <a:avLst/>
          </a:prstGeom>
        </p:spPr>
      </p:pic>
    </p:spTree>
    <p:extLst>
      <p:ext uri="{BB962C8B-B14F-4D97-AF65-F5344CB8AC3E}">
        <p14:creationId xmlns:p14="http://schemas.microsoft.com/office/powerpoint/2010/main" val="394108152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B1C-1571-41D9-A021-60BCF4CCFE42}"/>
              </a:ext>
            </a:extLst>
          </p:cNvPr>
          <p:cNvSpPr>
            <a:spLocks noGrp="1"/>
          </p:cNvSpPr>
          <p:nvPr>
            <p:ph type="title"/>
          </p:nvPr>
        </p:nvSpPr>
        <p:spPr/>
        <p:txBody>
          <a:bodyPr>
            <a:noAutofit/>
          </a:bodyPr>
          <a:lstStyle/>
          <a:p>
            <a:r>
              <a:rPr lang="en-US" dirty="0"/>
              <a:t>Example 3.8.2: Forced Vibrations with Damping (part four)</a:t>
            </a:r>
            <a:endParaRPr lang="en-IN" dirty="0"/>
          </a:p>
        </p:txBody>
      </p:sp>
      <p:sp>
        <p:nvSpPr>
          <p:cNvPr id="3" name="Content Placeholder 2">
            <a:extLst>
              <a:ext uri="{FF2B5EF4-FFF2-40B4-BE49-F238E27FC236}">
                <a16:creationId xmlns:a16="http://schemas.microsoft.com/office/drawing/2014/main" id="{4E631400-CB2F-48F0-8764-0B255EA34E09}"/>
              </a:ext>
            </a:extLst>
          </p:cNvPr>
          <p:cNvSpPr>
            <a:spLocks noGrp="1"/>
          </p:cNvSpPr>
          <p:nvPr>
            <p:ph sz="quarter" idx="15"/>
          </p:nvPr>
        </p:nvSpPr>
        <p:spPr>
          <a:xfrm>
            <a:off x="380060" y="1692274"/>
            <a:ext cx="8534400" cy="822325"/>
          </a:xfrm>
        </p:spPr>
        <p:txBody>
          <a:bodyPr/>
          <a:lstStyle/>
          <a:p>
            <a:pPr marL="0" indent="0">
              <a:buNone/>
            </a:pPr>
            <a:r>
              <a:rPr lang="en-US" sz="2400" dirty="0"/>
              <a:t>Graphs of the solution (solid blue)</a:t>
            </a:r>
            <a:r>
              <a:rPr lang="en-US" sz="2400" dirty="0">
                <a:sym typeface="Symbol" pitchFamily="18" charset="2"/>
              </a:rPr>
              <a:t>, along with the external forcing function 𝐹(𝑡) = 3 cos(2𝑡) (dashed red).  </a:t>
            </a:r>
          </a:p>
        </p:txBody>
      </p:sp>
      <p:sp>
        <p:nvSpPr>
          <p:cNvPr id="4" name="Content Placeholder 3">
            <a:extLst>
              <a:ext uri="{FF2B5EF4-FFF2-40B4-BE49-F238E27FC236}">
                <a16:creationId xmlns:a16="http://schemas.microsoft.com/office/drawing/2014/main" id="{DEA081CF-A574-4A46-8A67-7606EA7F0DAA}"/>
              </a:ext>
            </a:extLst>
          </p:cNvPr>
          <p:cNvSpPr>
            <a:spLocks noGrp="1"/>
          </p:cNvSpPr>
          <p:nvPr>
            <p:ph sz="quarter" idx="16"/>
          </p:nvPr>
        </p:nvSpPr>
        <p:spPr>
          <a:xfrm>
            <a:off x="882387" y="3581400"/>
            <a:ext cx="1295400" cy="452967"/>
          </a:xfrm>
        </p:spPr>
        <p:txBody>
          <a:bodyPr/>
          <a:lstStyle/>
          <a:p>
            <a:r>
              <a:rPr lang="en-US" dirty="0"/>
              <a:t>𝜔 = 2.0</a:t>
            </a:r>
          </a:p>
        </p:txBody>
      </p:sp>
      <p:pic>
        <p:nvPicPr>
          <p:cNvPr id="21" name="Picture Placeholder 20" descr="A graph plots a solid curve and a dashed curve on a coordinate plane. The horizontal axis labeled t is marked from 0 to 50, in increments of 10. The vertical axis labeled u is marked from negative 3 to 3, in increments of 1. The solid curve, highlighted in blue, starts at (0, 2) and oscillates about the positive t axis. The maxima of the curve are (5, 1.5), (7.5, 1.6), (12, 1.15), (14, 1.3), (17.5, 1), (20, 1.1), (24, 1), (26, 1.1), (30, 1), (33, 1.1), (36, 1), (39, 1.1), (42, 1), (45, 1.1), and (48, 1). The minima of the curve are (3, negative 3.3), (6, 1), (9.5, negative 2.7), (13, 0.4), (15, negative 2.1), (19, negative 0.1), (22, negative 1.7), (25, negative 0.2), (28, negative 1.4), (31, negative 0.5), (35, negative 1.3), (37, negative 0.6), (41, negative 1.1), (43, negative 0.6), and (46, negative 1.1). The dashed curve, highlighted in red, starts at (0, 3) and oscillates about the positive t axis with constant amplitude. The maxima of the curve are (3, 3), (6, 3), (9.5, 3), (13, 3), (15, 3), (19, 3), (22, 3), (25, 3), (28, 3), (31, 3), (35, 3), (37, 3), (41, 3), (43, 3), and (46, 3). The minima of the curve are (5, negative 3), (7.5, negative 3), (12, negative 3), (14, negative 3), (17.5, negative 3), (20, negative 3), (24, negative 3), (26, negative 3), (30, negative 3), (33, negative 3), (36, negative 3), (39, negative 3), (42, negative 3), (45, negative 3), and (48, negative 3). The solid curve is labeled solution, and the dashed curve is labeled forcing function. All values are estimated.">
            <a:extLst>
              <a:ext uri="{FF2B5EF4-FFF2-40B4-BE49-F238E27FC236}">
                <a16:creationId xmlns:a16="http://schemas.microsoft.com/office/drawing/2014/main" id="{E038E6BD-8CBE-4C0B-81F3-ACCB2DA99A59}"/>
              </a:ext>
            </a:extLst>
          </p:cNvPr>
          <p:cNvPicPr>
            <a:picLocks noGrp="1" noChangeAspect="1"/>
          </p:cNvPicPr>
          <p:nvPr>
            <p:ph type="pic" sz="quarter" idx="19"/>
          </p:nvPr>
        </p:nvPicPr>
        <p:blipFill>
          <a:blip r:embed="rId2"/>
          <a:stretch>
            <a:fillRect/>
          </a:stretch>
        </p:blipFill>
        <p:spPr>
          <a:xfrm>
            <a:off x="3077948" y="2627159"/>
            <a:ext cx="5170965" cy="3530445"/>
          </a:xfrm>
          <a:prstGeom prst="rect">
            <a:avLst/>
          </a:prstGeom>
        </p:spPr>
      </p:pic>
    </p:spTree>
    <p:extLst>
      <p:ext uri="{BB962C8B-B14F-4D97-AF65-F5344CB8AC3E}">
        <p14:creationId xmlns:p14="http://schemas.microsoft.com/office/powerpoint/2010/main" val="79274372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14591-9DA6-49DB-81D3-C27EAF9BE8E4}"/>
              </a:ext>
            </a:extLst>
          </p:cNvPr>
          <p:cNvSpPr>
            <a:spLocks noGrp="1"/>
          </p:cNvSpPr>
          <p:nvPr>
            <p:ph type="title"/>
          </p:nvPr>
        </p:nvSpPr>
        <p:spPr/>
        <p:txBody>
          <a:bodyPr>
            <a:noAutofit/>
          </a:bodyPr>
          <a:lstStyle/>
          <a:p>
            <a:r>
              <a:rPr lang="en-US" dirty="0"/>
              <a:t>Undamped Equation: General Solution for the Case </a:t>
            </a:r>
            <a:r>
              <a:rPr lang="el-GR" i="1" dirty="0"/>
              <a:t>γ</a:t>
            </a:r>
            <a:r>
              <a:rPr lang="en-IN" dirty="0"/>
              <a:t> = 0</a:t>
            </a:r>
          </a:p>
        </p:txBody>
      </p:sp>
      <p:sp>
        <p:nvSpPr>
          <p:cNvPr id="3" name="Content Placeholder 2">
            <a:extLst>
              <a:ext uri="{FF2B5EF4-FFF2-40B4-BE49-F238E27FC236}">
                <a16:creationId xmlns:a16="http://schemas.microsoft.com/office/drawing/2014/main" id="{1D4E4B3C-54A4-4F47-A35E-F0C1A126B3DC}"/>
              </a:ext>
            </a:extLst>
          </p:cNvPr>
          <p:cNvSpPr>
            <a:spLocks noGrp="1"/>
          </p:cNvSpPr>
          <p:nvPr>
            <p:ph sz="quarter" idx="15"/>
          </p:nvPr>
        </p:nvSpPr>
        <p:spPr>
          <a:xfrm>
            <a:off x="380060" y="1828800"/>
            <a:ext cx="8534400" cy="425450"/>
          </a:xfrm>
        </p:spPr>
        <p:txBody>
          <a:bodyPr/>
          <a:lstStyle/>
          <a:p>
            <a:pPr marL="457200" indent="-457200"/>
            <a:r>
              <a:rPr lang="en-US" sz="2600" dirty="0"/>
              <a:t>Suppose there is no damping term. Then our equation is</a:t>
            </a:r>
          </a:p>
        </p:txBody>
      </p:sp>
      <p:graphicFrame>
        <p:nvGraphicFramePr>
          <p:cNvPr id="19" name="Object 0" descr="equation left hand side m times u super double prime of t plus k times u of t equals right hand side cap f sub zero times cosine of omega t">
            <a:extLst>
              <a:ext uri="{FF2B5EF4-FFF2-40B4-BE49-F238E27FC236}">
                <a16:creationId xmlns:a16="http://schemas.microsoft.com/office/drawing/2014/main" id="{D16437D6-EBD8-45C0-BF88-A6E37FEFDF8C}"/>
              </a:ext>
            </a:extLst>
          </p:cNvPr>
          <p:cNvGraphicFramePr>
            <a:graphicFrameLocks noGrp="1" noChangeAspect="1"/>
          </p:cNvGraphicFramePr>
          <p:nvPr>
            <p:ph sz="quarter" idx="16"/>
            <p:extLst>
              <p:ext uri="{D42A27DB-BD31-4B8C-83A1-F6EECF244321}">
                <p14:modId xmlns:p14="http://schemas.microsoft.com/office/powerpoint/2010/main" val="228362451"/>
              </p:ext>
            </p:extLst>
          </p:nvPr>
        </p:nvGraphicFramePr>
        <p:xfrm>
          <a:off x="2748020" y="2362200"/>
          <a:ext cx="3647961" cy="435578"/>
        </p:xfrm>
        <a:graphic>
          <a:graphicData uri="http://schemas.openxmlformats.org/presentationml/2006/ole">
            <mc:AlternateContent xmlns:mc="http://schemas.openxmlformats.org/markup-compatibility/2006">
              <mc:Choice xmlns:v="urn:schemas-microsoft-com:vml" Requires="v">
                <p:oleObj spid="_x0000_s16599" name="Equation" r:id="rId3" imgW="1701800" imgH="203200" progId="Equation.DSMT4">
                  <p:embed/>
                </p:oleObj>
              </mc:Choice>
              <mc:Fallback>
                <p:oleObj name="Equation" r:id="rId3" imgW="1701800" imgH="203200" progId="Equation.DSMT4">
                  <p:embed/>
                  <p:pic>
                    <p:nvPicPr>
                      <p:cNvPr id="231424" name="Object 0"/>
                      <p:cNvPicPr>
                        <a:picLocks noChangeAspect="1" noChangeArrowheads="1"/>
                      </p:cNvPicPr>
                      <p:nvPr/>
                    </p:nvPicPr>
                    <p:blipFill>
                      <a:blip r:embed="rId4"/>
                      <a:srcRect/>
                      <a:stretch>
                        <a:fillRect/>
                      </a:stretch>
                    </p:blipFill>
                    <p:spPr bwMode="auto">
                      <a:xfrm>
                        <a:off x="2748020" y="2362200"/>
                        <a:ext cx="3647961" cy="43557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6104A13-7140-4E9F-A4CC-97CCFBE7365B}"/>
              </a:ext>
            </a:extLst>
          </p:cNvPr>
          <p:cNvSpPr>
            <a:spLocks noGrp="1"/>
          </p:cNvSpPr>
          <p:nvPr>
            <p:ph sz="quarter" idx="18"/>
          </p:nvPr>
        </p:nvSpPr>
        <p:spPr>
          <a:xfrm>
            <a:off x="380060" y="3009174"/>
            <a:ext cx="8534400" cy="800826"/>
          </a:xfrm>
        </p:spPr>
        <p:txBody>
          <a:bodyPr/>
          <a:lstStyle/>
          <a:p>
            <a:pPr marL="457200" indent="-457200"/>
            <a:r>
              <a:rPr lang="en-US" sz="2600" dirty="0"/>
              <a:t>Assuming </a:t>
            </a:r>
            <a:r>
              <a:rPr lang="el-GR" sz="2600" i="1" dirty="0"/>
              <a:t>ω</a:t>
            </a:r>
            <a:r>
              <a:rPr lang="en-IN" sz="2600" dirty="0"/>
              <a:t> ≠ </a:t>
            </a:r>
            <a:r>
              <a:rPr lang="el-GR" sz="2600" i="1" dirty="0"/>
              <a:t>ω</a:t>
            </a:r>
            <a:r>
              <a:rPr lang="en-IN" sz="2600" baseline="-25000" dirty="0"/>
              <a:t>0</a:t>
            </a:r>
            <a:r>
              <a:rPr lang="en-US" sz="2600" dirty="0"/>
              <a:t>, the method of undetermined coefficients can be used to show that the general solution is</a:t>
            </a:r>
          </a:p>
        </p:txBody>
      </p:sp>
      <p:graphicFrame>
        <p:nvGraphicFramePr>
          <p:cNvPr id="20" name="Object 1" descr="u of t equals sum with 3 summands c sub one times cosine of omega sub zero times t plus c sub two times sine of omega sub zero times t plus cap f sub zero divided by m times open left parenthesis omega sub zero squared minus omega squared close times cosine of omega t">
            <a:extLst>
              <a:ext uri="{FF2B5EF4-FFF2-40B4-BE49-F238E27FC236}">
                <a16:creationId xmlns:a16="http://schemas.microsoft.com/office/drawing/2014/main" id="{892F4723-F427-4D46-AA20-47A22520778D}"/>
              </a:ext>
            </a:extLst>
          </p:cNvPr>
          <p:cNvGraphicFramePr>
            <a:graphicFrameLocks noGrp="1" noChangeAspect="1"/>
          </p:cNvGraphicFramePr>
          <p:nvPr>
            <p:ph type="pic" sz="quarter" idx="19"/>
            <p:extLst>
              <p:ext uri="{D42A27DB-BD31-4B8C-83A1-F6EECF244321}">
                <p14:modId xmlns:p14="http://schemas.microsoft.com/office/powerpoint/2010/main" val="2074720054"/>
              </p:ext>
            </p:extLst>
          </p:nvPr>
        </p:nvGraphicFramePr>
        <p:xfrm>
          <a:off x="1568047" y="3999544"/>
          <a:ext cx="6007906" cy="801056"/>
        </p:xfrm>
        <a:graphic>
          <a:graphicData uri="http://schemas.openxmlformats.org/presentationml/2006/ole">
            <mc:AlternateContent xmlns:mc="http://schemas.openxmlformats.org/markup-compatibility/2006">
              <mc:Choice xmlns:v="urn:schemas-microsoft-com:vml" Requires="v">
                <p:oleObj spid="_x0000_s16600" name="Equation" r:id="rId5" imgW="3238500" imgH="431800" progId="Equation.DSMT4">
                  <p:embed/>
                </p:oleObj>
              </mc:Choice>
              <mc:Fallback>
                <p:oleObj name="Equation" r:id="rId5" imgW="3238500" imgH="431800" progId="Equation.DSMT4">
                  <p:embed/>
                  <p:pic>
                    <p:nvPicPr>
                      <p:cNvPr id="231425" name="Object 1"/>
                      <p:cNvPicPr>
                        <a:picLocks noChangeAspect="1" noChangeArrowheads="1"/>
                      </p:cNvPicPr>
                      <p:nvPr/>
                    </p:nvPicPr>
                    <p:blipFill>
                      <a:blip r:embed="rId6"/>
                      <a:srcRect/>
                      <a:stretch>
                        <a:fillRect/>
                      </a:stretch>
                    </p:blipFill>
                    <p:spPr bwMode="auto">
                      <a:xfrm>
                        <a:off x="1568047" y="3999544"/>
                        <a:ext cx="6007906" cy="8010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09321627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C4EBF-CFD4-40AA-ACE7-1DE1765517CF}"/>
              </a:ext>
            </a:extLst>
          </p:cNvPr>
          <p:cNvSpPr>
            <a:spLocks noGrp="1"/>
          </p:cNvSpPr>
          <p:nvPr>
            <p:ph type="title"/>
          </p:nvPr>
        </p:nvSpPr>
        <p:spPr>
          <a:xfrm>
            <a:off x="281354" y="457200"/>
            <a:ext cx="8534400" cy="1211096"/>
          </a:xfrm>
        </p:spPr>
        <p:txBody>
          <a:bodyPr>
            <a:noAutofit/>
          </a:bodyPr>
          <a:lstStyle/>
          <a:p>
            <a:r>
              <a:rPr lang="en-US" dirty="0"/>
              <a:t>Undamped Equation: Mass Initially at Rest</a:t>
            </a:r>
            <a:endParaRPr lang="en-IN" dirty="0"/>
          </a:p>
        </p:txBody>
      </p:sp>
      <p:sp>
        <p:nvSpPr>
          <p:cNvPr id="3" name="Content Placeholder 2">
            <a:extLst>
              <a:ext uri="{FF2B5EF4-FFF2-40B4-BE49-F238E27FC236}">
                <a16:creationId xmlns:a16="http://schemas.microsoft.com/office/drawing/2014/main" id="{F1E977E3-43BF-473C-ABEE-1301DA3AFECD}"/>
              </a:ext>
            </a:extLst>
          </p:cNvPr>
          <p:cNvSpPr>
            <a:spLocks noGrp="1"/>
          </p:cNvSpPr>
          <p:nvPr>
            <p:ph sz="quarter" idx="15"/>
          </p:nvPr>
        </p:nvSpPr>
        <p:spPr>
          <a:xfrm>
            <a:off x="380060" y="1692275"/>
            <a:ext cx="8534400" cy="727704"/>
          </a:xfrm>
        </p:spPr>
        <p:txBody>
          <a:bodyPr/>
          <a:lstStyle/>
          <a:p>
            <a:pPr marL="457200" indent="-457200"/>
            <a:r>
              <a:rPr lang="en-US" sz="2200" dirty="0"/>
              <a:t>If the mass is initially at rest, then the corresponding initial value problem is</a:t>
            </a:r>
          </a:p>
        </p:txBody>
      </p:sp>
      <p:graphicFrame>
        <p:nvGraphicFramePr>
          <p:cNvPr id="19" name="Object 0" descr="equation left hand side m times u super double prime of t plus k times u of t equals right hand side cap f sub zero times cosine of omega t comma u of zero equals zero comma u super prime of zero equals zero">
            <a:extLst>
              <a:ext uri="{FF2B5EF4-FFF2-40B4-BE49-F238E27FC236}">
                <a16:creationId xmlns:a16="http://schemas.microsoft.com/office/drawing/2014/main" id="{3AB43B9E-9DFF-4564-A621-9ED40E6A79E1}"/>
              </a:ext>
            </a:extLst>
          </p:cNvPr>
          <p:cNvGraphicFramePr>
            <a:graphicFrameLocks noGrp="1" noChangeAspect="1"/>
          </p:cNvGraphicFramePr>
          <p:nvPr>
            <p:ph sz="quarter" idx="16"/>
            <p:extLst>
              <p:ext uri="{D42A27DB-BD31-4B8C-83A1-F6EECF244321}">
                <p14:modId xmlns:p14="http://schemas.microsoft.com/office/powerpoint/2010/main" val="43146813"/>
              </p:ext>
            </p:extLst>
          </p:nvPr>
        </p:nvGraphicFramePr>
        <p:xfrm>
          <a:off x="2085880" y="2338221"/>
          <a:ext cx="4972241" cy="404979"/>
        </p:xfrm>
        <a:graphic>
          <a:graphicData uri="http://schemas.openxmlformats.org/presentationml/2006/ole">
            <mc:AlternateContent xmlns:mc="http://schemas.openxmlformats.org/markup-compatibility/2006">
              <mc:Choice xmlns:v="urn:schemas-microsoft-com:vml" Requires="v">
                <p:oleObj spid="_x0000_s17721" name="Equation" r:id="rId3" imgW="2806560" imgH="228600" progId="Equation.3">
                  <p:embed/>
                </p:oleObj>
              </mc:Choice>
              <mc:Fallback>
                <p:oleObj name="Equation" r:id="rId3" imgW="2806560" imgH="228600" progId="Equation.3">
                  <p:embed/>
                  <p:pic>
                    <p:nvPicPr>
                      <p:cNvPr id="232448" name="Object 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85880" y="2338221"/>
                        <a:ext cx="4972241" cy="404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C22AFDE4-4EB9-445D-A080-406382A68C39}"/>
              </a:ext>
            </a:extLst>
          </p:cNvPr>
          <p:cNvSpPr>
            <a:spLocks noGrp="1"/>
          </p:cNvSpPr>
          <p:nvPr>
            <p:ph sz="quarter" idx="18"/>
          </p:nvPr>
        </p:nvSpPr>
        <p:spPr>
          <a:xfrm>
            <a:off x="380060" y="2780574"/>
            <a:ext cx="8334022" cy="404979"/>
          </a:xfrm>
        </p:spPr>
        <p:txBody>
          <a:bodyPr/>
          <a:lstStyle/>
          <a:p>
            <a:pPr marL="457200" indent="-457200"/>
            <a:r>
              <a:rPr lang="en-US" sz="2200" dirty="0"/>
              <a:t>Recall that the general solution to the differential equation is</a:t>
            </a:r>
          </a:p>
        </p:txBody>
      </p:sp>
      <p:graphicFrame>
        <p:nvGraphicFramePr>
          <p:cNvPr id="12" name="Object 11" descr="u equals sum with 3 summands c sub one times cosine of omega sub zero times t plus c sub two times sine of omega sub zero times t plus cap f sub zero divided by m times open left parenthesis omega sub zero squared minus omega squared close times cosine of omega times t">
            <a:extLst>
              <a:ext uri="{FF2B5EF4-FFF2-40B4-BE49-F238E27FC236}">
                <a16:creationId xmlns:a16="http://schemas.microsoft.com/office/drawing/2014/main" id="{FF19114F-7999-4234-B752-FD13DBF00629}"/>
              </a:ext>
            </a:extLst>
          </p:cNvPr>
          <p:cNvGraphicFramePr>
            <a:graphicFrameLocks noChangeAspect="1"/>
          </p:cNvGraphicFramePr>
          <p:nvPr>
            <p:extLst>
              <p:ext uri="{D42A27DB-BD31-4B8C-83A1-F6EECF244321}">
                <p14:modId xmlns:p14="http://schemas.microsoft.com/office/powerpoint/2010/main" val="4149870422"/>
              </p:ext>
            </p:extLst>
          </p:nvPr>
        </p:nvGraphicFramePr>
        <p:xfrm>
          <a:off x="2226252" y="3276600"/>
          <a:ext cx="4555548" cy="687981"/>
        </p:xfrm>
        <a:graphic>
          <a:graphicData uri="http://schemas.openxmlformats.org/presentationml/2006/ole">
            <mc:AlternateContent xmlns:mc="http://schemas.openxmlformats.org/markup-compatibility/2006">
              <mc:Choice xmlns:v="urn:schemas-microsoft-com:vml" Requires="v">
                <p:oleObj spid="_x0000_s17722" name="Equation" r:id="rId5" imgW="3111480" imgH="469800" progId="Equation.DSMT4">
                  <p:embed/>
                </p:oleObj>
              </mc:Choice>
              <mc:Fallback>
                <p:oleObj name="Equation" r:id="rId5" imgW="3111480" imgH="469800" progId="Equation.DSMT4">
                  <p:embed/>
                  <p:pic>
                    <p:nvPicPr>
                      <p:cNvPr id="5" name="Object 4"/>
                      <p:cNvPicPr>
                        <a:picLocks noChangeAspect="1" noChangeArrowheads="1"/>
                      </p:cNvPicPr>
                      <p:nvPr/>
                    </p:nvPicPr>
                    <p:blipFill>
                      <a:blip r:embed="rId6"/>
                      <a:srcRect/>
                      <a:stretch>
                        <a:fillRect/>
                      </a:stretch>
                    </p:blipFill>
                    <p:spPr bwMode="auto">
                      <a:xfrm>
                        <a:off x="2226252" y="3276600"/>
                        <a:ext cx="4555548" cy="68798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CEDD65AC-2409-4F6D-8E92-4D72485B541C}"/>
              </a:ext>
            </a:extLst>
          </p:cNvPr>
          <p:cNvSpPr>
            <a:spLocks noGrp="1"/>
          </p:cNvSpPr>
          <p:nvPr>
            <p:ph sz="quarter" idx="21"/>
          </p:nvPr>
        </p:nvSpPr>
        <p:spPr>
          <a:xfrm>
            <a:off x="380060" y="4038601"/>
            <a:ext cx="8334022" cy="404980"/>
          </a:xfrm>
        </p:spPr>
        <p:txBody>
          <a:bodyPr/>
          <a:lstStyle/>
          <a:p>
            <a:pPr marL="457200" indent="-457200"/>
            <a:r>
              <a:rPr lang="en-US" sz="2200" dirty="0">
                <a:sym typeface="Symbol" pitchFamily="18" charset="2"/>
              </a:rPr>
              <a:t>Using the initial conditions to solve for </a:t>
            </a:r>
            <a:r>
              <a:rPr lang="en-US" sz="2200" i="1" dirty="0">
                <a:sym typeface="Symbol" pitchFamily="18" charset="2"/>
              </a:rPr>
              <a:t>c</a:t>
            </a:r>
            <a:r>
              <a:rPr lang="en-US" sz="2200" baseline="-25000" dirty="0">
                <a:sym typeface="Symbol" pitchFamily="18" charset="2"/>
              </a:rPr>
              <a:t>1 </a:t>
            </a:r>
            <a:r>
              <a:rPr lang="en-US" sz="2200" dirty="0">
                <a:sym typeface="Symbol" pitchFamily="18" charset="2"/>
              </a:rPr>
              <a:t>and </a:t>
            </a:r>
            <a:r>
              <a:rPr lang="en-US" sz="2200" i="1" dirty="0">
                <a:sym typeface="Symbol" pitchFamily="18" charset="2"/>
              </a:rPr>
              <a:t>c</a:t>
            </a:r>
            <a:r>
              <a:rPr lang="en-US" sz="2200" baseline="-25000" dirty="0">
                <a:sym typeface="Symbol" pitchFamily="18" charset="2"/>
              </a:rPr>
              <a:t>2</a:t>
            </a:r>
            <a:r>
              <a:rPr lang="en-US" sz="2200" dirty="0">
                <a:sym typeface="Symbol" pitchFamily="18" charset="2"/>
              </a:rPr>
              <a:t>, we obtain</a:t>
            </a:r>
          </a:p>
        </p:txBody>
      </p:sp>
      <p:graphicFrame>
        <p:nvGraphicFramePr>
          <p:cNvPr id="21" name="Object 1" descr="equation left hand side c sub one equals right hand side negative cap f sub zero divided by m times open left parenthesis omega sub zero squared minus omega squared close comma c sub two equals zero">
            <a:extLst>
              <a:ext uri="{FF2B5EF4-FFF2-40B4-BE49-F238E27FC236}">
                <a16:creationId xmlns:a16="http://schemas.microsoft.com/office/drawing/2014/main" id="{2DFF2D70-7385-4093-BAA7-56E1790B2FE5}"/>
              </a:ext>
            </a:extLst>
          </p:cNvPr>
          <p:cNvGraphicFramePr>
            <a:graphicFrameLocks noGrp="1" noChangeAspect="1"/>
          </p:cNvGraphicFramePr>
          <p:nvPr>
            <p:ph type="pic" sz="quarter" idx="20"/>
            <p:extLst>
              <p:ext uri="{D42A27DB-BD31-4B8C-83A1-F6EECF244321}">
                <p14:modId xmlns:p14="http://schemas.microsoft.com/office/powerpoint/2010/main" val="2136446359"/>
              </p:ext>
            </p:extLst>
          </p:nvPr>
        </p:nvGraphicFramePr>
        <p:xfrm>
          <a:off x="3039649" y="4436851"/>
          <a:ext cx="3014844" cy="764961"/>
        </p:xfrm>
        <a:graphic>
          <a:graphicData uri="http://schemas.openxmlformats.org/presentationml/2006/ole">
            <mc:AlternateContent xmlns:mc="http://schemas.openxmlformats.org/markup-compatibility/2006">
              <mc:Choice xmlns:v="urn:schemas-microsoft-com:vml" Requires="v">
                <p:oleObj spid="_x0000_s17723" name="Equation" r:id="rId7" imgW="1701720" imgH="431640" progId="Equation.3">
                  <p:embed/>
                </p:oleObj>
              </mc:Choice>
              <mc:Fallback>
                <p:oleObj name="Equation" r:id="rId7" imgW="1701720" imgH="431640" progId="Equation.3">
                  <p:embed/>
                  <p:pic>
                    <p:nvPicPr>
                      <p:cNvPr id="232449" name="Object 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39649" y="4436851"/>
                        <a:ext cx="3014844" cy="76496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B5F33D43-38BD-4249-ADDE-B31DBE96AE2C}"/>
              </a:ext>
            </a:extLst>
          </p:cNvPr>
          <p:cNvSpPr>
            <a:spLocks noGrp="1"/>
          </p:cNvSpPr>
          <p:nvPr>
            <p:ph sz="quarter" idx="25"/>
          </p:nvPr>
        </p:nvSpPr>
        <p:spPr>
          <a:xfrm>
            <a:off x="380060" y="5131468"/>
            <a:ext cx="8200378" cy="313840"/>
          </a:xfrm>
        </p:spPr>
        <p:txBody>
          <a:bodyPr/>
          <a:lstStyle/>
          <a:p>
            <a:pPr marL="457200" indent="-457200"/>
            <a:r>
              <a:rPr lang="en-US" sz="2200" dirty="0">
                <a:sym typeface="Symbol" pitchFamily="18" charset="2"/>
              </a:rPr>
              <a:t>Hence</a:t>
            </a:r>
            <a:endParaRPr lang="en-IN" sz="2200" dirty="0"/>
          </a:p>
        </p:txBody>
      </p:sp>
      <p:graphicFrame>
        <p:nvGraphicFramePr>
          <p:cNvPr id="13" name="Object 12" descr="u equals cap f sub zero divided by m times open left parenthesis omega sub zero squared minus omega squared close times open left parenthesis cosine of omega times t minus cosine of omega sub zero times t close">
            <a:extLst>
              <a:ext uri="{FF2B5EF4-FFF2-40B4-BE49-F238E27FC236}">
                <a16:creationId xmlns:a16="http://schemas.microsoft.com/office/drawing/2014/main" id="{3E160223-9DE9-4441-B94C-119E9570E853}"/>
              </a:ext>
            </a:extLst>
          </p:cNvPr>
          <p:cNvGraphicFramePr>
            <a:graphicFrameLocks noChangeAspect="1"/>
          </p:cNvGraphicFramePr>
          <p:nvPr>
            <p:extLst>
              <p:ext uri="{D42A27DB-BD31-4B8C-83A1-F6EECF244321}">
                <p14:modId xmlns:p14="http://schemas.microsoft.com/office/powerpoint/2010/main" val="712492639"/>
              </p:ext>
            </p:extLst>
          </p:nvPr>
        </p:nvGraphicFramePr>
        <p:xfrm>
          <a:off x="2743200" y="5342961"/>
          <a:ext cx="3722532" cy="756779"/>
        </p:xfrm>
        <a:graphic>
          <a:graphicData uri="http://schemas.openxmlformats.org/presentationml/2006/ole">
            <mc:AlternateContent xmlns:mc="http://schemas.openxmlformats.org/markup-compatibility/2006">
              <mc:Choice xmlns:v="urn:schemas-microsoft-com:vml" Requires="v">
                <p:oleObj spid="_x0000_s17724" name="Equation" r:id="rId9" imgW="2311200" imgH="469800" progId="Equation.DSMT4">
                  <p:embed/>
                </p:oleObj>
              </mc:Choice>
              <mc:Fallback>
                <p:oleObj name="Equation" r:id="rId9" imgW="2311200" imgH="469800" progId="Equation.DSMT4">
                  <p:embed/>
                  <p:pic>
                    <p:nvPicPr>
                      <p:cNvPr id="7" name="Object 6"/>
                      <p:cNvPicPr>
                        <a:picLocks noChangeAspect="1" noChangeArrowheads="1"/>
                      </p:cNvPicPr>
                      <p:nvPr/>
                    </p:nvPicPr>
                    <p:blipFill>
                      <a:blip r:embed="rId10"/>
                      <a:srcRect/>
                      <a:stretch>
                        <a:fillRect/>
                      </a:stretch>
                    </p:blipFill>
                    <p:spPr bwMode="auto">
                      <a:xfrm>
                        <a:off x="2743200" y="5342961"/>
                        <a:ext cx="3722532" cy="756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152525033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BEAAB5-105B-42C2-9C74-088649F19552}"/>
              </a:ext>
            </a:extLst>
          </p:cNvPr>
          <p:cNvSpPr>
            <a:spLocks noGrp="1"/>
          </p:cNvSpPr>
          <p:nvPr>
            <p:ph type="title"/>
          </p:nvPr>
        </p:nvSpPr>
        <p:spPr>
          <a:xfrm>
            <a:off x="281354" y="457200"/>
            <a:ext cx="8534400" cy="1161484"/>
          </a:xfrm>
        </p:spPr>
        <p:txBody>
          <a:bodyPr>
            <a:noAutofit/>
          </a:bodyPr>
          <a:lstStyle/>
          <a:p>
            <a:r>
              <a:rPr lang="en-US" dirty="0"/>
              <a:t>Undamped Equation: Solution to Initial Value Problem</a:t>
            </a:r>
            <a:endParaRPr lang="en-IN" dirty="0"/>
          </a:p>
        </p:txBody>
      </p:sp>
      <p:sp>
        <p:nvSpPr>
          <p:cNvPr id="5" name="Content Placeholder 4">
            <a:extLst>
              <a:ext uri="{FF2B5EF4-FFF2-40B4-BE49-F238E27FC236}">
                <a16:creationId xmlns:a16="http://schemas.microsoft.com/office/drawing/2014/main" id="{39F0DD79-43D0-4D08-A3BD-6E13221ED62B}"/>
              </a:ext>
            </a:extLst>
          </p:cNvPr>
          <p:cNvSpPr>
            <a:spLocks noGrp="1"/>
          </p:cNvSpPr>
          <p:nvPr>
            <p:ph sz="quarter" idx="18"/>
          </p:nvPr>
        </p:nvSpPr>
        <p:spPr>
          <a:xfrm>
            <a:off x="380060" y="1905000"/>
            <a:ext cx="5182540" cy="465262"/>
          </a:xfrm>
        </p:spPr>
        <p:txBody>
          <a:bodyPr/>
          <a:lstStyle/>
          <a:p>
            <a:pPr marL="457200" indent="-457200"/>
            <a:r>
              <a:rPr lang="en-US" sz="2200" dirty="0"/>
              <a:t>To simplify the solution even further, let</a:t>
            </a:r>
            <a:endParaRPr lang="en-IN" sz="2200" dirty="0"/>
          </a:p>
        </p:txBody>
      </p:sp>
      <p:graphicFrame>
        <p:nvGraphicFramePr>
          <p:cNvPr id="20" name="Object 8" descr="cap a equals one divided by two times open left parenthesis omega sub zero plus omega close times t">
            <a:extLst>
              <a:ext uri="{FF2B5EF4-FFF2-40B4-BE49-F238E27FC236}">
                <a16:creationId xmlns:a16="http://schemas.microsoft.com/office/drawing/2014/main" id="{69DB07E7-C179-433E-B758-70436112612A}"/>
              </a:ext>
            </a:extLst>
          </p:cNvPr>
          <p:cNvGraphicFramePr>
            <a:graphicFrameLocks noGrp="1" noChangeAspect="1"/>
          </p:cNvGraphicFramePr>
          <p:nvPr>
            <p:ph type="pic" sz="quarter" idx="20"/>
            <p:extLst>
              <p:ext uri="{D42A27DB-BD31-4B8C-83A1-F6EECF244321}">
                <p14:modId xmlns:p14="http://schemas.microsoft.com/office/powerpoint/2010/main" val="1859242423"/>
              </p:ext>
            </p:extLst>
          </p:nvPr>
        </p:nvGraphicFramePr>
        <p:xfrm>
          <a:off x="5486400" y="1862784"/>
          <a:ext cx="1450338" cy="576417"/>
        </p:xfrm>
        <a:graphic>
          <a:graphicData uri="http://schemas.openxmlformats.org/presentationml/2006/ole">
            <mc:AlternateContent xmlns:mc="http://schemas.openxmlformats.org/markup-compatibility/2006">
              <mc:Choice xmlns:v="urn:schemas-microsoft-com:vml" Requires="v">
                <p:oleObj spid="_x0000_s19081" name="Equation" r:id="rId3" imgW="990600" imgH="393700" progId="Equation.DSMT4">
                  <p:embed/>
                </p:oleObj>
              </mc:Choice>
              <mc:Fallback>
                <p:oleObj name="Equation" r:id="rId3" imgW="990600" imgH="393700" progId="Equation.DSMT4">
                  <p:embed/>
                  <p:pic>
                    <p:nvPicPr>
                      <p:cNvPr id="8" name="Object 8"/>
                      <p:cNvPicPr>
                        <a:picLocks noChangeAspect="1" noChangeArrowheads="1"/>
                      </p:cNvPicPr>
                      <p:nvPr/>
                    </p:nvPicPr>
                    <p:blipFill>
                      <a:blip r:embed="rId4"/>
                      <a:srcRect/>
                      <a:stretch>
                        <a:fillRect/>
                      </a:stretch>
                    </p:blipFill>
                    <p:spPr bwMode="auto">
                      <a:xfrm>
                        <a:off x="5486400" y="1862784"/>
                        <a:ext cx="1450338" cy="576417"/>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A0913575-9908-4A07-BC49-741111C16087}"/>
              </a:ext>
            </a:extLst>
          </p:cNvPr>
          <p:cNvSpPr>
            <a:spLocks noGrp="1"/>
          </p:cNvSpPr>
          <p:nvPr>
            <p:ph sz="quarter" idx="21"/>
          </p:nvPr>
        </p:nvSpPr>
        <p:spPr>
          <a:xfrm>
            <a:off x="6934200" y="1955419"/>
            <a:ext cx="609600" cy="362551"/>
          </a:xfrm>
        </p:spPr>
        <p:txBody>
          <a:bodyPr/>
          <a:lstStyle/>
          <a:p>
            <a:pPr marL="0" indent="0">
              <a:buNone/>
            </a:pPr>
            <a:r>
              <a:rPr lang="en-IN" sz="2200" dirty="0"/>
              <a:t>and</a:t>
            </a:r>
          </a:p>
        </p:txBody>
      </p:sp>
      <p:graphicFrame>
        <p:nvGraphicFramePr>
          <p:cNvPr id="21" name="Picture Placeholder 20" descr="cap b equals one divided by two times open left parenthesis omega sub zero minus omega close times t full stop">
            <a:extLst>
              <a:ext uri="{FF2B5EF4-FFF2-40B4-BE49-F238E27FC236}">
                <a16:creationId xmlns:a16="http://schemas.microsoft.com/office/drawing/2014/main" id="{01D0C0E2-7848-4626-BF87-B6C86878C1D6}"/>
              </a:ext>
            </a:extLst>
          </p:cNvPr>
          <p:cNvGraphicFramePr>
            <a:graphicFrameLocks noGrp="1" noChangeAspect="1"/>
          </p:cNvGraphicFramePr>
          <p:nvPr>
            <p:ph type="pic" sz="quarter" idx="24"/>
            <p:extLst>
              <p:ext uri="{D42A27DB-BD31-4B8C-83A1-F6EECF244321}">
                <p14:modId xmlns:p14="http://schemas.microsoft.com/office/powerpoint/2010/main" val="2177699909"/>
              </p:ext>
            </p:extLst>
          </p:nvPr>
        </p:nvGraphicFramePr>
        <p:xfrm>
          <a:off x="7505700" y="1832221"/>
          <a:ext cx="1450338" cy="576417"/>
        </p:xfrm>
        <a:graphic>
          <a:graphicData uri="http://schemas.openxmlformats.org/presentationml/2006/ole">
            <mc:AlternateContent xmlns:mc="http://schemas.openxmlformats.org/markup-compatibility/2006">
              <mc:Choice xmlns:v="urn:schemas-microsoft-com:vml" Requires="v">
                <p:oleObj spid="_x0000_s19082" name="Equation" r:id="rId5" imgW="990360" imgH="393480" progId="Equation.DSMT4">
                  <p:embed/>
                </p:oleObj>
              </mc:Choice>
              <mc:Fallback>
                <p:oleObj name="Equation" r:id="rId5" imgW="990360" imgH="393480" progId="Equation.DSMT4">
                  <p:embed/>
                  <p:pic>
                    <p:nvPicPr>
                      <p:cNvPr id="9" name="Object 8"/>
                      <p:cNvPicPr>
                        <a:picLocks noChangeAspect="1" noChangeArrowheads="1"/>
                      </p:cNvPicPr>
                      <p:nvPr/>
                    </p:nvPicPr>
                    <p:blipFill>
                      <a:blip r:embed="rId6"/>
                      <a:srcRect/>
                      <a:stretch>
                        <a:fillRect/>
                      </a:stretch>
                    </p:blipFill>
                    <p:spPr bwMode="auto">
                      <a:xfrm>
                        <a:off x="7505700" y="1832221"/>
                        <a:ext cx="1450338" cy="576417"/>
                      </a:xfrm>
                      <a:prstGeom prst="rect">
                        <a:avLst/>
                      </a:prstGeom>
                      <a:noFill/>
                    </p:spPr>
                  </p:pic>
                </p:oleObj>
              </mc:Fallback>
            </mc:AlternateContent>
          </a:graphicData>
        </a:graphic>
      </p:graphicFrame>
      <p:sp>
        <p:nvSpPr>
          <p:cNvPr id="9" name="Content Placeholder 8">
            <a:extLst>
              <a:ext uri="{FF2B5EF4-FFF2-40B4-BE49-F238E27FC236}">
                <a16:creationId xmlns:a16="http://schemas.microsoft.com/office/drawing/2014/main" id="{0AE9FBEF-5D05-45D1-9F79-ABB60AE90EE6}"/>
              </a:ext>
            </a:extLst>
          </p:cNvPr>
          <p:cNvSpPr>
            <a:spLocks noGrp="1"/>
          </p:cNvSpPr>
          <p:nvPr>
            <p:ph sz="quarter" idx="22"/>
          </p:nvPr>
        </p:nvSpPr>
        <p:spPr>
          <a:xfrm>
            <a:off x="854949" y="2481574"/>
            <a:ext cx="761999" cy="362551"/>
          </a:xfrm>
        </p:spPr>
        <p:txBody>
          <a:bodyPr/>
          <a:lstStyle/>
          <a:p>
            <a:pPr marL="0" indent="0">
              <a:buNone/>
            </a:pPr>
            <a:r>
              <a:rPr lang="en-IN" sz="2200" dirty="0"/>
              <a:t>Then</a:t>
            </a:r>
          </a:p>
        </p:txBody>
      </p:sp>
      <p:graphicFrame>
        <p:nvGraphicFramePr>
          <p:cNvPr id="22" name="Object 8" descr="equation left hand side cap a plus cap b equals right hand side omega sub zero times t and equation left hand side cap a minus cap b equals right hand side omega times t full stop">
            <a:extLst>
              <a:ext uri="{FF2B5EF4-FFF2-40B4-BE49-F238E27FC236}">
                <a16:creationId xmlns:a16="http://schemas.microsoft.com/office/drawing/2014/main" id="{B2857D0F-60FB-4491-AE11-535C13550154}"/>
              </a:ext>
            </a:extLst>
          </p:cNvPr>
          <p:cNvGraphicFramePr>
            <a:graphicFrameLocks noGrp="1" noChangeAspect="1"/>
          </p:cNvGraphicFramePr>
          <p:nvPr>
            <p:ph type="pic" sz="quarter" idx="19"/>
            <p:extLst>
              <p:ext uri="{D42A27DB-BD31-4B8C-83A1-F6EECF244321}">
                <p14:modId xmlns:p14="http://schemas.microsoft.com/office/powerpoint/2010/main" val="2882637864"/>
              </p:ext>
            </p:extLst>
          </p:nvPr>
        </p:nvGraphicFramePr>
        <p:xfrm>
          <a:off x="1617088" y="2499039"/>
          <a:ext cx="2916238" cy="394653"/>
        </p:xfrm>
        <a:graphic>
          <a:graphicData uri="http://schemas.openxmlformats.org/presentationml/2006/ole">
            <mc:AlternateContent xmlns:mc="http://schemas.openxmlformats.org/markup-compatibility/2006">
              <mc:Choice xmlns:v="urn:schemas-microsoft-com:vml" Requires="v">
                <p:oleObj spid="_x0000_s19083" name="Equation" r:id="rId7" imgW="1688760" imgH="228600" progId="Equation.DSMT4">
                  <p:embed/>
                </p:oleObj>
              </mc:Choice>
              <mc:Fallback>
                <p:oleObj name="Equation" r:id="rId7" imgW="1688760" imgH="228600" progId="Equation.DSMT4">
                  <p:embed/>
                  <p:pic>
                    <p:nvPicPr>
                      <p:cNvPr id="10" name="Object 8"/>
                      <p:cNvPicPr>
                        <a:picLocks noChangeAspect="1" noChangeArrowheads="1"/>
                      </p:cNvPicPr>
                      <p:nvPr/>
                    </p:nvPicPr>
                    <p:blipFill>
                      <a:blip r:embed="rId8"/>
                      <a:srcRect/>
                      <a:stretch>
                        <a:fillRect/>
                      </a:stretch>
                    </p:blipFill>
                    <p:spPr bwMode="auto">
                      <a:xfrm>
                        <a:off x="1617088" y="2499039"/>
                        <a:ext cx="2916238" cy="394653"/>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9886BF6D-804D-4E95-9B71-19A746024461}"/>
              </a:ext>
            </a:extLst>
          </p:cNvPr>
          <p:cNvSpPr>
            <a:spLocks noGrp="1"/>
          </p:cNvSpPr>
          <p:nvPr>
            <p:ph sz="quarter" idx="25"/>
          </p:nvPr>
        </p:nvSpPr>
        <p:spPr>
          <a:xfrm>
            <a:off x="4575352" y="2526809"/>
            <a:ext cx="3959048" cy="352141"/>
          </a:xfrm>
        </p:spPr>
        <p:txBody>
          <a:bodyPr/>
          <a:lstStyle/>
          <a:p>
            <a:pPr marL="0" indent="0">
              <a:buNone/>
            </a:pPr>
            <a:r>
              <a:rPr lang="en-IN" sz="2200" dirty="0"/>
              <a:t>Using the trigonometric identity</a:t>
            </a:r>
          </a:p>
        </p:txBody>
      </p:sp>
      <p:graphicFrame>
        <p:nvGraphicFramePr>
          <p:cNvPr id="23" name="Object 5" descr="cosine of cap a plus minus cap b equals cosine of cap a times cosine of cap b minus or plus sine of cap a times sine of cap b comma">
            <a:extLst>
              <a:ext uri="{FF2B5EF4-FFF2-40B4-BE49-F238E27FC236}">
                <a16:creationId xmlns:a16="http://schemas.microsoft.com/office/drawing/2014/main" id="{AC9F8D1F-6046-43F8-BB45-71C20267604F}"/>
              </a:ext>
            </a:extLst>
          </p:cNvPr>
          <p:cNvGraphicFramePr>
            <a:graphicFrameLocks noGrp="1" noChangeAspect="1"/>
          </p:cNvGraphicFramePr>
          <p:nvPr>
            <p:ph sz="quarter" idx="26"/>
            <p:extLst>
              <p:ext uri="{D42A27DB-BD31-4B8C-83A1-F6EECF244321}">
                <p14:modId xmlns:p14="http://schemas.microsoft.com/office/powerpoint/2010/main" val="3908725600"/>
              </p:ext>
            </p:extLst>
          </p:nvPr>
        </p:nvGraphicFramePr>
        <p:xfrm>
          <a:off x="2713560" y="3025544"/>
          <a:ext cx="3763440" cy="327256"/>
        </p:xfrm>
        <a:graphic>
          <a:graphicData uri="http://schemas.openxmlformats.org/presentationml/2006/ole">
            <mc:AlternateContent xmlns:mc="http://schemas.openxmlformats.org/markup-compatibility/2006">
              <mc:Choice xmlns:v="urn:schemas-microsoft-com:vml" Requires="v">
                <p:oleObj spid="_x0000_s19084" name="Equation" r:id="rId9" imgW="2336760" imgH="203040" progId="Equation.3">
                  <p:embed/>
                </p:oleObj>
              </mc:Choice>
              <mc:Fallback>
                <p:oleObj name="Equation" r:id="rId9" imgW="2336760" imgH="203040" progId="Equation.3">
                  <p:embed/>
                  <p:pic>
                    <p:nvPicPr>
                      <p:cNvPr id="224261" name="Object 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13560" y="3025544"/>
                        <a:ext cx="3763440" cy="327256"/>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6" name="Content Placeholder 15">
            <a:extLst>
              <a:ext uri="{FF2B5EF4-FFF2-40B4-BE49-F238E27FC236}">
                <a16:creationId xmlns:a16="http://schemas.microsoft.com/office/drawing/2014/main" id="{32AE85BA-97E8-4890-9012-8889F0F66F40}"/>
              </a:ext>
            </a:extLst>
          </p:cNvPr>
          <p:cNvSpPr>
            <a:spLocks noGrp="1"/>
          </p:cNvSpPr>
          <p:nvPr>
            <p:ph sz="quarter" idx="29"/>
          </p:nvPr>
        </p:nvSpPr>
        <p:spPr>
          <a:xfrm>
            <a:off x="719297" y="3460316"/>
            <a:ext cx="1795303" cy="362551"/>
          </a:xfrm>
        </p:spPr>
        <p:txBody>
          <a:bodyPr/>
          <a:lstStyle/>
          <a:p>
            <a:pPr marL="0" indent="0">
              <a:buNone/>
            </a:pPr>
            <a:r>
              <a:rPr lang="en-IN" sz="2200" dirty="0"/>
              <a:t>it follows that</a:t>
            </a:r>
          </a:p>
        </p:txBody>
      </p:sp>
      <p:graphicFrame>
        <p:nvGraphicFramePr>
          <p:cNvPr id="24" name="Object 6" descr="multiline equation line 1 cosine of omega t equals cosine of cap a times cosine of cap b plus sine of cap a times sine of cap b line 2  cosine of omega sub zero times t equals cosine of cap a times cosine of cap b minus sine of cap a times sine of cap b">
            <a:extLst>
              <a:ext uri="{FF2B5EF4-FFF2-40B4-BE49-F238E27FC236}">
                <a16:creationId xmlns:a16="http://schemas.microsoft.com/office/drawing/2014/main" id="{3F6D52B0-E4FF-4E67-80C8-2C0447AE040F}"/>
              </a:ext>
            </a:extLst>
          </p:cNvPr>
          <p:cNvGraphicFramePr>
            <a:graphicFrameLocks noGrp="1" noChangeAspect="1"/>
          </p:cNvGraphicFramePr>
          <p:nvPr>
            <p:ph sz="quarter" idx="30"/>
            <p:extLst>
              <p:ext uri="{D42A27DB-BD31-4B8C-83A1-F6EECF244321}">
                <p14:modId xmlns:p14="http://schemas.microsoft.com/office/powerpoint/2010/main" val="1726491636"/>
              </p:ext>
            </p:extLst>
          </p:nvPr>
        </p:nvGraphicFramePr>
        <p:xfrm>
          <a:off x="1771484" y="3934826"/>
          <a:ext cx="3333916" cy="695419"/>
        </p:xfrm>
        <a:graphic>
          <a:graphicData uri="http://schemas.openxmlformats.org/presentationml/2006/ole">
            <mc:AlternateContent xmlns:mc="http://schemas.openxmlformats.org/markup-compatibility/2006">
              <mc:Choice xmlns:v="urn:schemas-microsoft-com:vml" Requires="v">
                <p:oleObj spid="_x0000_s19085" name="Equation" r:id="rId11" imgW="2070000" imgH="431640" progId="Equation.3">
                  <p:embed/>
                </p:oleObj>
              </mc:Choice>
              <mc:Fallback>
                <p:oleObj name="Equation" r:id="rId11" imgW="2070000" imgH="431640" progId="Equation.3">
                  <p:embed/>
                  <p:pic>
                    <p:nvPicPr>
                      <p:cNvPr id="224262" name="Object 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771484" y="3934826"/>
                        <a:ext cx="3333916" cy="69541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8" name="Content Placeholder 17">
            <a:extLst>
              <a:ext uri="{FF2B5EF4-FFF2-40B4-BE49-F238E27FC236}">
                <a16:creationId xmlns:a16="http://schemas.microsoft.com/office/drawing/2014/main" id="{ECD0A7CA-D58C-4BC9-9C45-B66FEC874758}"/>
              </a:ext>
            </a:extLst>
          </p:cNvPr>
          <p:cNvSpPr>
            <a:spLocks noGrp="1"/>
          </p:cNvSpPr>
          <p:nvPr>
            <p:ph sz="quarter" idx="31"/>
          </p:nvPr>
        </p:nvSpPr>
        <p:spPr>
          <a:xfrm>
            <a:off x="875829" y="4703222"/>
            <a:ext cx="2553171" cy="362551"/>
          </a:xfrm>
        </p:spPr>
        <p:txBody>
          <a:bodyPr/>
          <a:lstStyle/>
          <a:p>
            <a:pPr marL="0" indent="0">
              <a:buNone/>
            </a:pPr>
            <a:r>
              <a:rPr lang="en-IN" sz="2200" dirty="0"/>
              <a:t>and hence</a:t>
            </a:r>
          </a:p>
        </p:txBody>
      </p:sp>
      <p:graphicFrame>
        <p:nvGraphicFramePr>
          <p:cNvPr id="25" name="Object 7" descr="cosine of omega equation left hand side t minus cosine of omega sub zero times t equals right hand side two times sine of cap a times sine of cap b">
            <a:extLst>
              <a:ext uri="{FF2B5EF4-FFF2-40B4-BE49-F238E27FC236}">
                <a16:creationId xmlns:a16="http://schemas.microsoft.com/office/drawing/2014/main" id="{50B8B796-AA92-4F37-9801-E3CE81AB0429}"/>
              </a:ext>
            </a:extLst>
          </p:cNvPr>
          <p:cNvGraphicFramePr>
            <a:graphicFrameLocks noChangeAspect="1"/>
          </p:cNvGraphicFramePr>
          <p:nvPr>
            <p:extLst>
              <p:ext uri="{D42A27DB-BD31-4B8C-83A1-F6EECF244321}">
                <p14:modId xmlns:p14="http://schemas.microsoft.com/office/powerpoint/2010/main" val="4039888891"/>
              </p:ext>
            </p:extLst>
          </p:nvPr>
        </p:nvGraphicFramePr>
        <p:xfrm>
          <a:off x="2065036" y="5160422"/>
          <a:ext cx="2975578" cy="364732"/>
        </p:xfrm>
        <a:graphic>
          <a:graphicData uri="http://schemas.openxmlformats.org/presentationml/2006/ole">
            <mc:AlternateContent xmlns:mc="http://schemas.openxmlformats.org/markup-compatibility/2006">
              <mc:Choice xmlns:v="urn:schemas-microsoft-com:vml" Requires="v">
                <p:oleObj spid="_x0000_s19086" name="Equation" r:id="rId13" imgW="1866600" imgH="228600" progId="Equation.3">
                  <p:embed/>
                </p:oleObj>
              </mc:Choice>
              <mc:Fallback>
                <p:oleObj name="Equation" r:id="rId13" imgW="1866600" imgH="228600" progId="Equation.3">
                  <p:embed/>
                  <p:pic>
                    <p:nvPicPr>
                      <p:cNvPr id="224263" name="Object 7"/>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065036" y="5160422"/>
                        <a:ext cx="2975578" cy="36473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Tree>
    <p:extLst>
      <p:ext uri="{BB962C8B-B14F-4D97-AF65-F5344CB8AC3E}">
        <p14:creationId xmlns:p14="http://schemas.microsoft.com/office/powerpoint/2010/main" val="261535495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EEC2E6-6504-4A89-BF1D-3A788FA76B6A}"/>
              </a:ext>
            </a:extLst>
          </p:cNvPr>
          <p:cNvSpPr>
            <a:spLocks noGrp="1"/>
          </p:cNvSpPr>
          <p:nvPr>
            <p:ph type="title"/>
          </p:nvPr>
        </p:nvSpPr>
        <p:spPr>
          <a:xfrm>
            <a:off x="281354" y="457200"/>
            <a:ext cx="8534400" cy="778369"/>
          </a:xfrm>
        </p:spPr>
        <p:txBody>
          <a:bodyPr>
            <a:noAutofit/>
          </a:bodyPr>
          <a:lstStyle/>
          <a:p>
            <a:r>
              <a:rPr lang="en-US" dirty="0"/>
              <a:t>Undamped Equation: Beats</a:t>
            </a:r>
            <a:endParaRPr lang="en-IN" dirty="0"/>
          </a:p>
        </p:txBody>
      </p:sp>
      <p:sp>
        <p:nvSpPr>
          <p:cNvPr id="3" name="Content Placeholder 2">
            <a:extLst>
              <a:ext uri="{FF2B5EF4-FFF2-40B4-BE49-F238E27FC236}">
                <a16:creationId xmlns:a16="http://schemas.microsoft.com/office/drawing/2014/main" id="{6A0189A5-D8A9-48B8-86D8-36CB852ABDE6}"/>
              </a:ext>
              <a:ext uri="{C183D7F6-B498-43B3-948B-1728B52AA6E4}">
                <adec:decorative xmlns:adec="http://schemas.microsoft.com/office/drawing/2017/decorative" val="0"/>
              </a:ext>
            </a:extLst>
          </p:cNvPr>
          <p:cNvSpPr>
            <a:spLocks noGrp="1"/>
          </p:cNvSpPr>
          <p:nvPr>
            <p:ph sz="quarter" idx="15"/>
          </p:nvPr>
        </p:nvSpPr>
        <p:spPr>
          <a:xfrm>
            <a:off x="380060" y="1164774"/>
            <a:ext cx="8534400" cy="836736"/>
          </a:xfrm>
        </p:spPr>
        <p:txBody>
          <a:bodyPr/>
          <a:lstStyle/>
          <a:p>
            <a:pPr marL="406400" indent="-406400">
              <a:lnSpc>
                <a:spcPct val="100000"/>
              </a:lnSpc>
            </a:pPr>
            <a:r>
              <a:rPr lang="en-US" sz="2400" dirty="0"/>
              <a:t>Using the results of the previous slide, the amplitude of motion can be expressed as:</a:t>
            </a:r>
          </a:p>
        </p:txBody>
      </p:sp>
      <p:graphicFrame>
        <p:nvGraphicFramePr>
          <p:cNvPr id="33" name="Object 32" descr="two times cap f sub zero divided by m times absolute value of omega sub zero squared minus omega squared times absolute value of sine of one divided by two times open left parenthesis omega sub zero minus omega close times t">
            <a:extLst>
              <a:ext uri="{FF2B5EF4-FFF2-40B4-BE49-F238E27FC236}">
                <a16:creationId xmlns:a16="http://schemas.microsoft.com/office/drawing/2014/main" id="{80E85CD3-CD11-4E8A-8C74-6ADEE9EDF109}"/>
              </a:ext>
              <a:ext uri="{C183D7F6-B498-43B3-948B-1728B52AA6E4}">
                <adec:decorative xmlns:adec="http://schemas.microsoft.com/office/drawing/2017/decorative" val="0"/>
              </a:ext>
            </a:extLst>
          </p:cNvPr>
          <p:cNvGraphicFramePr>
            <a:graphicFrameLocks noChangeAspect="1"/>
          </p:cNvGraphicFramePr>
          <p:nvPr>
            <p:extLst>
              <p:ext uri="{D42A27DB-BD31-4B8C-83A1-F6EECF244321}">
                <p14:modId xmlns:p14="http://schemas.microsoft.com/office/powerpoint/2010/main" val="510236976"/>
              </p:ext>
            </p:extLst>
          </p:nvPr>
        </p:nvGraphicFramePr>
        <p:xfrm>
          <a:off x="3065677" y="1967289"/>
          <a:ext cx="2965755" cy="797685"/>
        </p:xfrm>
        <a:graphic>
          <a:graphicData uri="http://schemas.openxmlformats.org/presentationml/2006/ole">
            <mc:AlternateContent xmlns:mc="http://schemas.openxmlformats.org/markup-compatibility/2006">
              <mc:Choice xmlns:v="urn:schemas-microsoft-com:vml" Requires="v">
                <p:oleObj spid="_x0000_s19795" name="Equation" r:id="rId3" imgW="1841400" imgH="495000" progId="Equation.DSMT4">
                  <p:embed/>
                </p:oleObj>
              </mc:Choice>
              <mc:Fallback>
                <p:oleObj name="Equation" r:id="rId3" imgW="1841400" imgH="495000" progId="Equation.DSMT4">
                  <p:embed/>
                  <p:pic>
                    <p:nvPicPr>
                      <p:cNvPr id="3" name="Object 2"/>
                      <p:cNvPicPr/>
                      <p:nvPr/>
                    </p:nvPicPr>
                    <p:blipFill>
                      <a:blip r:embed="rId4"/>
                      <a:stretch>
                        <a:fillRect/>
                      </a:stretch>
                    </p:blipFill>
                    <p:spPr>
                      <a:xfrm>
                        <a:off x="3065677" y="1967289"/>
                        <a:ext cx="2965755" cy="797685"/>
                      </a:xfrm>
                      <a:prstGeom prst="rect">
                        <a:avLst/>
                      </a:prstGeom>
                    </p:spPr>
                  </p:pic>
                </p:oleObj>
              </mc:Fallback>
            </mc:AlternateContent>
          </a:graphicData>
        </a:graphic>
      </p:graphicFrame>
      <p:sp>
        <p:nvSpPr>
          <p:cNvPr id="15" name="Content Placeholder 14">
            <a:extLst>
              <a:ext uri="{FF2B5EF4-FFF2-40B4-BE49-F238E27FC236}">
                <a16:creationId xmlns:a16="http://schemas.microsoft.com/office/drawing/2014/main" id="{B3B99C50-AEF4-4F94-915C-DC2837530383}"/>
              </a:ext>
              <a:ext uri="{C183D7F6-B498-43B3-948B-1728B52AA6E4}">
                <adec:decorative xmlns:adec="http://schemas.microsoft.com/office/drawing/2017/decorative" val="0"/>
              </a:ext>
            </a:extLst>
          </p:cNvPr>
          <p:cNvSpPr>
            <a:spLocks noGrp="1"/>
          </p:cNvSpPr>
          <p:nvPr>
            <p:ph sz="quarter" idx="16"/>
          </p:nvPr>
        </p:nvSpPr>
        <p:spPr>
          <a:xfrm>
            <a:off x="774700" y="2791478"/>
            <a:ext cx="982899" cy="457200"/>
          </a:xfrm>
        </p:spPr>
        <p:txBody>
          <a:bodyPr/>
          <a:lstStyle/>
          <a:p>
            <a:r>
              <a:rPr lang="en-US" sz="2400" dirty="0"/>
              <a:t>When</a:t>
            </a:r>
          </a:p>
        </p:txBody>
      </p:sp>
      <p:graphicFrame>
        <p:nvGraphicFramePr>
          <p:cNvPr id="34" name="Object 33" descr="absolute value of omega sub zero minus omega approximately equals zero comma">
            <a:extLst>
              <a:ext uri="{FF2B5EF4-FFF2-40B4-BE49-F238E27FC236}">
                <a16:creationId xmlns:a16="http://schemas.microsoft.com/office/drawing/2014/main" id="{02FC2289-A5AC-42D9-9953-F4D5C8FD7D9D}"/>
              </a:ext>
            </a:extLst>
          </p:cNvPr>
          <p:cNvGraphicFramePr>
            <a:graphicFrameLocks noChangeAspect="1"/>
          </p:cNvGraphicFramePr>
          <p:nvPr>
            <p:extLst>
              <p:ext uri="{D42A27DB-BD31-4B8C-83A1-F6EECF244321}">
                <p14:modId xmlns:p14="http://schemas.microsoft.com/office/powerpoint/2010/main" val="3930339473"/>
              </p:ext>
            </p:extLst>
          </p:nvPr>
        </p:nvGraphicFramePr>
        <p:xfrm>
          <a:off x="1796769" y="2785134"/>
          <a:ext cx="1327431" cy="449976"/>
        </p:xfrm>
        <a:graphic>
          <a:graphicData uri="http://schemas.openxmlformats.org/presentationml/2006/ole">
            <mc:AlternateContent xmlns:mc="http://schemas.openxmlformats.org/markup-compatibility/2006">
              <mc:Choice xmlns:v="urn:schemas-microsoft-com:vml" Requires="v">
                <p:oleObj spid="_x0000_s19796" name="Equation" r:id="rId5" imgW="749160" imgH="253800" progId="Equation.DSMT4">
                  <p:embed/>
                </p:oleObj>
              </mc:Choice>
              <mc:Fallback>
                <p:oleObj name="Equation" r:id="rId5" imgW="749160" imgH="253800" progId="Equation.DSMT4">
                  <p:embed/>
                  <p:pic>
                    <p:nvPicPr>
                      <p:cNvPr id="4" name="Object 3"/>
                      <p:cNvPicPr>
                        <a:picLocks noChangeAspect="1" noChangeArrowheads="1"/>
                      </p:cNvPicPr>
                      <p:nvPr/>
                    </p:nvPicPr>
                    <p:blipFill>
                      <a:blip r:embed="rId6"/>
                      <a:srcRect/>
                      <a:stretch>
                        <a:fillRect/>
                      </a:stretch>
                    </p:blipFill>
                    <p:spPr bwMode="auto">
                      <a:xfrm>
                        <a:off x="1796769" y="2785134"/>
                        <a:ext cx="1327431" cy="44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7" name="Content Placeholder 16">
            <a:extLst>
              <a:ext uri="{FF2B5EF4-FFF2-40B4-BE49-F238E27FC236}">
                <a16:creationId xmlns:a16="http://schemas.microsoft.com/office/drawing/2014/main" id="{BCFA3267-2A50-41FA-93F8-61F908D721F6}"/>
              </a:ext>
            </a:extLst>
          </p:cNvPr>
          <p:cNvSpPr>
            <a:spLocks noGrp="1"/>
          </p:cNvSpPr>
          <p:nvPr>
            <p:ph sz="quarter" idx="18"/>
          </p:nvPr>
        </p:nvSpPr>
        <p:spPr>
          <a:xfrm>
            <a:off x="3126154" y="2759734"/>
            <a:ext cx="5789246" cy="457200"/>
          </a:xfrm>
        </p:spPr>
        <p:txBody>
          <a:bodyPr/>
          <a:lstStyle/>
          <a:p>
            <a:pPr marL="0" indent="0">
              <a:buNone/>
            </a:pPr>
            <a:r>
              <a:rPr lang="en-US" dirty="0"/>
              <a:t>then 𝜔</a:t>
            </a:r>
            <a:r>
              <a:rPr lang="en-US" baseline="-25000" dirty="0"/>
              <a:t>0 </a:t>
            </a:r>
            <a:r>
              <a:rPr lang="en-US" dirty="0"/>
              <a:t>+ 𝜔 is much greater than |𝜔</a:t>
            </a:r>
            <a:r>
              <a:rPr lang="en-US" baseline="-25000" dirty="0"/>
              <a:t>0 </a:t>
            </a:r>
            <a:r>
              <a:rPr lang="en-US" dirty="0"/>
              <a:t>−𝜔|, and</a:t>
            </a:r>
          </a:p>
        </p:txBody>
      </p:sp>
      <p:graphicFrame>
        <p:nvGraphicFramePr>
          <p:cNvPr id="35" name="Object 34" descr="sine of one divided by two times open left parenthesis omega sub zero plus omega close times t">
            <a:extLst>
              <a:ext uri="{FF2B5EF4-FFF2-40B4-BE49-F238E27FC236}">
                <a16:creationId xmlns:a16="http://schemas.microsoft.com/office/drawing/2014/main" id="{D425CBBF-B6C8-493D-895A-5912D2528BA9}"/>
              </a:ext>
            </a:extLst>
          </p:cNvPr>
          <p:cNvGraphicFramePr>
            <a:graphicFrameLocks noChangeAspect="1"/>
          </p:cNvGraphicFramePr>
          <p:nvPr>
            <p:extLst>
              <p:ext uri="{D42A27DB-BD31-4B8C-83A1-F6EECF244321}">
                <p14:modId xmlns:p14="http://schemas.microsoft.com/office/powerpoint/2010/main" val="1328284872"/>
              </p:ext>
            </p:extLst>
          </p:nvPr>
        </p:nvGraphicFramePr>
        <p:xfrm>
          <a:off x="987956" y="3290881"/>
          <a:ext cx="1758999" cy="695419"/>
        </p:xfrm>
        <a:graphic>
          <a:graphicData uri="http://schemas.openxmlformats.org/presentationml/2006/ole">
            <mc:AlternateContent xmlns:mc="http://schemas.openxmlformats.org/markup-compatibility/2006">
              <mc:Choice xmlns:v="urn:schemas-microsoft-com:vml" Requires="v">
                <p:oleObj spid="_x0000_s19797" name="Equation" r:id="rId7" imgW="1091880" imgH="431640" progId="Equation.DSMT4">
                  <p:embed/>
                </p:oleObj>
              </mc:Choice>
              <mc:Fallback>
                <p:oleObj name="Equation" r:id="rId7" imgW="1091880" imgH="431640" progId="Equation.DSMT4">
                  <p:embed/>
                  <p:pic>
                    <p:nvPicPr>
                      <p:cNvPr id="7" name="Object 6"/>
                      <p:cNvPicPr>
                        <a:picLocks noChangeAspect="1" noChangeArrowheads="1"/>
                      </p:cNvPicPr>
                      <p:nvPr/>
                    </p:nvPicPr>
                    <p:blipFill>
                      <a:blip r:embed="rId8"/>
                      <a:srcRect/>
                      <a:stretch>
                        <a:fillRect/>
                      </a:stretch>
                    </p:blipFill>
                    <p:spPr bwMode="auto">
                      <a:xfrm>
                        <a:off x="987956" y="3290881"/>
                        <a:ext cx="1758999" cy="69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0" name="Content Placeholder 19">
            <a:extLst>
              <a:ext uri="{FF2B5EF4-FFF2-40B4-BE49-F238E27FC236}">
                <a16:creationId xmlns:a16="http://schemas.microsoft.com/office/drawing/2014/main" id="{838F0B06-95D4-4892-84F8-F7A3393F9B33}"/>
              </a:ext>
            </a:extLst>
          </p:cNvPr>
          <p:cNvSpPr>
            <a:spLocks noGrp="1"/>
          </p:cNvSpPr>
          <p:nvPr>
            <p:ph sz="quarter" idx="21"/>
          </p:nvPr>
        </p:nvSpPr>
        <p:spPr>
          <a:xfrm>
            <a:off x="2803878" y="3397290"/>
            <a:ext cx="4054287" cy="457200"/>
          </a:xfrm>
        </p:spPr>
        <p:txBody>
          <a:bodyPr/>
          <a:lstStyle/>
          <a:p>
            <a:pPr marL="0" indent="0">
              <a:buNone/>
            </a:pPr>
            <a:r>
              <a:rPr lang="en-US" dirty="0"/>
              <a:t>is oscillating more rapidly than</a:t>
            </a:r>
          </a:p>
        </p:txBody>
      </p:sp>
      <p:graphicFrame>
        <p:nvGraphicFramePr>
          <p:cNvPr id="36" name="Object 35" descr="sine of one divided by two times open left parenthesis omega sub zero minus omega close times t">
            <a:extLst>
              <a:ext uri="{FF2B5EF4-FFF2-40B4-BE49-F238E27FC236}">
                <a16:creationId xmlns:a16="http://schemas.microsoft.com/office/drawing/2014/main" id="{EA15E784-441B-4719-ABC5-1102E0F9F52C}"/>
              </a:ext>
            </a:extLst>
          </p:cNvPr>
          <p:cNvGraphicFramePr>
            <a:graphicFrameLocks noChangeAspect="1"/>
          </p:cNvGraphicFramePr>
          <p:nvPr>
            <p:extLst>
              <p:ext uri="{D42A27DB-BD31-4B8C-83A1-F6EECF244321}">
                <p14:modId xmlns:p14="http://schemas.microsoft.com/office/powerpoint/2010/main" val="726770663"/>
              </p:ext>
            </p:extLst>
          </p:nvPr>
        </p:nvGraphicFramePr>
        <p:xfrm>
          <a:off x="6858165" y="3278180"/>
          <a:ext cx="1758999" cy="695419"/>
        </p:xfrm>
        <a:graphic>
          <a:graphicData uri="http://schemas.openxmlformats.org/presentationml/2006/ole">
            <mc:AlternateContent xmlns:mc="http://schemas.openxmlformats.org/markup-compatibility/2006">
              <mc:Choice xmlns:v="urn:schemas-microsoft-com:vml" Requires="v">
                <p:oleObj spid="_x0000_s19798" name="Equation" r:id="rId9" imgW="1091880" imgH="431640" progId="Equation.DSMT4">
                  <p:embed/>
                </p:oleObj>
              </mc:Choice>
              <mc:Fallback>
                <p:oleObj name="Equation" r:id="rId9" imgW="1091880" imgH="431640" progId="Equation.DSMT4">
                  <p:embed/>
                  <p:pic>
                    <p:nvPicPr>
                      <p:cNvPr id="8" name="Object 7"/>
                      <p:cNvPicPr>
                        <a:picLocks noChangeAspect="1" noChangeArrowheads="1"/>
                      </p:cNvPicPr>
                      <p:nvPr/>
                    </p:nvPicPr>
                    <p:blipFill>
                      <a:blip r:embed="rId10"/>
                      <a:srcRect/>
                      <a:stretch>
                        <a:fillRect/>
                      </a:stretch>
                    </p:blipFill>
                    <p:spPr bwMode="auto">
                      <a:xfrm>
                        <a:off x="6858165" y="3278180"/>
                        <a:ext cx="1758999" cy="69541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24" name="Content Placeholder 23">
            <a:extLst>
              <a:ext uri="{FF2B5EF4-FFF2-40B4-BE49-F238E27FC236}">
                <a16:creationId xmlns:a16="http://schemas.microsoft.com/office/drawing/2014/main" id="{8CC2FFB8-FB4D-4EDE-9711-706553D51216}"/>
              </a:ext>
            </a:extLst>
          </p:cNvPr>
          <p:cNvSpPr>
            <a:spLocks noGrp="1"/>
          </p:cNvSpPr>
          <p:nvPr>
            <p:ph sz="quarter" idx="22"/>
          </p:nvPr>
        </p:nvSpPr>
        <p:spPr>
          <a:xfrm>
            <a:off x="348969" y="4187496"/>
            <a:ext cx="6661432" cy="457200"/>
          </a:xfrm>
        </p:spPr>
        <p:txBody>
          <a:bodyPr/>
          <a:lstStyle/>
          <a:p>
            <a:pPr marL="457200" indent="-457200">
              <a:buClr>
                <a:schemeClr val="accent2"/>
              </a:buClr>
            </a:pPr>
            <a:r>
              <a:rPr lang="en-US" sz="2400" dirty="0"/>
              <a:t>Thus motion is a rapid oscillation with frequency</a:t>
            </a:r>
          </a:p>
        </p:txBody>
      </p:sp>
      <p:graphicFrame>
        <p:nvGraphicFramePr>
          <p:cNvPr id="37" name="Object 8" descr="omega sub zero plus omega divided by two comma">
            <a:extLst>
              <a:ext uri="{FF2B5EF4-FFF2-40B4-BE49-F238E27FC236}">
                <a16:creationId xmlns:a16="http://schemas.microsoft.com/office/drawing/2014/main" id="{571104D9-47D9-4255-A34E-61034E276EC6}"/>
              </a:ext>
            </a:extLst>
          </p:cNvPr>
          <p:cNvGraphicFramePr>
            <a:graphicFrameLocks noGrp="1" noChangeAspect="1"/>
          </p:cNvGraphicFramePr>
          <p:nvPr>
            <p:ph type="pic" sz="quarter" idx="19"/>
            <p:extLst>
              <p:ext uri="{D42A27DB-BD31-4B8C-83A1-F6EECF244321}">
                <p14:modId xmlns:p14="http://schemas.microsoft.com/office/powerpoint/2010/main" val="647627250"/>
              </p:ext>
            </p:extLst>
          </p:nvPr>
        </p:nvGraphicFramePr>
        <p:xfrm>
          <a:off x="6959600" y="4127168"/>
          <a:ext cx="798079" cy="603250"/>
        </p:xfrm>
        <a:graphic>
          <a:graphicData uri="http://schemas.openxmlformats.org/presentationml/2006/ole">
            <mc:AlternateContent xmlns:mc="http://schemas.openxmlformats.org/markup-compatibility/2006">
              <mc:Choice xmlns:v="urn:schemas-microsoft-com:vml" Requires="v">
                <p:oleObj spid="_x0000_s19799" name="Equation" r:id="rId11" imgW="520560" imgH="393480" progId="Equation.DSMT4">
                  <p:embed/>
                </p:oleObj>
              </mc:Choice>
              <mc:Fallback>
                <p:oleObj name="Equation" r:id="rId11" imgW="520560" imgH="393480" progId="Equation.DSMT4">
                  <p:embed/>
                  <p:pic>
                    <p:nvPicPr>
                      <p:cNvPr id="21" name="Object 8">
                        <a:extLst>
                          <a:ext uri="{FF2B5EF4-FFF2-40B4-BE49-F238E27FC236}">
                            <a16:creationId xmlns:a16="http://schemas.microsoft.com/office/drawing/2014/main" id="{10E04926-F313-4863-B4D1-E2B02DDB6355}"/>
                          </a:ext>
                        </a:extLst>
                      </p:cNvPr>
                      <p:cNvPicPr>
                        <a:picLocks noChangeAspect="1" noChangeArrowheads="1"/>
                      </p:cNvPicPr>
                      <p:nvPr/>
                    </p:nvPicPr>
                    <p:blipFill>
                      <a:blip r:embed="rId12"/>
                      <a:srcRect/>
                      <a:stretch>
                        <a:fillRect/>
                      </a:stretch>
                    </p:blipFill>
                    <p:spPr bwMode="auto">
                      <a:xfrm>
                        <a:off x="6959600" y="4127168"/>
                        <a:ext cx="798079" cy="603250"/>
                      </a:xfrm>
                      <a:prstGeom prst="rect">
                        <a:avLst/>
                      </a:prstGeom>
                      <a:noFill/>
                    </p:spPr>
                  </p:pic>
                </p:oleObj>
              </mc:Fallback>
            </mc:AlternateContent>
          </a:graphicData>
        </a:graphic>
      </p:graphicFrame>
      <p:sp>
        <p:nvSpPr>
          <p:cNvPr id="26" name="Content Placeholder 25">
            <a:extLst>
              <a:ext uri="{FF2B5EF4-FFF2-40B4-BE49-F238E27FC236}">
                <a16:creationId xmlns:a16="http://schemas.microsoft.com/office/drawing/2014/main" id="{7CE85488-EF3E-4A5C-9BC1-6E35148D2FD1}"/>
              </a:ext>
            </a:extLst>
          </p:cNvPr>
          <p:cNvSpPr>
            <a:spLocks noGrp="1"/>
          </p:cNvSpPr>
          <p:nvPr>
            <p:ph sz="quarter" idx="25"/>
          </p:nvPr>
        </p:nvSpPr>
        <p:spPr>
          <a:xfrm>
            <a:off x="893010" y="4733474"/>
            <a:ext cx="6844654" cy="457200"/>
          </a:xfrm>
        </p:spPr>
        <p:txBody>
          <a:bodyPr/>
          <a:lstStyle/>
          <a:p>
            <a:pPr marL="0" indent="0">
              <a:buNone/>
            </a:pPr>
            <a:r>
              <a:rPr lang="en-US" dirty="0"/>
              <a:t>but with slowly varying sinusoidal amplitude given by</a:t>
            </a:r>
          </a:p>
        </p:txBody>
      </p:sp>
      <p:graphicFrame>
        <p:nvGraphicFramePr>
          <p:cNvPr id="38" name="Object 4" descr="two times cap f sub zero divided by m times absolute value of omega sub zero squared minus omega squared absolute value of sine of open left parenthesis omega sub zero minus omega close t divided by two">
            <a:extLst>
              <a:ext uri="{FF2B5EF4-FFF2-40B4-BE49-F238E27FC236}">
                <a16:creationId xmlns:a16="http://schemas.microsoft.com/office/drawing/2014/main" id="{5C577D05-1299-46A4-B6A8-CFB8C5B4D446}"/>
              </a:ext>
            </a:extLst>
          </p:cNvPr>
          <p:cNvGraphicFramePr>
            <a:graphicFrameLocks noChangeAspect="1"/>
          </p:cNvGraphicFramePr>
          <p:nvPr>
            <p:extLst>
              <p:ext uri="{D42A27DB-BD31-4B8C-83A1-F6EECF244321}">
                <p14:modId xmlns:p14="http://schemas.microsoft.com/office/powerpoint/2010/main" val="710293874"/>
              </p:ext>
            </p:extLst>
          </p:nvPr>
        </p:nvGraphicFramePr>
        <p:xfrm>
          <a:off x="3472022" y="5168900"/>
          <a:ext cx="2224017" cy="692727"/>
        </p:xfrm>
        <a:graphic>
          <a:graphicData uri="http://schemas.openxmlformats.org/presentationml/2006/ole">
            <mc:AlternateContent xmlns:mc="http://schemas.openxmlformats.org/markup-compatibility/2006">
              <mc:Choice xmlns:v="urn:schemas-microsoft-com:vml" Requires="v">
                <p:oleObj spid="_x0000_s19800" name="Equation" r:id="rId13" imgW="1549080" imgH="482400" progId="Equation.3">
                  <p:embed/>
                </p:oleObj>
              </mc:Choice>
              <mc:Fallback>
                <p:oleObj name="Equation" r:id="rId13" imgW="1549080" imgH="482400" progId="Equation.3">
                  <p:embed/>
                  <p:pic>
                    <p:nvPicPr>
                      <p:cNvPr id="23" name="Object 4">
                        <a:extLst>
                          <a:ext uri="{FF2B5EF4-FFF2-40B4-BE49-F238E27FC236}">
                            <a16:creationId xmlns:a16="http://schemas.microsoft.com/office/drawing/2014/main" id="{B1FA2564-1A95-4488-A236-26128D8F85C0}"/>
                          </a:ext>
                        </a:extLst>
                      </p:cNvPr>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3472022" y="5168900"/>
                        <a:ext cx="2224017" cy="692727"/>
                      </a:xfrm>
                      <a:prstGeom prst="rect">
                        <a:avLst/>
                      </a:prstGeom>
                      <a:noFill/>
                      <a:ln>
                        <a:noFill/>
                      </a:ln>
                      <a:effectLst/>
                    </p:spPr>
                  </p:pic>
                </p:oleObj>
              </mc:Fallback>
            </mc:AlternateContent>
          </a:graphicData>
        </a:graphic>
      </p:graphicFrame>
      <p:sp>
        <p:nvSpPr>
          <p:cNvPr id="27" name="Content Placeholder 26">
            <a:extLst>
              <a:ext uri="{FF2B5EF4-FFF2-40B4-BE49-F238E27FC236}">
                <a16:creationId xmlns:a16="http://schemas.microsoft.com/office/drawing/2014/main" id="{373E78B2-2AB3-4999-9B12-54935409B4CB}"/>
              </a:ext>
            </a:extLst>
          </p:cNvPr>
          <p:cNvSpPr>
            <a:spLocks noGrp="1"/>
          </p:cNvSpPr>
          <p:nvPr>
            <p:ph sz="quarter" idx="26"/>
          </p:nvPr>
        </p:nvSpPr>
        <p:spPr>
          <a:xfrm>
            <a:off x="380060" y="5898692"/>
            <a:ext cx="6173140" cy="452673"/>
          </a:xfrm>
        </p:spPr>
        <p:txBody>
          <a:bodyPr/>
          <a:lstStyle/>
          <a:p>
            <a:pPr marL="465138" indent="-465138">
              <a:buClr>
                <a:schemeClr val="accent2"/>
              </a:buClr>
            </a:pPr>
            <a:r>
              <a:rPr lang="en-US" sz="2400" dirty="0"/>
              <a:t>This phenomenon is called a </a:t>
            </a:r>
            <a:r>
              <a:rPr lang="en-US" sz="2400" b="1" dirty="0"/>
              <a:t>beat</a:t>
            </a:r>
            <a:r>
              <a:rPr lang="en-US" sz="2400" dirty="0"/>
              <a:t>.</a:t>
            </a:r>
          </a:p>
        </p:txBody>
      </p:sp>
    </p:spTree>
    <p:extLst>
      <p:ext uri="{BB962C8B-B14F-4D97-AF65-F5344CB8AC3E}">
        <p14:creationId xmlns:p14="http://schemas.microsoft.com/office/powerpoint/2010/main" val="197440427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612EA5-4DCA-4A3E-9F46-F3CC259888EC}"/>
              </a:ext>
            </a:extLst>
          </p:cNvPr>
          <p:cNvSpPr>
            <a:spLocks noGrp="1"/>
          </p:cNvSpPr>
          <p:nvPr>
            <p:ph type="title"/>
          </p:nvPr>
        </p:nvSpPr>
        <p:spPr>
          <a:xfrm>
            <a:off x="281354" y="457200"/>
            <a:ext cx="8633106" cy="990600"/>
          </a:xfrm>
        </p:spPr>
        <p:txBody>
          <a:bodyPr>
            <a:noAutofit/>
          </a:bodyPr>
          <a:lstStyle/>
          <a:p>
            <a:r>
              <a:rPr lang="en-US" dirty="0"/>
              <a:t>Example 3.8.3: Undamped, Mass Initially at Rest</a:t>
            </a:r>
            <a:endParaRPr lang="en-IN" dirty="0"/>
          </a:p>
        </p:txBody>
      </p:sp>
      <p:sp>
        <p:nvSpPr>
          <p:cNvPr id="3" name="Content Placeholder 2">
            <a:extLst>
              <a:ext uri="{FF2B5EF4-FFF2-40B4-BE49-F238E27FC236}">
                <a16:creationId xmlns:a16="http://schemas.microsoft.com/office/drawing/2014/main" id="{8F9C418D-98EE-4471-9E19-811EBC1483B5}"/>
              </a:ext>
            </a:extLst>
          </p:cNvPr>
          <p:cNvSpPr>
            <a:spLocks noGrp="1"/>
          </p:cNvSpPr>
          <p:nvPr>
            <p:ph sz="quarter" idx="15"/>
          </p:nvPr>
        </p:nvSpPr>
        <p:spPr>
          <a:xfrm>
            <a:off x="380060" y="1544733"/>
            <a:ext cx="8534400" cy="425450"/>
          </a:xfrm>
        </p:spPr>
        <p:txBody>
          <a:bodyPr/>
          <a:lstStyle/>
          <a:p>
            <a:pPr marL="461963" indent="-461963"/>
            <a:r>
              <a:rPr lang="en-US" sz="2200" dirty="0"/>
              <a:t>Solve the initial value problem</a:t>
            </a:r>
          </a:p>
        </p:txBody>
      </p:sp>
      <p:graphicFrame>
        <p:nvGraphicFramePr>
          <p:cNvPr id="13" name="Object 12" descr="multiline equation row 1 equation left hand side u super double prime plus u equals right hand side one divided by two times cosine of 0.8 times t comma u of zero equals zero comma u super prime of zero equals zero comma">
            <a:extLst>
              <a:ext uri="{FF2B5EF4-FFF2-40B4-BE49-F238E27FC236}">
                <a16:creationId xmlns:a16="http://schemas.microsoft.com/office/drawing/2014/main" id="{3C509696-71A6-4151-B058-89CEBE1A93E3}"/>
              </a:ext>
            </a:extLst>
          </p:cNvPr>
          <p:cNvGraphicFramePr>
            <a:graphicFrameLocks noChangeAspect="1"/>
          </p:cNvGraphicFramePr>
          <p:nvPr>
            <p:extLst>
              <p:ext uri="{D42A27DB-BD31-4B8C-83A1-F6EECF244321}">
                <p14:modId xmlns:p14="http://schemas.microsoft.com/office/powerpoint/2010/main" val="3823218656"/>
              </p:ext>
            </p:extLst>
          </p:nvPr>
        </p:nvGraphicFramePr>
        <p:xfrm>
          <a:off x="2362200" y="1932555"/>
          <a:ext cx="4411866" cy="524015"/>
        </p:xfrm>
        <a:graphic>
          <a:graphicData uri="http://schemas.openxmlformats.org/presentationml/2006/ole">
            <mc:AlternateContent xmlns:mc="http://schemas.openxmlformats.org/markup-compatibility/2006">
              <mc:Choice xmlns:v="urn:schemas-microsoft-com:vml" Requires="v">
                <p:oleObj spid="_x0000_s20655" name="Equation" r:id="rId3" imgW="3314520" imgH="393480" progId="Equation.DSMT4">
                  <p:embed/>
                </p:oleObj>
              </mc:Choice>
              <mc:Fallback>
                <p:oleObj name="Equation" r:id="rId3" imgW="3314520" imgH="393480" progId="Equation.DSMT4">
                  <p:embed/>
                  <p:pic>
                    <p:nvPicPr>
                      <p:cNvPr id="3" name="Object 2"/>
                      <p:cNvPicPr/>
                      <p:nvPr/>
                    </p:nvPicPr>
                    <p:blipFill>
                      <a:blip r:embed="rId4"/>
                      <a:stretch>
                        <a:fillRect/>
                      </a:stretch>
                    </p:blipFill>
                    <p:spPr>
                      <a:xfrm>
                        <a:off x="2362200" y="1932555"/>
                        <a:ext cx="4411866" cy="524015"/>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435FD0AA-8585-4411-9898-D4AE5175C93E}"/>
              </a:ext>
            </a:extLst>
          </p:cNvPr>
          <p:cNvSpPr>
            <a:spLocks noGrp="1"/>
          </p:cNvSpPr>
          <p:nvPr>
            <p:ph sz="quarter" idx="18"/>
          </p:nvPr>
        </p:nvSpPr>
        <p:spPr>
          <a:xfrm>
            <a:off x="380060" y="2547651"/>
            <a:ext cx="2058340" cy="448033"/>
          </a:xfrm>
        </p:spPr>
        <p:txBody>
          <a:bodyPr/>
          <a:lstStyle/>
          <a:p>
            <a:pPr marL="461963" indent="-461963"/>
            <a:r>
              <a:rPr lang="en-IN" sz="2200" dirty="0"/>
              <a:t>In this case,</a:t>
            </a:r>
          </a:p>
        </p:txBody>
      </p:sp>
      <p:graphicFrame>
        <p:nvGraphicFramePr>
          <p:cNvPr id="22" name="Object 8" descr="omega sub zero equals one comma omega equals zero full stop eight comma and equation left hand side cap f sub zero equals right hand side one divided by two">
            <a:extLst>
              <a:ext uri="{FF2B5EF4-FFF2-40B4-BE49-F238E27FC236}">
                <a16:creationId xmlns:a16="http://schemas.microsoft.com/office/drawing/2014/main" id="{70DD3BAB-8532-4B50-9BAE-C2971A6CDFF2}"/>
              </a:ext>
            </a:extLst>
          </p:cNvPr>
          <p:cNvGraphicFramePr>
            <a:graphicFrameLocks noGrp="1" noChangeAspect="1"/>
          </p:cNvGraphicFramePr>
          <p:nvPr>
            <p:ph type="pic" sz="quarter" idx="19"/>
            <p:extLst>
              <p:ext uri="{D42A27DB-BD31-4B8C-83A1-F6EECF244321}">
                <p14:modId xmlns:p14="http://schemas.microsoft.com/office/powerpoint/2010/main" val="2481729205"/>
              </p:ext>
            </p:extLst>
          </p:nvPr>
        </p:nvGraphicFramePr>
        <p:xfrm>
          <a:off x="2372205" y="2471451"/>
          <a:ext cx="2781672" cy="634059"/>
        </p:xfrm>
        <a:graphic>
          <a:graphicData uri="http://schemas.openxmlformats.org/presentationml/2006/ole">
            <mc:AlternateContent xmlns:mc="http://schemas.openxmlformats.org/markup-compatibility/2006">
              <mc:Choice xmlns:v="urn:schemas-microsoft-com:vml" Requires="v">
                <p:oleObj spid="_x0000_s20656" name="Equation" r:id="rId5" imgW="1727200" imgH="393700" progId="Equation.DSMT4">
                  <p:embed/>
                </p:oleObj>
              </mc:Choice>
              <mc:Fallback>
                <p:oleObj name="Equation" r:id="rId5" imgW="1727200" imgH="393700" progId="Equation.DSMT4">
                  <p:embed/>
                  <p:pic>
                    <p:nvPicPr>
                      <p:cNvPr id="7" name="Object 8"/>
                      <p:cNvPicPr>
                        <a:picLocks noChangeAspect="1" noChangeArrowheads="1"/>
                      </p:cNvPicPr>
                      <p:nvPr/>
                    </p:nvPicPr>
                    <p:blipFill>
                      <a:blip r:embed="rId6"/>
                      <a:srcRect/>
                      <a:stretch>
                        <a:fillRect/>
                      </a:stretch>
                    </p:blipFill>
                    <p:spPr bwMode="auto">
                      <a:xfrm>
                        <a:off x="2372205" y="2471451"/>
                        <a:ext cx="2781672" cy="63405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68086EBB-0F7A-4639-9268-735AF9539100}"/>
              </a:ext>
            </a:extLst>
          </p:cNvPr>
          <p:cNvSpPr>
            <a:spLocks noGrp="1"/>
          </p:cNvSpPr>
          <p:nvPr>
            <p:ph sz="quarter" idx="21"/>
          </p:nvPr>
        </p:nvSpPr>
        <p:spPr>
          <a:xfrm>
            <a:off x="5197467" y="2617995"/>
            <a:ext cx="3303882" cy="386856"/>
          </a:xfrm>
        </p:spPr>
        <p:txBody>
          <a:bodyPr/>
          <a:lstStyle/>
          <a:p>
            <a:pPr marL="0" indent="0">
              <a:buNone/>
            </a:pPr>
            <a:r>
              <a:rPr lang="en-US" sz="2200" dirty="0"/>
              <a:t>, and hence the solution is</a:t>
            </a:r>
          </a:p>
        </p:txBody>
      </p:sp>
      <p:graphicFrame>
        <p:nvGraphicFramePr>
          <p:cNvPr id="14" name="Object 13" descr="u equals 2.778 times sine of 0.1 times t times sine of 0.9 times t">
            <a:extLst>
              <a:ext uri="{FF2B5EF4-FFF2-40B4-BE49-F238E27FC236}">
                <a16:creationId xmlns:a16="http://schemas.microsoft.com/office/drawing/2014/main" id="{3ADAAFA1-16E5-4D91-BC72-0510EBF41B41}"/>
              </a:ext>
            </a:extLst>
          </p:cNvPr>
          <p:cNvGraphicFramePr>
            <a:graphicFrameLocks noChangeAspect="1"/>
          </p:cNvGraphicFramePr>
          <p:nvPr>
            <p:extLst>
              <p:ext uri="{D42A27DB-BD31-4B8C-83A1-F6EECF244321}">
                <p14:modId xmlns:p14="http://schemas.microsoft.com/office/powerpoint/2010/main" val="390124718"/>
              </p:ext>
            </p:extLst>
          </p:nvPr>
        </p:nvGraphicFramePr>
        <p:xfrm>
          <a:off x="3007172" y="3149356"/>
          <a:ext cx="3104838" cy="449976"/>
        </p:xfrm>
        <a:graphic>
          <a:graphicData uri="http://schemas.openxmlformats.org/presentationml/2006/ole">
            <mc:AlternateContent xmlns:mc="http://schemas.openxmlformats.org/markup-compatibility/2006">
              <mc:Choice xmlns:v="urn:schemas-microsoft-com:vml" Requires="v">
                <p:oleObj spid="_x0000_s20657" name="Equation" r:id="rId7" imgW="1752480" imgH="253800" progId="Equation.DSMT4">
                  <p:embed/>
                </p:oleObj>
              </mc:Choice>
              <mc:Fallback>
                <p:oleObj name="Equation" r:id="rId7" imgW="1752480" imgH="253800" progId="Equation.DSMT4">
                  <p:embed/>
                  <p:pic>
                    <p:nvPicPr>
                      <p:cNvPr id="6" name="Object 5"/>
                      <p:cNvPicPr>
                        <a:picLocks noChangeAspect="1" noChangeArrowheads="1"/>
                      </p:cNvPicPr>
                      <p:nvPr/>
                    </p:nvPicPr>
                    <p:blipFill>
                      <a:blip r:embed="rId8"/>
                      <a:srcRect/>
                      <a:stretch>
                        <a:fillRect/>
                      </a:stretch>
                    </p:blipFill>
                    <p:spPr bwMode="auto">
                      <a:xfrm>
                        <a:off x="3007172" y="3149356"/>
                        <a:ext cx="3104838" cy="4499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1" name="Content Placeholder 10">
            <a:extLst>
              <a:ext uri="{FF2B5EF4-FFF2-40B4-BE49-F238E27FC236}">
                <a16:creationId xmlns:a16="http://schemas.microsoft.com/office/drawing/2014/main" id="{0C8B84E4-6E1D-42FC-AD0D-55D882805642}"/>
              </a:ext>
            </a:extLst>
          </p:cNvPr>
          <p:cNvSpPr>
            <a:spLocks noGrp="1"/>
          </p:cNvSpPr>
          <p:nvPr>
            <p:ph sz="quarter" idx="25"/>
          </p:nvPr>
        </p:nvSpPr>
        <p:spPr>
          <a:xfrm>
            <a:off x="325421" y="3698500"/>
            <a:ext cx="4916113" cy="2499548"/>
          </a:xfrm>
        </p:spPr>
        <p:txBody>
          <a:bodyPr/>
          <a:lstStyle/>
          <a:p>
            <a:pPr marL="461963" indent="-461963"/>
            <a:r>
              <a:rPr lang="en-US" sz="2000" dirty="0">
                <a:sym typeface="Symbol" pitchFamily="18" charset="2"/>
              </a:rPr>
              <a:t>The spring–mass system displacement oscillates with a frequency of 0.9, slightly less than the natural frequency </a:t>
            </a:r>
            <a:r>
              <a:rPr lang="el-GR" sz="2000" i="1" dirty="0">
                <a:sym typeface="Symbol" pitchFamily="18" charset="2"/>
              </a:rPr>
              <a:t>ω</a:t>
            </a:r>
            <a:r>
              <a:rPr lang="en-IN" sz="2000" baseline="-25000" dirty="0">
                <a:sym typeface="Symbol" pitchFamily="18" charset="2"/>
              </a:rPr>
              <a:t>0</a:t>
            </a:r>
            <a:r>
              <a:rPr lang="en-US" sz="2000" dirty="0">
                <a:sym typeface="Symbol" pitchFamily="18" charset="2"/>
              </a:rPr>
              <a:t>= 1.</a:t>
            </a:r>
          </a:p>
          <a:p>
            <a:pPr marL="461963" indent="-461963"/>
            <a:r>
              <a:rPr lang="en-US" sz="2000" dirty="0">
                <a:sym typeface="Symbol" pitchFamily="18" charset="2"/>
              </a:rPr>
              <a:t>The amplitude variation has a slow </a:t>
            </a:r>
            <a:br>
              <a:rPr lang="en-US" sz="2000" dirty="0">
                <a:sym typeface="Symbol" pitchFamily="18" charset="2"/>
              </a:rPr>
            </a:br>
            <a:r>
              <a:rPr lang="en-US" sz="2000" dirty="0">
                <a:sym typeface="Symbol" pitchFamily="18" charset="2"/>
              </a:rPr>
              <a:t>frequency of 0.1 and period of 20</a:t>
            </a:r>
            <a:r>
              <a:rPr lang="en-US" sz="2000" i="1" dirty="0">
                <a:sym typeface="Symbol" pitchFamily="18" charset="2"/>
              </a:rPr>
              <a:t> </a:t>
            </a:r>
            <a:r>
              <a:rPr lang="el-GR" sz="2000" i="1" dirty="0">
                <a:sym typeface="Symbol" pitchFamily="18" charset="2"/>
              </a:rPr>
              <a:t>π</a:t>
            </a:r>
            <a:r>
              <a:rPr lang="en-US" sz="2000" dirty="0">
                <a:sym typeface="Symbol" pitchFamily="18" charset="2"/>
              </a:rPr>
              <a:t>.</a:t>
            </a:r>
          </a:p>
          <a:p>
            <a:pPr marL="461963" indent="-461963"/>
            <a:r>
              <a:rPr lang="en-US" sz="2000" dirty="0">
                <a:sym typeface="Symbol" pitchFamily="18" charset="2"/>
              </a:rPr>
              <a:t>A half-period of 10</a:t>
            </a:r>
            <a:r>
              <a:rPr lang="en-US" sz="2000" i="1" dirty="0">
                <a:sym typeface="Symbol" pitchFamily="18" charset="2"/>
              </a:rPr>
              <a:t> </a:t>
            </a:r>
            <a:r>
              <a:rPr lang="el-GR" sz="2000" i="1" dirty="0">
                <a:sym typeface="Symbol" pitchFamily="18" charset="2"/>
              </a:rPr>
              <a:t>π </a:t>
            </a:r>
            <a:r>
              <a:rPr lang="en-US" sz="2000" dirty="0">
                <a:sym typeface="Symbol" pitchFamily="18" charset="2"/>
              </a:rPr>
              <a:t>corresponds to </a:t>
            </a:r>
            <a:br>
              <a:rPr lang="en-US" sz="2000" dirty="0">
                <a:sym typeface="Symbol" pitchFamily="18" charset="2"/>
              </a:rPr>
            </a:br>
            <a:r>
              <a:rPr lang="en-US" sz="2000" dirty="0">
                <a:sym typeface="Symbol" pitchFamily="18" charset="2"/>
              </a:rPr>
              <a:t>a single cycle of increasing and then </a:t>
            </a:r>
            <a:br>
              <a:rPr lang="en-US" sz="2000" dirty="0">
                <a:sym typeface="Symbol" pitchFamily="18" charset="2"/>
              </a:rPr>
            </a:br>
            <a:r>
              <a:rPr lang="en-US" sz="2000" dirty="0">
                <a:sym typeface="Symbol" pitchFamily="18" charset="2"/>
              </a:rPr>
              <a:t>decreasing amplitude.</a:t>
            </a:r>
          </a:p>
        </p:txBody>
      </p:sp>
      <p:pic>
        <p:nvPicPr>
          <p:cNvPr id="12" name="Picture 11" descr="A graph plots a solid curve and two dashed curves on a coordinate plane. The horizontal axis labeled t is marked from 0 to 60, in increments of 10. The vertical axis labeled u is marked from negative 3 to 3, in increments of 1. The solid curve, highlighted in blue, starts at (0, 0), oscillates about the positive t axis, and ends at (62, 0). The solid curve is labeled u equals 2.778 sine of left parenthesis 0.1 times t right parenthesis times sine of left parenthesis 0.9 times t right parenthesis. The maxima of the curve are (2, 0.5), (8, 2.1), (15, 2.5), (22, 2.1), (29, 0.5), (33, 0.5), (40, 2.1), (47, 2.5), (53, 2.1), and (61, 0.5). The minima of the curve are (4, negative 1.3), (11, negative 2.5), (19.5, negative 2.5), (25, negative 1.3), (31, 0), (36, negative 1.3), (42, negative 2.5), (50.5, negative 2.5), and (58, negative 2.1). One dashed curve, highlighted in red and labeled u equals 2.778 sine of left parenthesis 0.1 times t right parenthesis, starts at (0, 0) and passes through the points (15, 2.7), (31, 0), (47, negative 2.5), and (62, 0). Another dashed curve, highlighted in red and labeled u equals negative 2.778 sine of left parenthesis 0.1 times t right parenthesis, starts at (0, 0) and passes through the points (15, negative 2.5), (31, 0), (47, 2.5), and (62, 0). All values are estimated."/>
          <p:cNvPicPr>
            <a:picLocks noChangeAspect="1"/>
          </p:cNvPicPr>
          <p:nvPr/>
        </p:nvPicPr>
        <p:blipFill>
          <a:blip r:embed="rId9"/>
          <a:stretch>
            <a:fillRect/>
          </a:stretch>
        </p:blipFill>
        <p:spPr>
          <a:xfrm>
            <a:off x="5361176" y="3698500"/>
            <a:ext cx="3554224" cy="2549900"/>
          </a:xfrm>
          <a:prstGeom prst="rect">
            <a:avLst/>
          </a:prstGeom>
        </p:spPr>
      </p:pic>
    </p:spTree>
    <p:extLst>
      <p:ext uri="{BB962C8B-B14F-4D97-AF65-F5344CB8AC3E}">
        <p14:creationId xmlns:p14="http://schemas.microsoft.com/office/powerpoint/2010/main" val="350853889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0B9BD4-3FA8-4E34-80D9-58142A10619A}"/>
              </a:ext>
            </a:extLst>
          </p:cNvPr>
          <p:cNvSpPr>
            <a:spLocks noGrp="1"/>
          </p:cNvSpPr>
          <p:nvPr>
            <p:ph type="title"/>
          </p:nvPr>
        </p:nvSpPr>
        <p:spPr/>
        <p:txBody>
          <a:bodyPr>
            <a:noAutofit/>
          </a:bodyPr>
          <a:lstStyle/>
          <a:p>
            <a:r>
              <a:rPr lang="en-US" dirty="0"/>
              <a:t>Undamped Equation: General Solution for the Case </a:t>
            </a:r>
            <a:r>
              <a:rPr lang="el-GR" i="1" dirty="0"/>
              <a:t>ω</a:t>
            </a:r>
            <a:r>
              <a:rPr lang="en-IN" baseline="-25000" dirty="0"/>
              <a:t>0</a:t>
            </a:r>
            <a:r>
              <a:rPr lang="en-IN" dirty="0"/>
              <a:t> = </a:t>
            </a:r>
            <a:r>
              <a:rPr lang="el-GR" i="1" dirty="0"/>
              <a:t>ω</a:t>
            </a:r>
            <a:endParaRPr lang="en-IN" dirty="0"/>
          </a:p>
        </p:txBody>
      </p:sp>
      <p:sp>
        <p:nvSpPr>
          <p:cNvPr id="3" name="Content Placeholder 2">
            <a:extLst>
              <a:ext uri="{FF2B5EF4-FFF2-40B4-BE49-F238E27FC236}">
                <a16:creationId xmlns:a16="http://schemas.microsoft.com/office/drawing/2014/main" id="{EBA6D171-6A48-4672-B693-6CD113B8D2CB}"/>
              </a:ext>
            </a:extLst>
          </p:cNvPr>
          <p:cNvSpPr>
            <a:spLocks noGrp="1"/>
          </p:cNvSpPr>
          <p:nvPr>
            <p:ph sz="quarter" idx="15"/>
          </p:nvPr>
        </p:nvSpPr>
        <p:spPr>
          <a:xfrm>
            <a:off x="380060" y="1981200"/>
            <a:ext cx="8534400" cy="425450"/>
          </a:xfrm>
        </p:spPr>
        <p:txBody>
          <a:bodyPr/>
          <a:lstStyle/>
          <a:p>
            <a:pPr marL="461963" indent="-461963"/>
            <a:r>
              <a:rPr lang="en-US" sz="2400" dirty="0"/>
              <a:t>Recall our equation for the undamped case:</a:t>
            </a:r>
          </a:p>
        </p:txBody>
      </p:sp>
      <p:graphicFrame>
        <p:nvGraphicFramePr>
          <p:cNvPr id="19" name="Object 1" descr="equation left hand side m times u super double prime of t plus k times u of t equals right hand side cap f sub zero times cosine of omega t">
            <a:extLst>
              <a:ext uri="{FF2B5EF4-FFF2-40B4-BE49-F238E27FC236}">
                <a16:creationId xmlns:a16="http://schemas.microsoft.com/office/drawing/2014/main" id="{6EA9DA30-AB18-4D02-99A5-8A2AABF736A5}"/>
              </a:ext>
            </a:extLst>
          </p:cNvPr>
          <p:cNvGraphicFramePr>
            <a:graphicFrameLocks noGrp="1" noChangeAspect="1"/>
          </p:cNvGraphicFramePr>
          <p:nvPr>
            <p:ph sz="quarter" idx="16"/>
            <p:extLst>
              <p:ext uri="{D42A27DB-BD31-4B8C-83A1-F6EECF244321}">
                <p14:modId xmlns:p14="http://schemas.microsoft.com/office/powerpoint/2010/main" val="2532940543"/>
              </p:ext>
            </p:extLst>
          </p:nvPr>
        </p:nvGraphicFramePr>
        <p:xfrm>
          <a:off x="2855534" y="2652598"/>
          <a:ext cx="3469066" cy="495581"/>
        </p:xfrm>
        <a:graphic>
          <a:graphicData uri="http://schemas.openxmlformats.org/presentationml/2006/ole">
            <mc:AlternateContent xmlns:mc="http://schemas.openxmlformats.org/markup-compatibility/2006">
              <mc:Choice xmlns:v="urn:schemas-microsoft-com:vml" Requires="v">
                <p:oleObj spid="_x0000_s22665" name="Equation" r:id="rId3" imgW="1600200" imgH="228600" progId="Equation.DSMT4">
                  <p:embed/>
                </p:oleObj>
              </mc:Choice>
              <mc:Fallback>
                <p:oleObj name="Equation" r:id="rId3" imgW="1600200" imgH="228600" progId="Equation.DSMT4">
                  <p:embed/>
                  <p:pic>
                    <p:nvPicPr>
                      <p:cNvPr id="235521"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55534" y="2652598"/>
                        <a:ext cx="3469066" cy="495581"/>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F06CD436-3773-46AA-87B9-C6B3A3835A6F}"/>
              </a:ext>
            </a:extLst>
          </p:cNvPr>
          <p:cNvSpPr>
            <a:spLocks noGrp="1"/>
          </p:cNvSpPr>
          <p:nvPr>
            <p:ph sz="quarter" idx="18"/>
          </p:nvPr>
        </p:nvSpPr>
        <p:spPr>
          <a:xfrm>
            <a:off x="380060" y="3276600"/>
            <a:ext cx="8334022" cy="1219200"/>
          </a:xfrm>
        </p:spPr>
        <p:txBody>
          <a:bodyPr/>
          <a:lstStyle/>
          <a:p>
            <a:pPr marL="461963" indent="-461963"/>
            <a:r>
              <a:rPr lang="en-US" dirty="0"/>
              <a:t>If the forcing frequency equals the natural frequency of the system, then the nonhomogeneous term </a:t>
            </a:r>
            <a:r>
              <a:rPr lang="en-US" i="1" dirty="0"/>
              <a:t>F</a:t>
            </a:r>
            <a:r>
              <a:rPr lang="en-US" baseline="-25000" dirty="0"/>
              <a:t>0</a:t>
            </a:r>
            <a:r>
              <a:rPr lang="en-US" dirty="0"/>
              <a:t> cos </a:t>
            </a:r>
            <a:r>
              <a:rPr lang="el-GR" i="1" dirty="0"/>
              <a:t>ω</a:t>
            </a:r>
            <a:r>
              <a:rPr lang="en-IN" i="1" dirty="0"/>
              <a:t>t</a:t>
            </a:r>
            <a:r>
              <a:rPr lang="en-US" dirty="0"/>
              <a:t> is the solution of homogeneous equation. In this case, the solution is:</a:t>
            </a:r>
            <a:endParaRPr lang="en-US" dirty="0">
              <a:sym typeface="Symbol" pitchFamily="18" charset="2"/>
            </a:endParaRPr>
          </a:p>
        </p:txBody>
      </p:sp>
      <p:graphicFrame>
        <p:nvGraphicFramePr>
          <p:cNvPr id="8" name="Object 7" descr="u equals sum with 3 summands c sub one times cosine of omega sub zero times t plus c sub two times sine of omega sub zero times t plus cap f sub zero divided by two times m times omega sub zero times t times sine of omega sub zero times t">
            <a:extLst>
              <a:ext uri="{FF2B5EF4-FFF2-40B4-BE49-F238E27FC236}">
                <a16:creationId xmlns:a16="http://schemas.microsoft.com/office/drawing/2014/main" id="{15613963-9C57-445F-9DF1-886DC290D8A0}"/>
              </a:ext>
            </a:extLst>
          </p:cNvPr>
          <p:cNvGraphicFramePr>
            <a:graphicFrameLocks noChangeAspect="1"/>
          </p:cNvGraphicFramePr>
          <p:nvPr>
            <p:extLst>
              <p:ext uri="{D42A27DB-BD31-4B8C-83A1-F6EECF244321}">
                <p14:modId xmlns:p14="http://schemas.microsoft.com/office/powerpoint/2010/main" val="1878468498"/>
              </p:ext>
            </p:extLst>
          </p:nvPr>
        </p:nvGraphicFramePr>
        <p:xfrm>
          <a:off x="2245740" y="4645239"/>
          <a:ext cx="4612260" cy="764961"/>
        </p:xfrm>
        <a:graphic>
          <a:graphicData uri="http://schemas.openxmlformats.org/presentationml/2006/ole">
            <mc:AlternateContent xmlns:mc="http://schemas.openxmlformats.org/markup-compatibility/2006">
              <mc:Choice xmlns:v="urn:schemas-microsoft-com:vml" Requires="v">
                <p:oleObj spid="_x0000_s22666" name="Equation" r:id="rId5" imgW="2603160" imgH="431640" progId="Equation.DSMT4">
                  <p:embed/>
                </p:oleObj>
              </mc:Choice>
              <mc:Fallback>
                <p:oleObj name="Equation" r:id="rId5" imgW="2603160" imgH="431640" progId="Equation.DSMT4">
                  <p:embed/>
                  <p:pic>
                    <p:nvPicPr>
                      <p:cNvPr id="5" name="Object 4"/>
                      <p:cNvPicPr>
                        <a:picLocks noChangeAspect="1" noChangeArrowheads="1"/>
                      </p:cNvPicPr>
                      <p:nvPr/>
                    </p:nvPicPr>
                    <p:blipFill>
                      <a:blip r:embed="rId6"/>
                      <a:srcRect/>
                      <a:stretch>
                        <a:fillRect/>
                      </a:stretch>
                    </p:blipFill>
                    <p:spPr bwMode="auto">
                      <a:xfrm>
                        <a:off x="2245740" y="4645239"/>
                        <a:ext cx="4612260" cy="76496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491687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73FE3A-5EB6-4968-AAC3-34BCACFD8ADA}"/>
              </a:ext>
            </a:extLst>
          </p:cNvPr>
          <p:cNvSpPr>
            <a:spLocks noGrp="1"/>
          </p:cNvSpPr>
          <p:nvPr>
            <p:ph type="title"/>
          </p:nvPr>
        </p:nvSpPr>
        <p:spPr>
          <a:xfrm>
            <a:off x="281354" y="457200"/>
            <a:ext cx="8534400" cy="616395"/>
          </a:xfrm>
        </p:spPr>
        <p:txBody>
          <a:bodyPr>
            <a:noAutofit/>
          </a:bodyPr>
          <a:lstStyle/>
          <a:p>
            <a:r>
              <a:rPr lang="en-IN" dirty="0"/>
              <a:t>Example 3.8.4 (part one)</a:t>
            </a:r>
          </a:p>
        </p:txBody>
      </p:sp>
      <p:sp>
        <p:nvSpPr>
          <p:cNvPr id="3" name="Content Placeholder 2">
            <a:extLst>
              <a:ext uri="{FF2B5EF4-FFF2-40B4-BE49-F238E27FC236}">
                <a16:creationId xmlns:a16="http://schemas.microsoft.com/office/drawing/2014/main" id="{DE593DF9-72BB-4C14-B7FF-AC675756CAEC}"/>
              </a:ext>
            </a:extLst>
          </p:cNvPr>
          <p:cNvSpPr>
            <a:spLocks noGrp="1"/>
          </p:cNvSpPr>
          <p:nvPr>
            <p:ph sz="quarter" idx="15"/>
          </p:nvPr>
        </p:nvSpPr>
        <p:spPr/>
        <p:txBody>
          <a:bodyPr/>
          <a:lstStyle/>
          <a:p>
            <a:pPr marL="461963" indent="-461963"/>
            <a:r>
              <a:rPr lang="en-US" sz="2200" dirty="0"/>
              <a:t>Solve the initial value problem</a:t>
            </a:r>
          </a:p>
        </p:txBody>
      </p:sp>
      <p:graphicFrame>
        <p:nvGraphicFramePr>
          <p:cNvPr id="19" name="Object 0" descr="equation left hand side u super double prime plus u equals right hand side one divided by two times cosine t comma u of zero equals zero comma u super prime of zero equals zero">
            <a:extLst>
              <a:ext uri="{FF2B5EF4-FFF2-40B4-BE49-F238E27FC236}">
                <a16:creationId xmlns:a16="http://schemas.microsoft.com/office/drawing/2014/main" id="{AC06F1D2-6984-489D-BC88-B1A32B93E673}"/>
              </a:ext>
            </a:extLst>
          </p:cNvPr>
          <p:cNvGraphicFramePr>
            <a:graphicFrameLocks noGrp="1" noChangeAspect="1"/>
          </p:cNvGraphicFramePr>
          <p:nvPr>
            <p:ph sz="quarter" idx="16"/>
            <p:extLst>
              <p:ext uri="{D42A27DB-BD31-4B8C-83A1-F6EECF244321}">
                <p14:modId xmlns:p14="http://schemas.microsoft.com/office/powerpoint/2010/main" val="3807524470"/>
              </p:ext>
            </p:extLst>
          </p:nvPr>
        </p:nvGraphicFramePr>
        <p:xfrm>
          <a:off x="2833455" y="2057400"/>
          <a:ext cx="3477091" cy="634059"/>
        </p:xfrm>
        <a:graphic>
          <a:graphicData uri="http://schemas.openxmlformats.org/presentationml/2006/ole">
            <mc:AlternateContent xmlns:mc="http://schemas.openxmlformats.org/markup-compatibility/2006">
              <mc:Choice xmlns:v="urn:schemas-microsoft-com:vml" Requires="v">
                <p:oleObj spid="_x0000_s24897" name="Equation" r:id="rId3" imgW="2159000" imgH="393700" progId="Equation.DSMT4">
                  <p:embed/>
                </p:oleObj>
              </mc:Choice>
              <mc:Fallback>
                <p:oleObj name="Equation" r:id="rId3" imgW="2159000" imgH="393700" progId="Equation.DSMT4">
                  <p:embed/>
                  <p:pic>
                    <p:nvPicPr>
                      <p:cNvPr id="233472" name="Object 0"/>
                      <p:cNvPicPr>
                        <a:picLocks noChangeAspect="1" noChangeArrowheads="1"/>
                      </p:cNvPicPr>
                      <p:nvPr/>
                    </p:nvPicPr>
                    <p:blipFill>
                      <a:blip r:embed="rId4"/>
                      <a:srcRect/>
                      <a:stretch>
                        <a:fillRect/>
                      </a:stretch>
                    </p:blipFill>
                    <p:spPr bwMode="auto">
                      <a:xfrm>
                        <a:off x="2833455" y="2057400"/>
                        <a:ext cx="3477091" cy="634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9D3CAF42-0565-46E1-B1FA-7D4F9C87E6FC}"/>
              </a:ext>
            </a:extLst>
          </p:cNvPr>
          <p:cNvSpPr>
            <a:spLocks noGrp="1"/>
          </p:cNvSpPr>
          <p:nvPr>
            <p:ph sz="quarter" idx="18"/>
          </p:nvPr>
        </p:nvSpPr>
        <p:spPr>
          <a:xfrm>
            <a:off x="380060" y="2667000"/>
            <a:ext cx="8334022" cy="984010"/>
          </a:xfrm>
        </p:spPr>
        <p:txBody>
          <a:bodyPr/>
          <a:lstStyle/>
          <a:p>
            <a:pPr marL="0" indent="0">
              <a:buNone/>
            </a:pPr>
            <a:r>
              <a:rPr lang="en-US" sz="2200" dirty="0"/>
              <a:t>And plot the graph of the solution. </a:t>
            </a:r>
          </a:p>
          <a:p>
            <a:pPr marL="0" indent="0">
              <a:spcBef>
                <a:spcPts val="1800"/>
              </a:spcBef>
              <a:buNone/>
            </a:pPr>
            <a:r>
              <a:rPr lang="en-US" sz="2200" dirty="0"/>
              <a:t>The general solution of the differential equation is</a:t>
            </a:r>
          </a:p>
        </p:txBody>
      </p:sp>
      <p:graphicFrame>
        <p:nvGraphicFramePr>
          <p:cNvPr id="20" name="Picture Placeholder 19" descr="u equals c sub one times cosine sum with 3 summands t plus c sub two times sine of t plus one divided by four times t times sine of t">
            <a:extLst>
              <a:ext uri="{FF2B5EF4-FFF2-40B4-BE49-F238E27FC236}">
                <a16:creationId xmlns:a16="http://schemas.microsoft.com/office/drawing/2014/main" id="{9BBB41C5-CE27-4B0F-8822-BF3CD4D28A4B}"/>
              </a:ext>
            </a:extLst>
          </p:cNvPr>
          <p:cNvGraphicFramePr>
            <a:graphicFrameLocks noGrp="1" noChangeAspect="1"/>
          </p:cNvGraphicFramePr>
          <p:nvPr>
            <p:ph type="pic" sz="quarter" idx="19"/>
            <p:extLst>
              <p:ext uri="{D42A27DB-BD31-4B8C-83A1-F6EECF244321}">
                <p14:modId xmlns:p14="http://schemas.microsoft.com/office/powerpoint/2010/main" val="1335809609"/>
              </p:ext>
            </p:extLst>
          </p:nvPr>
        </p:nvGraphicFramePr>
        <p:xfrm>
          <a:off x="3160710" y="3633141"/>
          <a:ext cx="2822580" cy="634059"/>
        </p:xfrm>
        <a:graphic>
          <a:graphicData uri="http://schemas.openxmlformats.org/presentationml/2006/ole">
            <mc:AlternateContent xmlns:mc="http://schemas.openxmlformats.org/markup-compatibility/2006">
              <mc:Choice xmlns:v="urn:schemas-microsoft-com:vml" Requires="v">
                <p:oleObj spid="_x0000_s24898" name="Equation" r:id="rId5" imgW="1752600" imgH="393700" progId="Equation.DSMT4">
                  <p:embed/>
                </p:oleObj>
              </mc:Choice>
              <mc:Fallback>
                <p:oleObj name="Equation" r:id="rId5" imgW="1752600" imgH="393700" progId="Equation.DSMT4">
                  <p:embed/>
                  <p:pic>
                    <p:nvPicPr>
                      <p:cNvPr id="2" name="Object 1"/>
                      <p:cNvPicPr>
                        <a:picLocks noChangeAspect="1" noChangeArrowheads="1"/>
                      </p:cNvPicPr>
                      <p:nvPr/>
                    </p:nvPicPr>
                    <p:blipFill>
                      <a:blip r:embed="rId6"/>
                      <a:srcRect/>
                      <a:stretch>
                        <a:fillRect/>
                      </a:stretch>
                    </p:blipFill>
                    <p:spPr bwMode="auto">
                      <a:xfrm>
                        <a:off x="3160710" y="3633141"/>
                        <a:ext cx="2822580"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8" name="Content Placeholder 7">
            <a:extLst>
              <a:ext uri="{FF2B5EF4-FFF2-40B4-BE49-F238E27FC236}">
                <a16:creationId xmlns:a16="http://schemas.microsoft.com/office/drawing/2014/main" id="{E4FF162C-0DA3-420A-B3B5-54003B2435F7}"/>
              </a:ext>
            </a:extLst>
          </p:cNvPr>
          <p:cNvSpPr>
            <a:spLocks noGrp="1"/>
          </p:cNvSpPr>
          <p:nvPr>
            <p:ph sz="quarter" idx="21"/>
          </p:nvPr>
        </p:nvSpPr>
        <p:spPr>
          <a:xfrm>
            <a:off x="380060" y="4224744"/>
            <a:ext cx="8334022" cy="822227"/>
          </a:xfrm>
        </p:spPr>
        <p:txBody>
          <a:bodyPr/>
          <a:lstStyle/>
          <a:p>
            <a:pPr marL="0" indent="0">
              <a:lnSpc>
                <a:spcPct val="100000"/>
              </a:lnSpc>
              <a:buNone/>
            </a:pPr>
            <a:r>
              <a:rPr lang="en-US" sz="2200" dirty="0"/>
              <a:t>And the initial conditions require that </a:t>
            </a:r>
            <a:r>
              <a:rPr lang="en-US" sz="2200" i="1" dirty="0"/>
              <a:t>c</a:t>
            </a:r>
            <a:r>
              <a:rPr lang="en-US" sz="2200" baseline="-25000" dirty="0"/>
              <a:t>1</a:t>
            </a:r>
            <a:r>
              <a:rPr lang="en-US" sz="2200" dirty="0"/>
              <a:t> = </a:t>
            </a:r>
            <a:r>
              <a:rPr lang="en-US" sz="2200" i="1" dirty="0"/>
              <a:t>c</a:t>
            </a:r>
            <a:r>
              <a:rPr lang="en-US" sz="2200" baseline="-25000" dirty="0"/>
              <a:t>2</a:t>
            </a:r>
            <a:r>
              <a:rPr lang="en-US" sz="2200" dirty="0"/>
              <a:t> = 0. Thus the solution of the given initial value problem is</a:t>
            </a:r>
          </a:p>
        </p:txBody>
      </p:sp>
      <p:graphicFrame>
        <p:nvGraphicFramePr>
          <p:cNvPr id="21" name="Picture Placeholder 20" descr="u equals t divided by four times sine of t">
            <a:extLst>
              <a:ext uri="{FF2B5EF4-FFF2-40B4-BE49-F238E27FC236}">
                <a16:creationId xmlns:a16="http://schemas.microsoft.com/office/drawing/2014/main" id="{2ED07D83-3A74-498C-8C18-FA974AF191D2}"/>
              </a:ext>
            </a:extLst>
          </p:cNvPr>
          <p:cNvGraphicFramePr>
            <a:graphicFrameLocks noGrp="1" noChangeAspect="1"/>
          </p:cNvGraphicFramePr>
          <p:nvPr>
            <p:ph type="pic" sz="quarter" idx="20"/>
            <p:extLst>
              <p:ext uri="{D42A27DB-BD31-4B8C-83A1-F6EECF244321}">
                <p14:modId xmlns:p14="http://schemas.microsoft.com/office/powerpoint/2010/main" val="2728412588"/>
              </p:ext>
            </p:extLst>
          </p:nvPr>
        </p:nvGraphicFramePr>
        <p:xfrm>
          <a:off x="4063801" y="5047889"/>
          <a:ext cx="1166918" cy="709304"/>
        </p:xfrm>
        <a:graphic>
          <a:graphicData uri="http://schemas.openxmlformats.org/presentationml/2006/ole">
            <mc:AlternateContent xmlns:mc="http://schemas.openxmlformats.org/markup-compatibility/2006">
              <mc:Choice xmlns:v="urn:schemas-microsoft-com:vml" Requires="v">
                <p:oleObj spid="_x0000_s24899" name="Equation" r:id="rId7" imgW="647700" imgH="393700" progId="Equation.DSMT4">
                  <p:embed/>
                </p:oleObj>
              </mc:Choice>
              <mc:Fallback>
                <p:oleObj name="Equation" r:id="rId7" imgW="647700" imgH="393700" progId="Equation.DSMT4">
                  <p:embed/>
                  <p:pic>
                    <p:nvPicPr>
                      <p:cNvPr id="4" name="Object 3"/>
                      <p:cNvPicPr>
                        <a:picLocks noChangeAspect="1" noChangeArrowheads="1"/>
                      </p:cNvPicPr>
                      <p:nvPr/>
                    </p:nvPicPr>
                    <p:blipFill>
                      <a:blip r:embed="rId8"/>
                      <a:srcRect/>
                      <a:stretch>
                        <a:fillRect/>
                      </a:stretch>
                    </p:blipFill>
                    <p:spPr bwMode="auto">
                      <a:xfrm>
                        <a:off x="4063801" y="5047889"/>
                        <a:ext cx="1166918" cy="709304"/>
                      </a:xfrm>
                      <a:prstGeom prst="rect">
                        <a:avLst/>
                      </a:prstGeom>
                      <a:noFill/>
                      <a:ln>
                        <a:noFill/>
                      </a:ln>
                    </p:spPr>
                  </p:pic>
                </p:oleObj>
              </mc:Fallback>
            </mc:AlternateContent>
          </a:graphicData>
        </a:graphic>
      </p:graphicFrame>
    </p:spTree>
    <p:extLst>
      <p:ext uri="{BB962C8B-B14F-4D97-AF65-F5344CB8AC3E}">
        <p14:creationId xmlns:p14="http://schemas.microsoft.com/office/powerpoint/2010/main" val="383946705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21DA78-41FB-4855-A9FE-DD854D559283}"/>
              </a:ext>
            </a:extLst>
          </p:cNvPr>
          <p:cNvSpPr>
            <a:spLocks noGrp="1"/>
          </p:cNvSpPr>
          <p:nvPr>
            <p:ph type="title"/>
          </p:nvPr>
        </p:nvSpPr>
        <p:spPr>
          <a:xfrm>
            <a:off x="281354" y="457200"/>
            <a:ext cx="8534400" cy="880851"/>
          </a:xfrm>
        </p:spPr>
        <p:txBody>
          <a:bodyPr>
            <a:noAutofit/>
          </a:bodyPr>
          <a:lstStyle/>
          <a:p>
            <a:r>
              <a:rPr lang="en-IN" dirty="0"/>
              <a:t>Example 3.8.4 (part two)</a:t>
            </a:r>
          </a:p>
        </p:txBody>
      </p:sp>
      <p:sp>
        <p:nvSpPr>
          <p:cNvPr id="3" name="Content Placeholder 2">
            <a:extLst>
              <a:ext uri="{FF2B5EF4-FFF2-40B4-BE49-F238E27FC236}">
                <a16:creationId xmlns:a16="http://schemas.microsoft.com/office/drawing/2014/main" id="{CDDDD5A9-DE3A-4557-A869-21BFE6761137}"/>
              </a:ext>
            </a:extLst>
          </p:cNvPr>
          <p:cNvSpPr>
            <a:spLocks noGrp="1"/>
          </p:cNvSpPr>
          <p:nvPr>
            <p:ph sz="quarter" idx="15"/>
          </p:nvPr>
        </p:nvSpPr>
        <p:spPr>
          <a:xfrm>
            <a:off x="380060" y="1479550"/>
            <a:ext cx="8534400" cy="425450"/>
          </a:xfrm>
        </p:spPr>
        <p:txBody>
          <a:bodyPr/>
          <a:lstStyle/>
          <a:p>
            <a:pPr marL="0" indent="0">
              <a:buNone/>
            </a:pPr>
            <a:r>
              <a:rPr lang="en-US" sz="2400" dirty="0"/>
              <a:t>A graph of the solution is shown below:</a:t>
            </a:r>
          </a:p>
        </p:txBody>
      </p:sp>
      <p:pic>
        <p:nvPicPr>
          <p:cNvPr id="20" name="Picture Placeholder 19" descr="A graph plots a solid curve between two dashed lines on a coordinate plane. The horizontal axis labeled t is marked from 0 to 40, in increments of 5. The vertical axis labeled u is marked from negative 10 to 10, in increments of 5. The solid curve labeled u equals t over 4 times sine of t, starts at (0, 0) and oscillates about the positive horizontal axis. The amplitude of the curve increases as t value increases. The maxima of the curve are (1, 0.5), (8, 2), (20.5, 5), (27, 6), (33, 7), and (39, 10). The minima of the curve are (5, negative 1.5), (11, negative 2.5), (17, negative 4), (23.5, negative 6), (30, negative 7.5), and (36, negative 9). The first dashed line labeled u equals t over 4, slopes upward to the right from the origin, passing through the maximum points of the solid curve. The second dashed line labeled u equals negative t over 4, slopes downward to the right from the origin, passing through the minimum points of the solid curve. All values are estimated.">
            <a:extLst>
              <a:ext uri="{FF2B5EF4-FFF2-40B4-BE49-F238E27FC236}">
                <a16:creationId xmlns:a16="http://schemas.microsoft.com/office/drawing/2014/main" id="{35C417C0-AFB7-4831-B3FB-629785C43399}"/>
              </a:ext>
            </a:extLst>
          </p:cNvPr>
          <p:cNvPicPr>
            <a:picLocks noGrp="1" noChangeAspect="1"/>
          </p:cNvPicPr>
          <p:nvPr>
            <p:ph type="pic" sz="quarter" idx="19"/>
          </p:nvPr>
        </p:nvPicPr>
        <p:blipFill>
          <a:blip r:embed="rId3"/>
          <a:stretch>
            <a:fillRect/>
          </a:stretch>
        </p:blipFill>
        <p:spPr>
          <a:xfrm>
            <a:off x="2399452" y="2002818"/>
            <a:ext cx="4229948" cy="2934482"/>
          </a:xfrm>
          <a:prstGeom prst="rect">
            <a:avLst/>
          </a:prstGeom>
        </p:spPr>
      </p:pic>
      <p:sp>
        <p:nvSpPr>
          <p:cNvPr id="5" name="Content Placeholder 4">
            <a:extLst>
              <a:ext uri="{FF2B5EF4-FFF2-40B4-BE49-F238E27FC236}">
                <a16:creationId xmlns:a16="http://schemas.microsoft.com/office/drawing/2014/main" id="{37444BBD-C1E6-4500-831F-432EE8AA834F}"/>
              </a:ext>
            </a:extLst>
          </p:cNvPr>
          <p:cNvSpPr>
            <a:spLocks noGrp="1"/>
          </p:cNvSpPr>
          <p:nvPr>
            <p:ph sz="quarter" idx="18"/>
          </p:nvPr>
        </p:nvSpPr>
        <p:spPr>
          <a:xfrm>
            <a:off x="380060" y="5078799"/>
            <a:ext cx="8334022" cy="1093401"/>
          </a:xfrm>
        </p:spPr>
        <p:txBody>
          <a:bodyPr/>
          <a:lstStyle/>
          <a:p>
            <a:pPr marL="0" indent="0">
              <a:buNone/>
            </a:pPr>
            <a:r>
              <a:rPr lang="en-US" sz="2200" dirty="0">
                <a:sym typeface="Symbol" pitchFamily="18" charset="2"/>
              </a:rPr>
              <a:t>In general, motion </a:t>
            </a:r>
            <a:r>
              <a:rPr lang="en-US" sz="2200" i="1" dirty="0">
                <a:sym typeface="Symbol" pitchFamily="18" charset="2"/>
              </a:rPr>
              <a:t>u</a:t>
            </a:r>
            <a:r>
              <a:rPr lang="en-US" sz="2200" dirty="0">
                <a:sym typeface="Symbol" pitchFamily="18" charset="2"/>
              </a:rPr>
              <a:t> remains bounded if damping is present.  However, the response of </a:t>
            </a:r>
            <a:r>
              <a:rPr lang="en-US" sz="2200" i="1" dirty="0">
                <a:sym typeface="Symbol" pitchFamily="18" charset="2"/>
              </a:rPr>
              <a:t>u</a:t>
            </a:r>
            <a:r>
              <a:rPr lang="en-US" sz="2200" dirty="0">
                <a:sym typeface="Symbol" pitchFamily="18" charset="2"/>
              </a:rPr>
              <a:t> to input function </a:t>
            </a:r>
            <a:r>
              <a:rPr lang="en-US" sz="2200" i="1" dirty="0">
                <a:sym typeface="Symbol" pitchFamily="18" charset="2"/>
              </a:rPr>
              <a:t>F</a:t>
            </a:r>
            <a:r>
              <a:rPr lang="en-US" sz="2200" baseline="-25000" dirty="0">
                <a:sym typeface="Symbol" pitchFamily="18" charset="2"/>
              </a:rPr>
              <a:t>0</a:t>
            </a:r>
            <a:r>
              <a:rPr lang="en-US" sz="2200" dirty="0">
                <a:sym typeface="Symbol" pitchFamily="18" charset="2"/>
              </a:rPr>
              <a:t> cos </a:t>
            </a:r>
            <a:r>
              <a:rPr lang="el-GR" sz="2200" i="1" dirty="0">
                <a:sym typeface="Symbol" pitchFamily="18" charset="2"/>
              </a:rPr>
              <a:t>ω</a:t>
            </a:r>
            <a:r>
              <a:rPr lang="en-IN" sz="2200" i="1" dirty="0">
                <a:sym typeface="Symbol" pitchFamily="18" charset="2"/>
              </a:rPr>
              <a:t>t </a:t>
            </a:r>
            <a:r>
              <a:rPr lang="en-US" sz="2200" dirty="0">
                <a:sym typeface="Symbol" pitchFamily="18" charset="2"/>
              </a:rPr>
              <a:t>may be large if damping is small and</a:t>
            </a:r>
          </a:p>
        </p:txBody>
      </p:sp>
      <p:graphicFrame>
        <p:nvGraphicFramePr>
          <p:cNvPr id="21" name="Object 20" descr="omega approximately equals omega sub zero">
            <a:extLst>
              <a:ext uri="{FF2B5EF4-FFF2-40B4-BE49-F238E27FC236}">
                <a16:creationId xmlns:a16="http://schemas.microsoft.com/office/drawing/2014/main" id="{54CB9294-0FF2-44F3-941B-1C53407ECBAA}"/>
              </a:ext>
            </a:extLst>
          </p:cNvPr>
          <p:cNvGraphicFramePr>
            <a:graphicFrameLocks noChangeAspect="1"/>
          </p:cNvGraphicFramePr>
          <p:nvPr>
            <p:extLst>
              <p:ext uri="{D42A27DB-BD31-4B8C-83A1-F6EECF244321}">
                <p14:modId xmlns:p14="http://schemas.microsoft.com/office/powerpoint/2010/main" val="2362637271"/>
              </p:ext>
            </p:extLst>
          </p:nvPr>
        </p:nvGraphicFramePr>
        <p:xfrm>
          <a:off x="1676400" y="5792516"/>
          <a:ext cx="787459" cy="404979"/>
        </p:xfrm>
        <a:graphic>
          <a:graphicData uri="http://schemas.openxmlformats.org/presentationml/2006/ole">
            <mc:AlternateContent xmlns:mc="http://schemas.openxmlformats.org/markup-compatibility/2006">
              <mc:Choice xmlns:v="urn:schemas-microsoft-com:vml" Requires="v">
                <p:oleObj spid="_x0000_s27661" name="Equation" r:id="rId4" imgW="444240" imgH="228600" progId="Equation.DSMT4">
                  <p:embed/>
                </p:oleObj>
              </mc:Choice>
              <mc:Fallback>
                <p:oleObj name="Equation" r:id="rId4" imgW="444240" imgH="228600" progId="Equation.DSMT4">
                  <p:embed/>
                  <p:pic>
                    <p:nvPicPr>
                      <p:cNvPr id="5" name="Object 4"/>
                      <p:cNvPicPr>
                        <a:picLocks noChangeAspect="1" noChangeArrowheads="1"/>
                      </p:cNvPicPr>
                      <p:nvPr/>
                    </p:nvPicPr>
                    <p:blipFill>
                      <a:blip r:embed="rId5"/>
                      <a:srcRect/>
                      <a:stretch>
                        <a:fillRect/>
                      </a:stretch>
                    </p:blipFill>
                    <p:spPr bwMode="auto">
                      <a:xfrm>
                        <a:off x="1676400" y="5792516"/>
                        <a:ext cx="787459" cy="4049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
        <p:nvSpPr>
          <p:cNvPr id="10" name="Content Placeholder 9">
            <a:extLst>
              <a:ext uri="{FF2B5EF4-FFF2-40B4-BE49-F238E27FC236}">
                <a16:creationId xmlns:a16="http://schemas.microsoft.com/office/drawing/2014/main" id="{60688406-1B4C-4491-B9E6-A495B9F35B98}"/>
              </a:ext>
            </a:extLst>
          </p:cNvPr>
          <p:cNvSpPr>
            <a:spLocks noGrp="1"/>
          </p:cNvSpPr>
          <p:nvPr>
            <p:ph sz="quarter" idx="21"/>
          </p:nvPr>
        </p:nvSpPr>
        <p:spPr>
          <a:xfrm>
            <a:off x="2463859" y="5817916"/>
            <a:ext cx="3991562" cy="457200"/>
          </a:xfrm>
        </p:spPr>
        <p:txBody>
          <a:bodyPr/>
          <a:lstStyle/>
          <a:p>
            <a:pPr marL="0" indent="0">
              <a:buNone/>
            </a:pPr>
            <a:r>
              <a:rPr lang="en-US" sz="2200" dirty="0">
                <a:sym typeface="Symbol" pitchFamily="18" charset="2"/>
              </a:rPr>
              <a:t>in which case we have resonance</a:t>
            </a:r>
            <a:r>
              <a:rPr lang="en-US" sz="2200" b="1" dirty="0">
                <a:sym typeface="Symbol" pitchFamily="18" charset="2"/>
              </a:rPr>
              <a:t>.</a:t>
            </a:r>
            <a:endParaRPr lang="en-US" sz="2200" dirty="0"/>
          </a:p>
        </p:txBody>
      </p:sp>
    </p:spTree>
    <p:extLst>
      <p:ext uri="{BB962C8B-B14F-4D97-AF65-F5344CB8AC3E}">
        <p14:creationId xmlns:p14="http://schemas.microsoft.com/office/powerpoint/2010/main" val="34369584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92D5B1C-1571-41D9-A021-60BCF4CCFE42}"/>
              </a:ext>
            </a:extLst>
          </p:cNvPr>
          <p:cNvSpPr>
            <a:spLocks noGrp="1"/>
          </p:cNvSpPr>
          <p:nvPr>
            <p:ph type="title"/>
          </p:nvPr>
        </p:nvSpPr>
        <p:spPr/>
        <p:txBody>
          <a:bodyPr>
            <a:normAutofit/>
          </a:bodyPr>
          <a:lstStyle/>
          <a:p>
            <a:r>
              <a:rPr lang="en-US" sz="4000" dirty="0">
                <a:latin typeface="Times New Roman" panose="02020603050405020304" pitchFamily="18" charset="0"/>
                <a:cs typeface="Times New Roman" panose="02020603050405020304" pitchFamily="18" charset="0"/>
              </a:rPr>
              <a:t>Forced Periodic Vibrations</a:t>
            </a:r>
            <a:endParaRPr lang="en-IN" dirty="0"/>
          </a:p>
        </p:txBody>
      </p:sp>
      <p:sp>
        <p:nvSpPr>
          <p:cNvPr id="3" name="Content Placeholder 2">
            <a:extLst>
              <a:ext uri="{FF2B5EF4-FFF2-40B4-BE49-F238E27FC236}">
                <a16:creationId xmlns:a16="http://schemas.microsoft.com/office/drawing/2014/main" id="{4E631400-CB2F-48F0-8764-0B255EA34E09}"/>
              </a:ext>
            </a:extLst>
          </p:cNvPr>
          <p:cNvSpPr>
            <a:spLocks noGrp="1"/>
          </p:cNvSpPr>
          <p:nvPr>
            <p:ph sz="quarter" idx="15"/>
          </p:nvPr>
        </p:nvSpPr>
        <p:spPr>
          <a:xfrm>
            <a:off x="380060" y="1539874"/>
            <a:ext cx="8534400" cy="822326"/>
          </a:xfrm>
        </p:spPr>
        <p:txBody>
          <a:bodyPr/>
          <a:lstStyle/>
          <a:p>
            <a:pPr marL="461963" indent="-461963"/>
            <a:r>
              <a:rPr lang="en-US" sz="2400" dirty="0"/>
              <a:t>We continue the discussion of section 3.7, adding the presence of a periodic external force:</a:t>
            </a:r>
          </a:p>
        </p:txBody>
      </p:sp>
      <p:graphicFrame>
        <p:nvGraphicFramePr>
          <p:cNvPr id="6" name="Object 5" descr="sum with 3 summands m times u super double prime of t plus gamma times u super prime of t plus k times u of t equals cap f of t">
            <a:extLst>
              <a:ext uri="{FF2B5EF4-FFF2-40B4-BE49-F238E27FC236}">
                <a16:creationId xmlns:a16="http://schemas.microsoft.com/office/drawing/2014/main" id="{4960A833-41E3-43BF-9B2E-0AAD9330610D}"/>
              </a:ext>
            </a:extLst>
          </p:cNvPr>
          <p:cNvGraphicFramePr>
            <a:graphicFrameLocks noChangeAspect="1"/>
          </p:cNvGraphicFramePr>
          <p:nvPr>
            <p:extLst>
              <p:ext uri="{D42A27DB-BD31-4B8C-83A1-F6EECF244321}">
                <p14:modId xmlns:p14="http://schemas.microsoft.com/office/powerpoint/2010/main" val="4152697362"/>
              </p:ext>
            </p:extLst>
          </p:nvPr>
        </p:nvGraphicFramePr>
        <p:xfrm>
          <a:off x="2715847" y="2433581"/>
          <a:ext cx="3712306" cy="494974"/>
        </p:xfrm>
        <a:graphic>
          <a:graphicData uri="http://schemas.openxmlformats.org/presentationml/2006/ole">
            <mc:AlternateContent xmlns:mc="http://schemas.openxmlformats.org/markup-compatibility/2006">
              <mc:Choice xmlns:v="urn:schemas-microsoft-com:vml" Requires="v">
                <p:oleObj spid="_x0000_s25679" name="Equation" r:id="rId3" imgW="1904760" imgH="253800" progId="Equation.DSMT4">
                  <p:embed/>
                </p:oleObj>
              </mc:Choice>
              <mc:Fallback>
                <p:oleObj name="Equation" r:id="rId3" imgW="1904760" imgH="253800" progId="Equation.DSMT4">
                  <p:embed/>
                  <p:pic>
                    <p:nvPicPr>
                      <p:cNvPr id="3" name="Object 2"/>
                      <p:cNvPicPr/>
                      <p:nvPr/>
                    </p:nvPicPr>
                    <p:blipFill>
                      <a:blip r:embed="rId4"/>
                      <a:stretch>
                        <a:fillRect/>
                      </a:stretch>
                    </p:blipFill>
                    <p:spPr>
                      <a:xfrm>
                        <a:off x="2715847" y="2433581"/>
                        <a:ext cx="3712306" cy="494974"/>
                      </a:xfrm>
                      <a:prstGeom prst="rect">
                        <a:avLst/>
                      </a:prstGeom>
                    </p:spPr>
                  </p:pic>
                </p:oleObj>
              </mc:Fallback>
            </mc:AlternateContent>
          </a:graphicData>
        </a:graphic>
      </p:graphicFrame>
      <p:pic>
        <p:nvPicPr>
          <p:cNvPr id="11" name="Picture 12" descr="A figure shows a spring mass system and its force diagram. The spring mass system shows three vertical springs hanging separately from a fixed end. In the first spring, the other end is free, and the length of the vertical spring is lowercase l. In the second spring, the other end is attached with a mass m. The length of the spring is elongated due to the mass. The elongated length of the spring is labeled uppercase L. In the third spring, the spring is further elongated and the elongated length from the center of the mass in the previous spring is labeled u. The total length of the spring is labeled lowercase l plus uppercase L plus u. The force diagram below shows a closed circle from which an arrow, labeled F subscript s equals negative k uppercase L, acts vertically upward and an arrow, labeled w equals m times g, acts vertically downward. ">
            <a:extLst>
              <a:ext uri="{FF2B5EF4-FFF2-40B4-BE49-F238E27FC236}">
                <a16:creationId xmlns:a16="http://schemas.microsoft.com/office/drawing/2014/main" id="{47291D51-D53C-4D17-AB9A-02F9369D5216}"/>
              </a:ext>
            </a:extLst>
          </p:cNvPr>
          <p:cNvPicPr>
            <a:picLocks noGrp="1" noChangeAspect="1" noChangeArrowheads="1"/>
          </p:cNvPicPr>
          <p:nvPr>
            <p:ph sz="quarter" idx="16"/>
          </p:nvPr>
        </p:nvPicPr>
        <p:blipFill>
          <a:blip r:embed="rId5"/>
          <a:stretch>
            <a:fillRect/>
          </a:stretch>
        </p:blipFill>
        <p:spPr>
          <a:xfrm>
            <a:off x="2269683" y="3444874"/>
            <a:ext cx="4496514" cy="2508836"/>
          </a:xfrm>
          <a:noFill/>
          <a:ln/>
        </p:spPr>
      </p:pic>
    </p:spTree>
    <p:extLst>
      <p:ext uri="{BB962C8B-B14F-4D97-AF65-F5344CB8AC3E}">
        <p14:creationId xmlns:p14="http://schemas.microsoft.com/office/powerpoint/2010/main" val="10228908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04800" y="485775"/>
            <a:ext cx="8534400" cy="990600"/>
          </a:xfrm>
        </p:spPr>
        <p:txBody>
          <a:bodyPr>
            <a:normAutofit/>
          </a:bodyPr>
          <a:lstStyle/>
          <a:p>
            <a:r>
              <a:rPr lang="en-US" sz="4000" dirty="0">
                <a:solidFill>
                  <a:srgbClr val="007787"/>
                </a:solidFill>
                <a:latin typeface="Times New Roman" panose="02020603050405020304" pitchFamily="18" charset="0"/>
                <a:cs typeface="Times New Roman" panose="02020603050405020304" pitchFamily="18" charset="0"/>
              </a:rPr>
              <a:t>Copyright</a:t>
            </a:r>
          </a:p>
        </p:txBody>
      </p:sp>
      <p:sp>
        <p:nvSpPr>
          <p:cNvPr id="3" name="Content Placeholder 2"/>
          <p:cNvSpPr>
            <a:spLocks noGrp="1"/>
          </p:cNvSpPr>
          <p:nvPr>
            <p:ph sz="quarter" idx="16"/>
          </p:nvPr>
        </p:nvSpPr>
        <p:spPr/>
        <p:txBody>
          <a:bodyPr/>
          <a:lstStyle/>
          <a:p>
            <a:r>
              <a:rPr lang="en-US" sz="2400" b="1" dirty="0">
                <a:latin typeface="Times New Roman" panose="02020603050405020304" pitchFamily="18" charset="0"/>
                <a:cs typeface="Times New Roman" panose="02020603050405020304" pitchFamily="18" charset="0"/>
              </a:rPr>
              <a:t>Copyright © 2021 John Wiley &amp; Sons, Inc.</a:t>
            </a:r>
          </a:p>
          <a:p>
            <a:pPr>
              <a:lnSpc>
                <a:spcPct val="150000"/>
              </a:lnSpc>
            </a:pPr>
            <a:r>
              <a:rPr lang="en-US" sz="1800" dirty="0">
                <a:latin typeface="Times New Roman" panose="02020603050405020304" pitchFamily="18" charset="0"/>
                <a:cs typeface="Times New Roman" panose="02020603050405020304" pitchFamily="18" charset="0"/>
              </a:rPr>
              <a:t>All rights reserved. Reproduction or translation of this work beyond that permitted in Section 117 of the 1976 United States Act without the express written permission of the copyright owner is unlawful. Request for further information should be addressed to the Permissions Department, John Wiley &amp; Sons, Inc. The purchaser may make back-up copies for his/her/their own use only and not for distribution or resale. The Publisher assumes no responsibility for errors, omissions, or damages, caused by the use of these programs or from the use of the information contained herein.</a:t>
            </a:r>
          </a:p>
        </p:txBody>
      </p:sp>
    </p:spTree>
    <p:extLst>
      <p:ext uri="{BB962C8B-B14F-4D97-AF65-F5344CB8AC3E}">
        <p14:creationId xmlns:p14="http://schemas.microsoft.com/office/powerpoint/2010/main" val="28979739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388765-0483-47FD-A200-E5F47C44747D}"/>
              </a:ext>
            </a:extLst>
          </p:cNvPr>
          <p:cNvSpPr>
            <a:spLocks noGrp="1"/>
          </p:cNvSpPr>
          <p:nvPr>
            <p:ph type="title"/>
          </p:nvPr>
        </p:nvSpPr>
        <p:spPr>
          <a:xfrm>
            <a:off x="281354" y="457200"/>
            <a:ext cx="8534400" cy="685800"/>
          </a:xfrm>
        </p:spPr>
        <p:txBody>
          <a:bodyPr>
            <a:normAutofit/>
          </a:bodyPr>
          <a:lstStyle/>
          <a:p>
            <a:r>
              <a:rPr lang="en-IN" dirty="0"/>
              <a:t>Forced Vibrations with Damping</a:t>
            </a:r>
          </a:p>
        </p:txBody>
      </p:sp>
      <p:sp>
        <p:nvSpPr>
          <p:cNvPr id="3" name="Content Placeholder 2">
            <a:extLst>
              <a:ext uri="{FF2B5EF4-FFF2-40B4-BE49-F238E27FC236}">
                <a16:creationId xmlns:a16="http://schemas.microsoft.com/office/drawing/2014/main" id="{6367B8DB-8067-4DDA-8DB5-25717AD03F35}"/>
              </a:ext>
            </a:extLst>
          </p:cNvPr>
          <p:cNvSpPr>
            <a:spLocks noGrp="1"/>
          </p:cNvSpPr>
          <p:nvPr>
            <p:ph sz="quarter" idx="15"/>
          </p:nvPr>
        </p:nvSpPr>
        <p:spPr>
          <a:xfrm>
            <a:off x="380060" y="1692274"/>
            <a:ext cx="8534400" cy="746125"/>
          </a:xfrm>
        </p:spPr>
        <p:txBody>
          <a:bodyPr/>
          <a:lstStyle/>
          <a:p>
            <a:pPr marL="461963" indent="-461963"/>
            <a:r>
              <a:rPr lang="en-US" sz="2200" dirty="0"/>
              <a:t>Consider the equation below for damped motion and external forcing function</a:t>
            </a:r>
            <a:endParaRPr lang="en-IN" sz="2200" dirty="0"/>
          </a:p>
        </p:txBody>
      </p:sp>
      <p:graphicFrame>
        <p:nvGraphicFramePr>
          <p:cNvPr id="19" name="Object 8" descr="cap f sub zero times cosine of omega times t">
            <a:extLst>
              <a:ext uri="{FF2B5EF4-FFF2-40B4-BE49-F238E27FC236}">
                <a16:creationId xmlns:a16="http://schemas.microsoft.com/office/drawing/2014/main" id="{7DA896CC-5C64-4484-B255-69404FFC2262}"/>
              </a:ext>
            </a:extLst>
          </p:cNvPr>
          <p:cNvGraphicFramePr>
            <a:graphicFrameLocks noGrp="1" noChangeAspect="1"/>
          </p:cNvGraphicFramePr>
          <p:nvPr>
            <p:ph type="pic" sz="quarter" idx="19"/>
            <p:extLst>
              <p:ext uri="{D42A27DB-BD31-4B8C-83A1-F6EECF244321}">
                <p14:modId xmlns:p14="http://schemas.microsoft.com/office/powerpoint/2010/main" val="835746700"/>
              </p:ext>
            </p:extLst>
          </p:nvPr>
        </p:nvGraphicFramePr>
        <p:xfrm>
          <a:off x="1954262" y="2023238"/>
          <a:ext cx="1169938" cy="359982"/>
        </p:xfrm>
        <a:graphic>
          <a:graphicData uri="http://schemas.openxmlformats.org/presentationml/2006/ole">
            <mc:AlternateContent xmlns:mc="http://schemas.openxmlformats.org/markup-compatibility/2006">
              <mc:Choice xmlns:v="urn:schemas-microsoft-com:vml" Requires="v">
                <p:oleObj spid="_x0000_s2581" name="Equation" r:id="rId3" imgW="660400" imgH="203200" progId="Equation.DSMT4">
                  <p:embed/>
                </p:oleObj>
              </mc:Choice>
              <mc:Fallback>
                <p:oleObj name="Equation" r:id="rId3" imgW="660400" imgH="203200" progId="Equation.DSMT4">
                  <p:embed/>
                  <p:pic>
                    <p:nvPicPr>
                      <p:cNvPr id="8" name="Object 8"/>
                      <p:cNvPicPr>
                        <a:picLocks noChangeAspect="1" noChangeArrowheads="1"/>
                      </p:cNvPicPr>
                      <p:nvPr/>
                    </p:nvPicPr>
                    <p:blipFill>
                      <a:blip r:embed="rId4"/>
                      <a:srcRect/>
                      <a:stretch>
                        <a:fillRect/>
                      </a:stretch>
                    </p:blipFill>
                    <p:spPr bwMode="auto">
                      <a:xfrm>
                        <a:off x="1954262" y="2023238"/>
                        <a:ext cx="1169938" cy="35998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20" name="Object 4" descr="m times u super double prime of t plus gamma equation left hand side u super prime of t plus k times u of t equals right hand side cap f sub zero times cosine of omega t">
            <a:extLst>
              <a:ext uri="{FF2B5EF4-FFF2-40B4-BE49-F238E27FC236}">
                <a16:creationId xmlns:a16="http://schemas.microsoft.com/office/drawing/2014/main" id="{EBAE8B28-A9E1-431B-8126-831B20214D7C}"/>
              </a:ext>
            </a:extLst>
          </p:cNvPr>
          <p:cNvGraphicFramePr>
            <a:graphicFrameLocks noGrp="1" noChangeAspect="1"/>
          </p:cNvGraphicFramePr>
          <p:nvPr>
            <p:ph sz="quarter" idx="16"/>
            <p:extLst>
              <p:ext uri="{D42A27DB-BD31-4B8C-83A1-F6EECF244321}">
                <p14:modId xmlns:p14="http://schemas.microsoft.com/office/powerpoint/2010/main" val="2182491596"/>
              </p:ext>
            </p:extLst>
          </p:nvPr>
        </p:nvGraphicFramePr>
        <p:xfrm>
          <a:off x="2704598" y="2360053"/>
          <a:ext cx="3734805" cy="404979"/>
        </p:xfrm>
        <a:graphic>
          <a:graphicData uri="http://schemas.openxmlformats.org/presentationml/2006/ole">
            <mc:AlternateContent xmlns:mc="http://schemas.openxmlformats.org/markup-compatibility/2006">
              <mc:Choice xmlns:v="urn:schemas-microsoft-com:vml" Requires="v">
                <p:oleObj spid="_x0000_s2582" name="Equation" r:id="rId5" imgW="2108160" imgH="228600" progId="Equation.DSMT4">
                  <p:embed/>
                </p:oleObj>
              </mc:Choice>
              <mc:Fallback>
                <p:oleObj name="Equation" r:id="rId5" imgW="2108160" imgH="228600" progId="Equation.DSMT4">
                  <p:embed/>
                  <p:pic>
                    <p:nvPicPr>
                      <p:cNvPr id="196612"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704598" y="2360053"/>
                        <a:ext cx="3734805" cy="40497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BF32524E-8BDF-4CF6-AB95-166F75A53A58}"/>
              </a:ext>
            </a:extLst>
          </p:cNvPr>
          <p:cNvSpPr>
            <a:spLocks noGrp="1"/>
          </p:cNvSpPr>
          <p:nvPr>
            <p:ph sz="quarter" idx="18"/>
          </p:nvPr>
        </p:nvSpPr>
        <p:spPr>
          <a:xfrm>
            <a:off x="380060" y="2743200"/>
            <a:ext cx="8334022" cy="465262"/>
          </a:xfrm>
        </p:spPr>
        <p:txBody>
          <a:bodyPr/>
          <a:lstStyle/>
          <a:p>
            <a:pPr marL="461963" indent="-461963"/>
            <a:r>
              <a:rPr lang="en-US" sz="2200" dirty="0"/>
              <a:t>The general solution of this equation has the form</a:t>
            </a:r>
          </a:p>
        </p:txBody>
      </p:sp>
      <p:graphicFrame>
        <p:nvGraphicFramePr>
          <p:cNvPr id="21" name="Object 5" descr="equation sequence part 1 u of t equals part 2 sum with 4 summands c sub one times u sub one of t plus c sub two times u sub two of t plus cap a times cosine of omega t plus cap b times sine of omega t equals part 3 u sub cap c of t plus cap u of t">
            <a:extLst>
              <a:ext uri="{FF2B5EF4-FFF2-40B4-BE49-F238E27FC236}">
                <a16:creationId xmlns:a16="http://schemas.microsoft.com/office/drawing/2014/main" id="{096AC012-C013-4501-B069-11F51514B92F}"/>
              </a:ext>
            </a:extLst>
          </p:cNvPr>
          <p:cNvGraphicFramePr>
            <a:graphicFrameLocks noGrp="1" noChangeAspect="1"/>
          </p:cNvGraphicFramePr>
          <p:nvPr>
            <p:ph type="pic" sz="quarter" idx="20"/>
            <p:extLst>
              <p:ext uri="{D42A27DB-BD31-4B8C-83A1-F6EECF244321}">
                <p14:modId xmlns:p14="http://schemas.microsoft.com/office/powerpoint/2010/main" val="3120561009"/>
              </p:ext>
            </p:extLst>
          </p:nvPr>
        </p:nvGraphicFramePr>
        <p:xfrm>
          <a:off x="1662363" y="3258469"/>
          <a:ext cx="5819274" cy="364971"/>
        </p:xfrm>
        <a:graphic>
          <a:graphicData uri="http://schemas.openxmlformats.org/presentationml/2006/ole">
            <mc:AlternateContent xmlns:mc="http://schemas.openxmlformats.org/markup-compatibility/2006">
              <mc:Choice xmlns:v="urn:schemas-microsoft-com:vml" Requires="v">
                <p:oleObj spid="_x0000_s2583" name="Equation" r:id="rId7" imgW="3644640" imgH="228600" progId="Equation.DSMT4">
                  <p:embed/>
                </p:oleObj>
              </mc:Choice>
              <mc:Fallback>
                <p:oleObj name="Equation" r:id="rId7" imgW="3644640" imgH="228600" progId="Equation.DSMT4">
                  <p:embed/>
                  <p:pic>
                    <p:nvPicPr>
                      <p:cNvPr id="196613"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662363" y="3258469"/>
                        <a:ext cx="5819274" cy="364971"/>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3D80C88F-819A-4111-8B86-DA702669BDBC}"/>
              </a:ext>
            </a:extLst>
          </p:cNvPr>
          <p:cNvSpPr>
            <a:spLocks noGrp="1"/>
          </p:cNvSpPr>
          <p:nvPr>
            <p:ph sz="quarter" idx="21"/>
          </p:nvPr>
        </p:nvSpPr>
        <p:spPr>
          <a:xfrm>
            <a:off x="838200" y="3767544"/>
            <a:ext cx="7875882" cy="465262"/>
          </a:xfrm>
        </p:spPr>
        <p:txBody>
          <a:bodyPr/>
          <a:lstStyle/>
          <a:p>
            <a:pPr marL="0" indent="0">
              <a:buNone/>
            </a:pPr>
            <a:r>
              <a:rPr lang="en-US" sz="2200" dirty="0"/>
              <a:t>where the general solution of the homogeneous equation is</a:t>
            </a:r>
          </a:p>
        </p:txBody>
      </p:sp>
      <p:graphicFrame>
        <p:nvGraphicFramePr>
          <p:cNvPr id="22" name="Object 8" descr="u sub cap c of t equals c sub one times u sub one of t plus c sub two times u sub two of t">
            <a:extLst>
              <a:ext uri="{FF2B5EF4-FFF2-40B4-BE49-F238E27FC236}">
                <a16:creationId xmlns:a16="http://schemas.microsoft.com/office/drawing/2014/main" id="{5F1D787C-AC84-455E-B8B1-5B66510E2B9F}"/>
              </a:ext>
            </a:extLst>
          </p:cNvPr>
          <p:cNvGraphicFramePr>
            <a:graphicFrameLocks noGrp="1" noChangeAspect="1"/>
          </p:cNvGraphicFramePr>
          <p:nvPr>
            <p:ph type="pic" sz="quarter" idx="24"/>
            <p:extLst>
              <p:ext uri="{D42A27DB-BD31-4B8C-83A1-F6EECF244321}">
                <p14:modId xmlns:p14="http://schemas.microsoft.com/office/powerpoint/2010/main" val="2006166998"/>
              </p:ext>
            </p:extLst>
          </p:nvPr>
        </p:nvGraphicFramePr>
        <p:xfrm>
          <a:off x="3173698" y="4215423"/>
          <a:ext cx="2796604" cy="445477"/>
        </p:xfrm>
        <a:graphic>
          <a:graphicData uri="http://schemas.openxmlformats.org/presentationml/2006/ole">
            <mc:AlternateContent xmlns:mc="http://schemas.openxmlformats.org/markup-compatibility/2006">
              <mc:Choice xmlns:v="urn:schemas-microsoft-com:vml" Requires="v">
                <p:oleObj spid="_x0000_s2584" name="Equation" r:id="rId9" imgW="1434960" imgH="228600" progId="Equation.3">
                  <p:embed/>
                </p:oleObj>
              </mc:Choice>
              <mc:Fallback>
                <p:oleObj name="Equation" r:id="rId9" imgW="1434960" imgH="228600" progId="Equation.3">
                  <p:embed/>
                  <p:pic>
                    <p:nvPicPr>
                      <p:cNvPr id="196616"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173698" y="4215423"/>
                        <a:ext cx="2796604" cy="44547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6ECA7971-CB67-4459-A329-70DDBD974906}"/>
              </a:ext>
            </a:extLst>
          </p:cNvPr>
          <p:cNvSpPr>
            <a:spLocks noGrp="1"/>
          </p:cNvSpPr>
          <p:nvPr>
            <p:ph sz="quarter" idx="25"/>
          </p:nvPr>
        </p:nvSpPr>
        <p:spPr>
          <a:xfrm>
            <a:off x="838200" y="4695670"/>
            <a:ext cx="7742238" cy="409730"/>
          </a:xfrm>
        </p:spPr>
        <p:txBody>
          <a:bodyPr/>
          <a:lstStyle/>
          <a:p>
            <a:pPr marL="0" indent="0">
              <a:buNone/>
            </a:pPr>
            <a:r>
              <a:rPr lang="en-US" sz="2200" dirty="0"/>
              <a:t>and the particular solution of the nonhomogeneous equation is</a:t>
            </a:r>
            <a:endParaRPr lang="en-IN" sz="2200" dirty="0"/>
          </a:p>
        </p:txBody>
      </p:sp>
      <p:graphicFrame>
        <p:nvGraphicFramePr>
          <p:cNvPr id="23" name="Object 9" descr="cap u of t equals cap a times cosine of omega t plus cap b times sine of omega t">
            <a:extLst>
              <a:ext uri="{FF2B5EF4-FFF2-40B4-BE49-F238E27FC236}">
                <a16:creationId xmlns:a16="http://schemas.microsoft.com/office/drawing/2014/main" id="{759041F4-02C5-4814-87EC-A39855C16AE3}"/>
              </a:ext>
            </a:extLst>
          </p:cNvPr>
          <p:cNvGraphicFramePr>
            <a:graphicFrameLocks noGrp="1" noChangeAspect="1"/>
          </p:cNvGraphicFramePr>
          <p:nvPr>
            <p:ph sz="quarter" idx="22"/>
            <p:extLst>
              <p:ext uri="{D42A27DB-BD31-4B8C-83A1-F6EECF244321}">
                <p14:modId xmlns:p14="http://schemas.microsoft.com/office/powerpoint/2010/main" val="193276628"/>
              </p:ext>
            </p:extLst>
          </p:nvPr>
        </p:nvGraphicFramePr>
        <p:xfrm>
          <a:off x="3048000" y="5105400"/>
          <a:ext cx="3276600" cy="400736"/>
        </p:xfrm>
        <a:graphic>
          <a:graphicData uri="http://schemas.openxmlformats.org/presentationml/2006/ole">
            <mc:AlternateContent xmlns:mc="http://schemas.openxmlformats.org/markup-compatibility/2006">
              <mc:Choice xmlns:v="urn:schemas-microsoft-com:vml" Requires="v">
                <p:oleObj spid="_x0000_s2585" name="Equation" r:id="rId11" imgW="1765080" imgH="215640" progId="Equation.3">
                  <p:embed/>
                </p:oleObj>
              </mc:Choice>
              <mc:Fallback>
                <p:oleObj name="Equation" r:id="rId11" imgW="1765080" imgH="215640" progId="Equation.3">
                  <p:embed/>
                  <p:pic>
                    <p:nvPicPr>
                      <p:cNvPr id="196617"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3048000" y="5105400"/>
                        <a:ext cx="3276600" cy="400736"/>
                      </a:xfrm>
                      <a:prstGeom prst="rect">
                        <a:avLst/>
                      </a:prstGeom>
                      <a:noFill/>
                    </p:spPr>
                  </p:pic>
                </p:oleObj>
              </mc:Fallback>
            </mc:AlternateContent>
          </a:graphicData>
        </a:graphic>
      </p:graphicFrame>
    </p:spTree>
    <p:extLst>
      <p:ext uri="{BB962C8B-B14F-4D97-AF65-F5344CB8AC3E}">
        <p14:creationId xmlns:p14="http://schemas.microsoft.com/office/powerpoint/2010/main" val="83992047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B1C53E-CF27-44F4-B3BF-09575315A80F}"/>
              </a:ext>
            </a:extLst>
          </p:cNvPr>
          <p:cNvSpPr>
            <a:spLocks noGrp="1"/>
          </p:cNvSpPr>
          <p:nvPr>
            <p:ph type="title"/>
          </p:nvPr>
        </p:nvSpPr>
        <p:spPr>
          <a:xfrm>
            <a:off x="281354" y="457200"/>
            <a:ext cx="8534400" cy="609600"/>
          </a:xfrm>
        </p:spPr>
        <p:txBody>
          <a:bodyPr>
            <a:noAutofit/>
          </a:bodyPr>
          <a:lstStyle/>
          <a:p>
            <a:r>
              <a:rPr lang="en-IN" dirty="0"/>
              <a:t>Homogeneous Solution</a:t>
            </a:r>
          </a:p>
        </p:txBody>
      </p:sp>
      <p:sp>
        <p:nvSpPr>
          <p:cNvPr id="3" name="Content Placeholder 2">
            <a:extLst>
              <a:ext uri="{FF2B5EF4-FFF2-40B4-BE49-F238E27FC236}">
                <a16:creationId xmlns:a16="http://schemas.microsoft.com/office/drawing/2014/main" id="{951E60DF-5476-4097-A945-A9817C7D7B42}"/>
              </a:ext>
            </a:extLst>
          </p:cNvPr>
          <p:cNvSpPr>
            <a:spLocks noGrp="1"/>
          </p:cNvSpPr>
          <p:nvPr>
            <p:ph sz="quarter" idx="15"/>
          </p:nvPr>
        </p:nvSpPr>
        <p:spPr>
          <a:xfrm>
            <a:off x="380060" y="1405759"/>
            <a:ext cx="8534400" cy="676879"/>
          </a:xfrm>
        </p:spPr>
        <p:txBody>
          <a:bodyPr/>
          <a:lstStyle/>
          <a:p>
            <a:pPr marL="400050" indent="-400050"/>
            <a:r>
              <a:rPr lang="en-US" sz="2200" dirty="0">
                <a:sym typeface="Symbol" pitchFamily="18" charset="2"/>
              </a:rPr>
              <a:t>The homogeneous solutions </a:t>
            </a:r>
            <a:r>
              <a:rPr lang="en-US" sz="2200" i="1" dirty="0">
                <a:sym typeface="Symbol" pitchFamily="18" charset="2"/>
              </a:rPr>
              <a:t>u</a:t>
            </a:r>
            <a:r>
              <a:rPr lang="en-US" sz="2200" baseline="-25000" dirty="0">
                <a:sym typeface="Symbol" pitchFamily="18" charset="2"/>
              </a:rPr>
              <a:t>1</a:t>
            </a:r>
            <a:r>
              <a:rPr lang="en-US" sz="2200" dirty="0">
                <a:sym typeface="Symbol" pitchFamily="18" charset="2"/>
              </a:rPr>
              <a:t> and </a:t>
            </a:r>
            <a:r>
              <a:rPr lang="en-US" sz="2200" i="1" dirty="0">
                <a:sym typeface="Symbol" pitchFamily="18" charset="2"/>
              </a:rPr>
              <a:t>u</a:t>
            </a:r>
            <a:r>
              <a:rPr lang="en-US" sz="2200" baseline="-25000" dirty="0">
                <a:sym typeface="Symbol" pitchFamily="18" charset="2"/>
              </a:rPr>
              <a:t>2</a:t>
            </a:r>
            <a:r>
              <a:rPr lang="en-US" sz="2200" dirty="0">
                <a:sym typeface="Symbol" pitchFamily="18" charset="2"/>
              </a:rPr>
              <a:t> depend on the roots </a:t>
            </a:r>
            <a:r>
              <a:rPr lang="en-US" sz="2200" i="1" dirty="0">
                <a:sym typeface="Symbol" pitchFamily="18" charset="2"/>
              </a:rPr>
              <a:t>r</a:t>
            </a:r>
            <a:r>
              <a:rPr lang="en-US" sz="2200" baseline="-25000" dirty="0">
                <a:sym typeface="Symbol" pitchFamily="18" charset="2"/>
              </a:rPr>
              <a:t>1</a:t>
            </a:r>
            <a:r>
              <a:rPr lang="en-US" sz="2200" dirty="0">
                <a:sym typeface="Symbol" pitchFamily="18" charset="2"/>
              </a:rPr>
              <a:t> and </a:t>
            </a:r>
            <a:r>
              <a:rPr lang="en-US" sz="2200" i="1" dirty="0">
                <a:sym typeface="Symbol" pitchFamily="18" charset="2"/>
              </a:rPr>
              <a:t>r</a:t>
            </a:r>
            <a:r>
              <a:rPr lang="en-US" sz="2200" baseline="-25000" dirty="0">
                <a:sym typeface="Symbol" pitchFamily="18" charset="2"/>
              </a:rPr>
              <a:t>2</a:t>
            </a:r>
            <a:r>
              <a:rPr lang="en-US" sz="2200" dirty="0">
                <a:sym typeface="Symbol" pitchFamily="18" charset="2"/>
              </a:rPr>
              <a:t> of the characteristic equation:</a:t>
            </a:r>
          </a:p>
        </p:txBody>
      </p:sp>
      <p:graphicFrame>
        <p:nvGraphicFramePr>
          <p:cNvPr id="19" name="Object 8" descr="m times r squared plus gamma r plus k times r equals zero right double arrow r equals negative gamma plus minus Square root of gamma squared minus four times m times k divided by two times m">
            <a:extLst>
              <a:ext uri="{FF2B5EF4-FFF2-40B4-BE49-F238E27FC236}">
                <a16:creationId xmlns:a16="http://schemas.microsoft.com/office/drawing/2014/main" id="{4E2498F0-ADCE-4FCF-BA5B-4299469741E8}"/>
              </a:ext>
            </a:extLst>
          </p:cNvPr>
          <p:cNvGraphicFramePr>
            <a:graphicFrameLocks noGrp="1" noChangeAspect="1"/>
          </p:cNvGraphicFramePr>
          <p:nvPr>
            <p:ph type="pic" sz="quarter" idx="19"/>
            <p:extLst>
              <p:ext uri="{D42A27DB-BD31-4B8C-83A1-F6EECF244321}">
                <p14:modId xmlns:p14="http://schemas.microsoft.com/office/powerpoint/2010/main" val="175972650"/>
              </p:ext>
            </p:extLst>
          </p:nvPr>
        </p:nvGraphicFramePr>
        <p:xfrm>
          <a:off x="2133600" y="2091560"/>
          <a:ext cx="5052843" cy="854002"/>
        </p:xfrm>
        <a:graphic>
          <a:graphicData uri="http://schemas.openxmlformats.org/presentationml/2006/ole">
            <mc:AlternateContent xmlns:mc="http://schemas.openxmlformats.org/markup-compatibility/2006">
              <mc:Choice xmlns:v="urn:schemas-microsoft-com:vml" Requires="v">
                <p:oleObj spid="_x0000_s3503" name="Equation" r:id="rId3" imgW="2705040" imgH="457200" progId="Equation.3">
                  <p:embed/>
                </p:oleObj>
              </mc:Choice>
              <mc:Fallback>
                <p:oleObj name="Equation" r:id="rId3" imgW="2705040" imgH="457200" progId="Equation.3">
                  <p:embed/>
                  <p:pic>
                    <p:nvPicPr>
                      <p:cNvPr id="205832" name="Object 8"/>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33600" y="2091560"/>
                        <a:ext cx="5052843" cy="854002"/>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C6CA3C3A-90E9-4C10-B0AB-5C66AB4A3E68}"/>
              </a:ext>
            </a:extLst>
          </p:cNvPr>
          <p:cNvSpPr>
            <a:spLocks noGrp="1"/>
          </p:cNvSpPr>
          <p:nvPr>
            <p:ph sz="quarter" idx="18"/>
          </p:nvPr>
        </p:nvSpPr>
        <p:spPr>
          <a:xfrm>
            <a:off x="380060" y="2929760"/>
            <a:ext cx="8334022" cy="1057879"/>
          </a:xfrm>
        </p:spPr>
        <p:txBody>
          <a:bodyPr/>
          <a:lstStyle/>
          <a:p>
            <a:pPr marL="461963" indent="-461963"/>
            <a:r>
              <a:rPr lang="en-US" sz="2200" dirty="0">
                <a:sym typeface="Symbol" pitchFamily="18" charset="2"/>
              </a:rPr>
              <a:t>Since </a:t>
            </a:r>
            <a:r>
              <a:rPr lang="en-US" sz="2200" i="1" dirty="0">
                <a:sym typeface="Symbol" pitchFamily="18" charset="2"/>
              </a:rPr>
              <a:t>m</a:t>
            </a:r>
            <a:r>
              <a:rPr lang="en-US" sz="2200" dirty="0">
                <a:sym typeface="Symbol" pitchFamily="18" charset="2"/>
              </a:rPr>
              <a:t>, </a:t>
            </a:r>
            <a:r>
              <a:rPr lang="en-US" sz="2200" i="1" dirty="0">
                <a:sym typeface="Symbol" pitchFamily="18" charset="2"/>
              </a:rPr>
              <a:t>γ</a:t>
            </a:r>
            <a:r>
              <a:rPr lang="en-US" sz="2200" dirty="0">
                <a:sym typeface="Symbol" pitchFamily="18" charset="2"/>
              </a:rPr>
              <a:t>, and </a:t>
            </a:r>
            <a:r>
              <a:rPr lang="en-US" sz="2200" i="1" dirty="0">
                <a:sym typeface="Symbol" pitchFamily="18" charset="2"/>
              </a:rPr>
              <a:t>k </a:t>
            </a:r>
            <a:r>
              <a:rPr lang="en-US" sz="2200" dirty="0">
                <a:sym typeface="Symbol" pitchFamily="18" charset="2"/>
              </a:rPr>
              <a:t>are all positive constants, it follows that </a:t>
            </a:r>
            <a:r>
              <a:rPr lang="en-US" sz="2200" i="1" dirty="0">
                <a:sym typeface="Symbol" pitchFamily="18" charset="2"/>
              </a:rPr>
              <a:t>r</a:t>
            </a:r>
            <a:r>
              <a:rPr lang="en-US" sz="2200" baseline="-25000" dirty="0">
                <a:sym typeface="Symbol" pitchFamily="18" charset="2"/>
              </a:rPr>
              <a:t>1</a:t>
            </a:r>
            <a:r>
              <a:rPr lang="en-US" sz="2200" dirty="0">
                <a:sym typeface="Symbol" pitchFamily="18" charset="2"/>
              </a:rPr>
              <a:t> and </a:t>
            </a:r>
            <a:r>
              <a:rPr lang="en-US" sz="2200" i="1" dirty="0">
                <a:sym typeface="Symbol" pitchFamily="18" charset="2"/>
              </a:rPr>
              <a:t>r</a:t>
            </a:r>
            <a:r>
              <a:rPr lang="en-US" sz="2200" baseline="-25000" dirty="0">
                <a:sym typeface="Symbol" pitchFamily="18" charset="2"/>
              </a:rPr>
              <a:t>2</a:t>
            </a:r>
            <a:r>
              <a:rPr lang="en-US" sz="2200" dirty="0">
                <a:sym typeface="Symbol" pitchFamily="18" charset="2"/>
              </a:rPr>
              <a:t> are either real and negative, or complex conjugates with negative real part.  In the first case,</a:t>
            </a:r>
          </a:p>
        </p:txBody>
      </p:sp>
      <p:graphicFrame>
        <p:nvGraphicFramePr>
          <p:cNvPr id="20" name="Object 10" descr="equation sequence part 1 lim over t right arrow infinity of u sub cap c of t equals part 2 lim over t right arrow infinity of c sub one times e super r sub one times t plus c sub two times e super r sub two times t equals part 3 zero comma">
            <a:extLst>
              <a:ext uri="{FF2B5EF4-FFF2-40B4-BE49-F238E27FC236}">
                <a16:creationId xmlns:a16="http://schemas.microsoft.com/office/drawing/2014/main" id="{7812CBC2-BCC6-42FA-ADB5-A4E81EC73194}"/>
              </a:ext>
            </a:extLst>
          </p:cNvPr>
          <p:cNvGraphicFramePr>
            <a:graphicFrameLocks noGrp="1" noChangeAspect="1"/>
          </p:cNvGraphicFramePr>
          <p:nvPr>
            <p:ph sz="quarter" idx="16"/>
            <p:extLst>
              <p:ext uri="{D42A27DB-BD31-4B8C-83A1-F6EECF244321}">
                <p14:modId xmlns:p14="http://schemas.microsoft.com/office/powerpoint/2010/main" val="84087393"/>
              </p:ext>
            </p:extLst>
          </p:nvPr>
        </p:nvGraphicFramePr>
        <p:xfrm>
          <a:off x="2893448" y="3996560"/>
          <a:ext cx="3812152" cy="562048"/>
        </p:xfrm>
        <a:graphic>
          <a:graphicData uri="http://schemas.openxmlformats.org/presentationml/2006/ole">
            <mc:AlternateContent xmlns:mc="http://schemas.openxmlformats.org/markup-compatibility/2006">
              <mc:Choice xmlns:v="urn:schemas-microsoft-com:vml" Requires="v">
                <p:oleObj spid="_x0000_s3504" name="Equation" r:id="rId5" imgW="1981080" imgH="291960" progId="Equation.3">
                  <p:embed/>
                </p:oleObj>
              </mc:Choice>
              <mc:Fallback>
                <p:oleObj name="Equation" r:id="rId5" imgW="1981080" imgH="291960" progId="Equation.3">
                  <p:embed/>
                  <p:pic>
                    <p:nvPicPr>
                      <p:cNvPr id="205834" name="Object 1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93448" y="3996560"/>
                        <a:ext cx="3812152" cy="562048"/>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40A810AC-F9F3-4340-8356-2102AF30F279}"/>
              </a:ext>
            </a:extLst>
          </p:cNvPr>
          <p:cNvSpPr>
            <a:spLocks noGrp="1"/>
          </p:cNvSpPr>
          <p:nvPr>
            <p:ph sz="quarter" idx="21"/>
          </p:nvPr>
        </p:nvSpPr>
        <p:spPr>
          <a:xfrm>
            <a:off x="838200" y="4606160"/>
            <a:ext cx="7875882" cy="407258"/>
          </a:xfrm>
        </p:spPr>
        <p:txBody>
          <a:bodyPr/>
          <a:lstStyle/>
          <a:p>
            <a:pPr marL="0" indent="0">
              <a:buNone/>
            </a:pPr>
            <a:r>
              <a:rPr lang="en-US" sz="2200" dirty="0"/>
              <a:t>while in the second case</a:t>
            </a:r>
          </a:p>
        </p:txBody>
      </p:sp>
      <p:graphicFrame>
        <p:nvGraphicFramePr>
          <p:cNvPr id="21" name="Object 11" descr="equation sequence part 1 lim over t right arrow infinity of u sub cap c of t equals part 2 lim over t right arrow infinity of c sub one times e super lamda t times cosine of mu times t plus c sub two times e super lamda t times sine of mu times t equals part 3 zero full stop">
            <a:extLst>
              <a:ext uri="{FF2B5EF4-FFF2-40B4-BE49-F238E27FC236}">
                <a16:creationId xmlns:a16="http://schemas.microsoft.com/office/drawing/2014/main" id="{F59480A2-58F2-41EB-8814-07D2809F6E7B}"/>
              </a:ext>
            </a:extLst>
          </p:cNvPr>
          <p:cNvGraphicFramePr>
            <a:graphicFrameLocks noGrp="1" noChangeAspect="1"/>
          </p:cNvGraphicFramePr>
          <p:nvPr>
            <p:ph type="pic" sz="quarter" idx="24"/>
            <p:extLst>
              <p:ext uri="{D42A27DB-BD31-4B8C-83A1-F6EECF244321}">
                <p14:modId xmlns:p14="http://schemas.microsoft.com/office/powerpoint/2010/main" val="4287929971"/>
              </p:ext>
            </p:extLst>
          </p:nvPr>
        </p:nvGraphicFramePr>
        <p:xfrm>
          <a:off x="2546245" y="4987160"/>
          <a:ext cx="4921355" cy="526469"/>
        </p:xfrm>
        <a:graphic>
          <a:graphicData uri="http://schemas.openxmlformats.org/presentationml/2006/ole">
            <mc:AlternateContent xmlns:mc="http://schemas.openxmlformats.org/markup-compatibility/2006">
              <mc:Choice xmlns:v="urn:schemas-microsoft-com:vml" Requires="v">
                <p:oleObj spid="_x0000_s3505" name="Equation" r:id="rId7" imgW="2730240" imgH="291960" progId="Equation.3">
                  <p:embed/>
                </p:oleObj>
              </mc:Choice>
              <mc:Fallback>
                <p:oleObj name="Equation" r:id="rId7" imgW="2730240" imgH="291960" progId="Equation.3">
                  <p:embed/>
                  <p:pic>
                    <p:nvPicPr>
                      <p:cNvPr id="205835"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2546245" y="4987160"/>
                        <a:ext cx="4921355" cy="526469"/>
                      </a:xfrm>
                      <a:prstGeom prst="rect">
                        <a:avLst/>
                      </a:prstGeom>
                      <a:noFill/>
                    </p:spPr>
                  </p:pic>
                </p:oleObj>
              </mc:Fallback>
            </mc:AlternateContent>
          </a:graphicData>
        </a:graphic>
      </p:graphicFrame>
      <p:sp>
        <p:nvSpPr>
          <p:cNvPr id="11" name="Content Placeholder 10">
            <a:extLst>
              <a:ext uri="{FF2B5EF4-FFF2-40B4-BE49-F238E27FC236}">
                <a16:creationId xmlns:a16="http://schemas.microsoft.com/office/drawing/2014/main" id="{DF98D381-E00A-4C88-A678-B2782C1CE0F0}"/>
              </a:ext>
            </a:extLst>
          </p:cNvPr>
          <p:cNvSpPr>
            <a:spLocks noGrp="1"/>
          </p:cNvSpPr>
          <p:nvPr>
            <p:ph sz="quarter" idx="25"/>
          </p:nvPr>
        </p:nvSpPr>
        <p:spPr>
          <a:xfrm>
            <a:off x="380060" y="5490091"/>
            <a:ext cx="8200378" cy="407258"/>
          </a:xfrm>
        </p:spPr>
        <p:txBody>
          <a:bodyPr/>
          <a:lstStyle/>
          <a:p>
            <a:pPr marL="461963" indent="-461963"/>
            <a:r>
              <a:rPr lang="en-IN" sz="2200" dirty="0"/>
              <a:t>Thus in either case,</a:t>
            </a:r>
          </a:p>
        </p:txBody>
      </p:sp>
      <p:graphicFrame>
        <p:nvGraphicFramePr>
          <p:cNvPr id="22" name="Object 9" descr="lim over t right arrow infinity of u sub cap c of t equals zero">
            <a:extLst>
              <a:ext uri="{FF2B5EF4-FFF2-40B4-BE49-F238E27FC236}">
                <a16:creationId xmlns:a16="http://schemas.microsoft.com/office/drawing/2014/main" id="{04282CD3-9C85-40F3-BF86-A74EB6563B69}"/>
              </a:ext>
            </a:extLst>
          </p:cNvPr>
          <p:cNvGraphicFramePr>
            <a:graphicFrameLocks noGrp="1" noChangeAspect="1"/>
          </p:cNvGraphicFramePr>
          <p:nvPr>
            <p:ph type="pic" sz="quarter" idx="20"/>
            <p:extLst>
              <p:ext uri="{D42A27DB-BD31-4B8C-83A1-F6EECF244321}">
                <p14:modId xmlns:p14="http://schemas.microsoft.com/office/powerpoint/2010/main" val="2304473693"/>
              </p:ext>
            </p:extLst>
          </p:nvPr>
        </p:nvGraphicFramePr>
        <p:xfrm>
          <a:off x="3505200" y="5798381"/>
          <a:ext cx="1371600" cy="478971"/>
        </p:xfrm>
        <a:graphic>
          <a:graphicData uri="http://schemas.openxmlformats.org/presentationml/2006/ole">
            <mc:AlternateContent xmlns:mc="http://schemas.openxmlformats.org/markup-compatibility/2006">
              <mc:Choice xmlns:v="urn:schemas-microsoft-com:vml" Requires="v">
                <p:oleObj spid="_x0000_s3506" name="Equation" r:id="rId9" imgW="799920" imgH="279360" progId="Equation.3">
                  <p:embed/>
                </p:oleObj>
              </mc:Choice>
              <mc:Fallback>
                <p:oleObj name="Equation" r:id="rId9" imgW="799920" imgH="279360" progId="Equation.3">
                  <p:embed/>
                  <p:pic>
                    <p:nvPicPr>
                      <p:cNvPr id="205833"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505200" y="5798381"/>
                        <a:ext cx="1371600" cy="478971"/>
                      </a:xfrm>
                      <a:prstGeom prst="rect">
                        <a:avLst/>
                      </a:prstGeom>
                      <a:noFill/>
                    </p:spPr>
                  </p:pic>
                </p:oleObj>
              </mc:Fallback>
            </mc:AlternateContent>
          </a:graphicData>
        </a:graphic>
      </p:graphicFrame>
    </p:spTree>
    <p:extLst>
      <p:ext uri="{BB962C8B-B14F-4D97-AF65-F5344CB8AC3E}">
        <p14:creationId xmlns:p14="http://schemas.microsoft.com/office/powerpoint/2010/main" val="166578045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F8D56D-0201-44FC-98D1-06B2C6F56FF4}"/>
              </a:ext>
            </a:extLst>
          </p:cNvPr>
          <p:cNvSpPr>
            <a:spLocks noGrp="1"/>
          </p:cNvSpPr>
          <p:nvPr>
            <p:ph type="title"/>
          </p:nvPr>
        </p:nvSpPr>
        <p:spPr>
          <a:xfrm>
            <a:off x="281354" y="457200"/>
            <a:ext cx="8534400" cy="609600"/>
          </a:xfrm>
        </p:spPr>
        <p:txBody>
          <a:bodyPr>
            <a:noAutofit/>
          </a:bodyPr>
          <a:lstStyle/>
          <a:p>
            <a:r>
              <a:rPr lang="en-IN" dirty="0"/>
              <a:t>Transient and Steady-State Solutions</a:t>
            </a:r>
          </a:p>
        </p:txBody>
      </p:sp>
      <p:sp>
        <p:nvSpPr>
          <p:cNvPr id="3" name="Content Placeholder 2">
            <a:extLst>
              <a:ext uri="{FF2B5EF4-FFF2-40B4-BE49-F238E27FC236}">
                <a16:creationId xmlns:a16="http://schemas.microsoft.com/office/drawing/2014/main" id="{098928EC-29A2-4819-9CF3-9EA1C615CE27}"/>
              </a:ext>
            </a:extLst>
          </p:cNvPr>
          <p:cNvSpPr>
            <a:spLocks noGrp="1"/>
          </p:cNvSpPr>
          <p:nvPr>
            <p:ph sz="quarter" idx="15"/>
          </p:nvPr>
        </p:nvSpPr>
        <p:spPr>
          <a:xfrm>
            <a:off x="380060" y="1371600"/>
            <a:ext cx="8534400" cy="425450"/>
          </a:xfrm>
        </p:spPr>
        <p:txBody>
          <a:bodyPr/>
          <a:lstStyle/>
          <a:p>
            <a:pPr marL="461963" indent="-461963"/>
            <a:r>
              <a:rPr lang="en-US" sz="2200" dirty="0"/>
              <a:t>Thus for the following equation and its general solution,</a:t>
            </a:r>
          </a:p>
        </p:txBody>
      </p:sp>
      <p:graphicFrame>
        <p:nvGraphicFramePr>
          <p:cNvPr id="19" name="Object 9" descr="multiline equation line 1 m times u super double prime of t plus gamma equation left hand side u super prime of t plus k times u of t equals right hand side cap f sub zero times cosine of omega t line 2 u of t equals plus plus times times c one of uu one left parenthesis right parenthesis t times times c two of uu two left parenthesis right parenthesis t presentation form for vertical right curly bracket of uuC left parenthesis right parenthesis t plus plus plus times times cap a of coscos left parenthesis right parenthesis separator separator omega t times times cap b of sinsin left parenthesis right parenthesis separator separator omega t presentation form for vertical right curly bracket of UU left parenthesis right parenthesis t comma">
            <a:extLst>
              <a:ext uri="{FF2B5EF4-FFF2-40B4-BE49-F238E27FC236}">
                <a16:creationId xmlns:a16="http://schemas.microsoft.com/office/drawing/2014/main" id="{30FAEF0A-83F5-48F8-87AD-AAE7E78FDBDF}"/>
              </a:ext>
            </a:extLst>
          </p:cNvPr>
          <p:cNvGraphicFramePr>
            <a:graphicFrameLocks noGrp="1" noChangeAspect="1"/>
          </p:cNvGraphicFramePr>
          <p:nvPr>
            <p:ph sz="quarter" idx="16"/>
            <p:extLst>
              <p:ext uri="{D42A27DB-BD31-4B8C-83A1-F6EECF244321}">
                <p14:modId xmlns:p14="http://schemas.microsoft.com/office/powerpoint/2010/main" val="4146120253"/>
              </p:ext>
            </p:extLst>
          </p:nvPr>
        </p:nvGraphicFramePr>
        <p:xfrm>
          <a:off x="1981200" y="1828800"/>
          <a:ext cx="5624164" cy="1266704"/>
        </p:xfrm>
        <a:graphic>
          <a:graphicData uri="http://schemas.openxmlformats.org/presentationml/2006/ole">
            <mc:AlternateContent xmlns:mc="http://schemas.openxmlformats.org/markup-compatibility/2006">
              <mc:Choice xmlns:v="urn:schemas-microsoft-com:vml" Requires="v">
                <p:oleObj spid="_x0000_s4420" name="Equation" r:id="rId3" imgW="2819160" imgH="634680" progId="Equation.DSMT4">
                  <p:embed/>
                </p:oleObj>
              </mc:Choice>
              <mc:Fallback>
                <p:oleObj name="Equation" r:id="rId3" imgW="2819160" imgH="634680" progId="Equation.DSMT4">
                  <p:embed/>
                  <p:pic>
                    <p:nvPicPr>
                      <p:cNvPr id="206857"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981200" y="1828800"/>
                        <a:ext cx="5624164" cy="1266704"/>
                      </a:xfrm>
                      <a:prstGeom prst="rect">
                        <a:avLst/>
                      </a:prstGeom>
                      <a:noFill/>
                    </p:spPr>
                  </p:pic>
                </p:oleObj>
              </mc:Fallback>
            </mc:AlternateContent>
          </a:graphicData>
        </a:graphic>
      </p:graphicFrame>
      <p:sp>
        <p:nvSpPr>
          <p:cNvPr id="5" name="Content Placeholder 4">
            <a:extLst>
              <a:ext uri="{FF2B5EF4-FFF2-40B4-BE49-F238E27FC236}">
                <a16:creationId xmlns:a16="http://schemas.microsoft.com/office/drawing/2014/main" id="{021EC199-2071-4E6F-99D1-EC15EA909E05}"/>
              </a:ext>
            </a:extLst>
          </p:cNvPr>
          <p:cNvSpPr>
            <a:spLocks noGrp="1"/>
          </p:cNvSpPr>
          <p:nvPr>
            <p:ph sz="quarter" idx="18"/>
          </p:nvPr>
        </p:nvSpPr>
        <p:spPr>
          <a:xfrm>
            <a:off x="609599" y="3123678"/>
            <a:ext cx="1219201" cy="389062"/>
          </a:xfrm>
        </p:spPr>
        <p:txBody>
          <a:bodyPr/>
          <a:lstStyle/>
          <a:p>
            <a:pPr marL="0" indent="0">
              <a:buNone/>
            </a:pPr>
            <a:r>
              <a:rPr lang="en-IN" sz="2200" dirty="0"/>
              <a:t>we have</a:t>
            </a:r>
          </a:p>
        </p:txBody>
      </p:sp>
      <p:graphicFrame>
        <p:nvGraphicFramePr>
          <p:cNvPr id="20" name="Object 8" descr="equation sequence part 1 lim over t right arrow infinity of u sub cap c of t equals part 2 lim over t right arrow infinity of c sub one times u sub one of t plus c sub two times u sub two of t equals part 3 zero">
            <a:extLst>
              <a:ext uri="{FF2B5EF4-FFF2-40B4-BE49-F238E27FC236}">
                <a16:creationId xmlns:a16="http://schemas.microsoft.com/office/drawing/2014/main" id="{E6719E8D-C19C-4B4D-8DE4-66B0526EEC19}"/>
              </a:ext>
            </a:extLst>
          </p:cNvPr>
          <p:cNvGraphicFramePr>
            <a:graphicFrameLocks noGrp="1" noChangeAspect="1"/>
          </p:cNvGraphicFramePr>
          <p:nvPr>
            <p:ph type="pic" sz="quarter" idx="20"/>
            <p:extLst>
              <p:ext uri="{D42A27DB-BD31-4B8C-83A1-F6EECF244321}">
                <p14:modId xmlns:p14="http://schemas.microsoft.com/office/powerpoint/2010/main" val="2016302893"/>
              </p:ext>
            </p:extLst>
          </p:nvPr>
        </p:nvGraphicFramePr>
        <p:xfrm>
          <a:off x="2549239" y="3260280"/>
          <a:ext cx="4003961" cy="515129"/>
        </p:xfrm>
        <a:graphic>
          <a:graphicData uri="http://schemas.openxmlformats.org/presentationml/2006/ole">
            <mc:AlternateContent xmlns:mc="http://schemas.openxmlformats.org/markup-compatibility/2006">
              <mc:Choice xmlns:v="urn:schemas-microsoft-com:vml" Requires="v">
                <p:oleObj spid="_x0000_s4421" name="Equation" r:id="rId5" imgW="2171520" imgH="279360" progId="Equation.3">
                  <p:embed/>
                </p:oleObj>
              </mc:Choice>
              <mc:Fallback>
                <p:oleObj name="Equation" r:id="rId5" imgW="2171520" imgH="279360" progId="Equation.3">
                  <p:embed/>
                  <p:pic>
                    <p:nvPicPr>
                      <p:cNvPr id="206856" name="Object 8"/>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549239" y="3260280"/>
                        <a:ext cx="4003961" cy="515129"/>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F8E752FB-B97E-4733-886E-AD1223BF5C97}"/>
              </a:ext>
            </a:extLst>
          </p:cNvPr>
          <p:cNvSpPr>
            <a:spLocks noGrp="1"/>
          </p:cNvSpPr>
          <p:nvPr>
            <p:ph sz="quarter" idx="21"/>
          </p:nvPr>
        </p:nvSpPr>
        <p:spPr>
          <a:xfrm>
            <a:off x="380060" y="3886200"/>
            <a:ext cx="8334022" cy="440880"/>
          </a:xfrm>
        </p:spPr>
        <p:txBody>
          <a:bodyPr/>
          <a:lstStyle/>
          <a:p>
            <a:pPr marL="461963" indent="-461963"/>
            <a:r>
              <a:rPr lang="en-US" sz="2200" dirty="0">
                <a:sym typeface="Symbol" pitchFamily="18" charset="2"/>
              </a:rPr>
              <a:t>Thus </a:t>
            </a:r>
            <a:r>
              <a:rPr lang="en-US" sz="2200" i="1" dirty="0" err="1">
                <a:sym typeface="Symbol" pitchFamily="18" charset="2"/>
              </a:rPr>
              <a:t>u</a:t>
            </a:r>
            <a:r>
              <a:rPr lang="en-US" sz="2200" i="1" baseline="-25000" dirty="0" err="1">
                <a:sym typeface="Symbol" pitchFamily="18" charset="2"/>
              </a:rPr>
              <a:t>C</a:t>
            </a:r>
            <a:r>
              <a:rPr lang="en-US" sz="2200" dirty="0">
                <a:sym typeface="Symbol" pitchFamily="18" charset="2"/>
              </a:rPr>
              <a:t>(</a:t>
            </a:r>
            <a:r>
              <a:rPr lang="en-US" sz="2200" i="1" dirty="0">
                <a:sym typeface="Symbol" pitchFamily="18" charset="2"/>
              </a:rPr>
              <a:t>t</a:t>
            </a:r>
            <a:r>
              <a:rPr lang="en-US" sz="2200" dirty="0">
                <a:sym typeface="Symbol" pitchFamily="18" charset="2"/>
              </a:rPr>
              <a:t>) is called the </a:t>
            </a:r>
            <a:r>
              <a:rPr lang="en-US" sz="2200" b="1" dirty="0">
                <a:sym typeface="Symbol" pitchFamily="18" charset="2"/>
              </a:rPr>
              <a:t>transient solution</a:t>
            </a:r>
            <a:r>
              <a:rPr lang="en-US" sz="2200" dirty="0">
                <a:sym typeface="Symbol" pitchFamily="18" charset="2"/>
              </a:rPr>
              <a:t>. Note however that</a:t>
            </a:r>
          </a:p>
        </p:txBody>
      </p:sp>
      <p:graphicFrame>
        <p:nvGraphicFramePr>
          <p:cNvPr id="21" name="Object 7" descr="cap u of t equals cap a times cosine of omega t plus cap b times sine of omega t">
            <a:extLst>
              <a:ext uri="{FF2B5EF4-FFF2-40B4-BE49-F238E27FC236}">
                <a16:creationId xmlns:a16="http://schemas.microsoft.com/office/drawing/2014/main" id="{4E362566-E983-4CF4-BC70-4826DBB1DFA3}"/>
              </a:ext>
            </a:extLst>
          </p:cNvPr>
          <p:cNvGraphicFramePr>
            <a:graphicFrameLocks noGrp="1" noChangeAspect="1"/>
          </p:cNvGraphicFramePr>
          <p:nvPr>
            <p:ph type="pic" sz="quarter" idx="24"/>
            <p:extLst>
              <p:ext uri="{D42A27DB-BD31-4B8C-83A1-F6EECF244321}">
                <p14:modId xmlns:p14="http://schemas.microsoft.com/office/powerpoint/2010/main" val="2409435219"/>
              </p:ext>
            </p:extLst>
          </p:nvPr>
        </p:nvGraphicFramePr>
        <p:xfrm>
          <a:off x="3008332" y="4343400"/>
          <a:ext cx="3127336" cy="382480"/>
        </p:xfrm>
        <a:graphic>
          <a:graphicData uri="http://schemas.openxmlformats.org/presentationml/2006/ole">
            <mc:AlternateContent xmlns:mc="http://schemas.openxmlformats.org/markup-compatibility/2006">
              <mc:Choice xmlns:v="urn:schemas-microsoft-com:vml" Requires="v">
                <p:oleObj spid="_x0000_s4422" name="Equation" r:id="rId7" imgW="1765080" imgH="215640" progId="Equation.3">
                  <p:embed/>
                </p:oleObj>
              </mc:Choice>
              <mc:Fallback>
                <p:oleObj name="Equation" r:id="rId7" imgW="1765080" imgH="215640" progId="Equation.3">
                  <p:embed/>
                  <p:pic>
                    <p:nvPicPr>
                      <p:cNvPr id="206855"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008332" y="4343400"/>
                        <a:ext cx="3127336" cy="382480"/>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11" name="Content Placeholder 10">
            <a:extLst>
              <a:ext uri="{FF2B5EF4-FFF2-40B4-BE49-F238E27FC236}">
                <a16:creationId xmlns:a16="http://schemas.microsoft.com/office/drawing/2014/main" id="{F1C704C8-8497-46A9-879C-8C132F5C01BC}"/>
              </a:ext>
            </a:extLst>
          </p:cNvPr>
          <p:cNvSpPr>
            <a:spLocks noGrp="1"/>
          </p:cNvSpPr>
          <p:nvPr>
            <p:ph sz="quarter" idx="25"/>
          </p:nvPr>
        </p:nvSpPr>
        <p:spPr>
          <a:xfrm>
            <a:off x="380060" y="4752239"/>
            <a:ext cx="8200378" cy="1343761"/>
          </a:xfrm>
        </p:spPr>
        <p:txBody>
          <a:bodyPr/>
          <a:lstStyle/>
          <a:p>
            <a:pPr marL="461963" indent="0">
              <a:buFontTx/>
              <a:buNone/>
              <a:tabLst>
                <a:tab pos="461963" algn="l"/>
              </a:tabLst>
            </a:pPr>
            <a:r>
              <a:rPr lang="en-US" sz="2200" dirty="0">
                <a:sym typeface="Symbol" pitchFamily="18" charset="2"/>
              </a:rPr>
              <a:t>is a steady oscillation with same frequency as forcing function. </a:t>
            </a:r>
          </a:p>
          <a:p>
            <a:pPr marL="461963" indent="-461963">
              <a:spcBef>
                <a:spcPts val="1800"/>
              </a:spcBef>
            </a:pPr>
            <a:r>
              <a:rPr lang="en-US" sz="2200" dirty="0">
                <a:sym typeface="Symbol" pitchFamily="18" charset="2"/>
              </a:rPr>
              <a:t>For this reason, </a:t>
            </a:r>
            <a:r>
              <a:rPr lang="en-US" sz="2200" i="1" dirty="0">
                <a:sym typeface="Symbol" pitchFamily="18" charset="2"/>
              </a:rPr>
              <a:t>U</a:t>
            </a:r>
            <a:r>
              <a:rPr lang="en-US" sz="2200" dirty="0">
                <a:sym typeface="Symbol" pitchFamily="18" charset="2"/>
              </a:rPr>
              <a:t>(</a:t>
            </a:r>
            <a:r>
              <a:rPr lang="en-US" sz="2200" i="1" dirty="0">
                <a:sym typeface="Symbol" pitchFamily="18" charset="2"/>
              </a:rPr>
              <a:t>t</a:t>
            </a:r>
            <a:r>
              <a:rPr lang="en-US" sz="2200" dirty="0">
                <a:sym typeface="Symbol" pitchFamily="18" charset="2"/>
              </a:rPr>
              <a:t>) is called the </a:t>
            </a:r>
            <a:r>
              <a:rPr lang="en-US" sz="2200" b="1" dirty="0">
                <a:sym typeface="Symbol" pitchFamily="18" charset="2"/>
              </a:rPr>
              <a:t>steady-state solution</a:t>
            </a:r>
            <a:r>
              <a:rPr lang="en-US" sz="2200" dirty="0">
                <a:sym typeface="Symbol" pitchFamily="18" charset="2"/>
              </a:rPr>
              <a:t>, or </a:t>
            </a:r>
            <a:r>
              <a:rPr lang="en-US" sz="2200" b="1" dirty="0">
                <a:sym typeface="Symbol" pitchFamily="18" charset="2"/>
              </a:rPr>
              <a:t>forced response</a:t>
            </a:r>
            <a:r>
              <a:rPr lang="en-US" sz="2200" dirty="0">
                <a:sym typeface="Symbol" pitchFamily="18" charset="2"/>
              </a:rPr>
              <a:t>.</a:t>
            </a:r>
          </a:p>
        </p:txBody>
      </p:sp>
    </p:spTree>
    <p:extLst>
      <p:ext uri="{BB962C8B-B14F-4D97-AF65-F5344CB8AC3E}">
        <p14:creationId xmlns:p14="http://schemas.microsoft.com/office/powerpoint/2010/main" val="283682670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FA3EDB-BC89-4411-8D50-E6A9214D15EB}"/>
              </a:ext>
            </a:extLst>
          </p:cNvPr>
          <p:cNvSpPr>
            <a:spLocks noGrp="1"/>
          </p:cNvSpPr>
          <p:nvPr>
            <p:ph type="title"/>
          </p:nvPr>
        </p:nvSpPr>
        <p:spPr>
          <a:xfrm>
            <a:off x="279871" y="457200"/>
            <a:ext cx="8534400" cy="685800"/>
          </a:xfrm>
        </p:spPr>
        <p:txBody>
          <a:bodyPr>
            <a:normAutofit/>
          </a:bodyPr>
          <a:lstStyle/>
          <a:p>
            <a:r>
              <a:rPr lang="en-IN" dirty="0"/>
              <a:t>Transient Solution and Initial Conditions</a:t>
            </a:r>
          </a:p>
        </p:txBody>
      </p:sp>
      <p:sp>
        <p:nvSpPr>
          <p:cNvPr id="3" name="Content Placeholder 2">
            <a:extLst>
              <a:ext uri="{FF2B5EF4-FFF2-40B4-BE49-F238E27FC236}">
                <a16:creationId xmlns:a16="http://schemas.microsoft.com/office/drawing/2014/main" id="{EAC205AE-E783-46B0-A31B-6536A75E51D4}"/>
              </a:ext>
            </a:extLst>
          </p:cNvPr>
          <p:cNvSpPr>
            <a:spLocks noGrp="1"/>
          </p:cNvSpPr>
          <p:nvPr>
            <p:ph sz="quarter" idx="15"/>
          </p:nvPr>
        </p:nvSpPr>
        <p:spPr>
          <a:xfrm>
            <a:off x="380060" y="1600200"/>
            <a:ext cx="8534400" cy="425450"/>
          </a:xfrm>
        </p:spPr>
        <p:txBody>
          <a:bodyPr/>
          <a:lstStyle/>
          <a:p>
            <a:pPr marL="461963" indent="-461963"/>
            <a:r>
              <a:rPr lang="en-US" sz="2200" dirty="0"/>
              <a:t>For the following equation and its general solution,</a:t>
            </a:r>
          </a:p>
        </p:txBody>
      </p:sp>
      <p:graphicFrame>
        <p:nvGraphicFramePr>
          <p:cNvPr id="7" name="Object 6" descr="equation sequence part 1 u equals part 2 sum with 4 summands c sub one times u sub one of t plus c sub two times u sub two of t plus cap a times cosine of omega times t plus cap b times sine of omega times t equals part 3 u sub c of t plus cap u of t">
            <a:extLst>
              <a:ext uri="{FF2B5EF4-FFF2-40B4-BE49-F238E27FC236}">
                <a16:creationId xmlns:a16="http://schemas.microsoft.com/office/drawing/2014/main" id="{384B96DF-8C15-466D-A322-087B2ABB4A4E}"/>
              </a:ext>
            </a:extLst>
          </p:cNvPr>
          <p:cNvGraphicFramePr>
            <a:graphicFrameLocks noChangeAspect="1"/>
          </p:cNvGraphicFramePr>
          <p:nvPr>
            <p:extLst>
              <p:ext uri="{D42A27DB-BD31-4B8C-83A1-F6EECF244321}">
                <p14:modId xmlns:p14="http://schemas.microsoft.com/office/powerpoint/2010/main" val="2131580824"/>
              </p:ext>
            </p:extLst>
          </p:nvPr>
        </p:nvGraphicFramePr>
        <p:xfrm>
          <a:off x="1665890" y="2057400"/>
          <a:ext cx="5829242" cy="409069"/>
        </p:xfrm>
        <a:graphic>
          <a:graphicData uri="http://schemas.openxmlformats.org/presentationml/2006/ole">
            <mc:AlternateContent xmlns:mc="http://schemas.openxmlformats.org/markup-compatibility/2006">
              <mc:Choice xmlns:v="urn:schemas-microsoft-com:vml" Requires="v">
                <p:oleObj spid="_x0000_s26702" name="Equation" r:id="rId3" imgW="3619440" imgH="253800" progId="Equation.DSMT4">
                  <p:embed/>
                </p:oleObj>
              </mc:Choice>
              <mc:Fallback>
                <p:oleObj name="Equation" r:id="rId3" imgW="3619440" imgH="253800" progId="Equation.DSMT4">
                  <p:embed/>
                  <p:pic>
                    <p:nvPicPr>
                      <p:cNvPr id="3" name="Object 2"/>
                      <p:cNvPicPr/>
                      <p:nvPr/>
                    </p:nvPicPr>
                    <p:blipFill>
                      <a:blip r:embed="rId4"/>
                      <a:stretch>
                        <a:fillRect/>
                      </a:stretch>
                    </p:blipFill>
                    <p:spPr>
                      <a:xfrm>
                        <a:off x="1665890" y="2057400"/>
                        <a:ext cx="5829242" cy="409069"/>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F2A3665F-4FB7-4779-BEAD-884B0A4DA1BD}"/>
              </a:ext>
            </a:extLst>
          </p:cNvPr>
          <p:cNvSpPr>
            <a:spLocks noGrp="1"/>
          </p:cNvSpPr>
          <p:nvPr>
            <p:ph sz="quarter" idx="18"/>
          </p:nvPr>
        </p:nvSpPr>
        <p:spPr>
          <a:xfrm>
            <a:off x="380060" y="2515306"/>
            <a:ext cx="8334022" cy="3352094"/>
          </a:xfrm>
        </p:spPr>
        <p:txBody>
          <a:bodyPr/>
          <a:lstStyle/>
          <a:p>
            <a:pPr marL="461963" indent="0">
              <a:buFontTx/>
              <a:buNone/>
            </a:pPr>
            <a:r>
              <a:rPr lang="en-US" sz="2200" dirty="0"/>
              <a:t>the transient solution </a:t>
            </a:r>
            <a:r>
              <a:rPr lang="en-US" sz="2200" i="1" dirty="0" err="1">
                <a:sym typeface="Symbol" pitchFamily="18" charset="2"/>
              </a:rPr>
              <a:t>u</a:t>
            </a:r>
            <a:r>
              <a:rPr lang="en-US" sz="2200" i="1" baseline="-25000" dirty="0" err="1">
                <a:sym typeface="Symbol" pitchFamily="18" charset="2"/>
              </a:rPr>
              <a:t>C</a:t>
            </a:r>
            <a:r>
              <a:rPr lang="en-US" sz="2200" dirty="0">
                <a:sym typeface="Symbol" pitchFamily="18" charset="2"/>
              </a:rPr>
              <a:t>(</a:t>
            </a:r>
            <a:r>
              <a:rPr lang="en-US" sz="2200" i="1" dirty="0">
                <a:sym typeface="Symbol" pitchFamily="18" charset="2"/>
              </a:rPr>
              <a:t>t</a:t>
            </a:r>
            <a:r>
              <a:rPr lang="en-US" sz="2200" dirty="0">
                <a:sym typeface="Symbol" pitchFamily="18" charset="2"/>
              </a:rPr>
              <a:t>) enables us to satisfy whatever initial conditions might be imposed.  </a:t>
            </a:r>
          </a:p>
          <a:p>
            <a:pPr marL="461963" indent="-461963">
              <a:spcBef>
                <a:spcPts val="2400"/>
              </a:spcBef>
            </a:pPr>
            <a:r>
              <a:rPr lang="en-US" sz="2200" dirty="0">
                <a:sym typeface="Symbol" pitchFamily="18" charset="2"/>
              </a:rPr>
              <a:t>With increasing time, the energy put into system by initial displacement and velocity is dissipated through damping force. The motion then becomes the response </a:t>
            </a:r>
            <a:r>
              <a:rPr lang="en-US" sz="2200" i="1" dirty="0">
                <a:sym typeface="Symbol" pitchFamily="18" charset="2"/>
              </a:rPr>
              <a:t>U</a:t>
            </a:r>
            <a:r>
              <a:rPr lang="en-US" sz="2200" dirty="0">
                <a:sym typeface="Symbol" pitchFamily="18" charset="2"/>
              </a:rPr>
              <a:t>(</a:t>
            </a:r>
            <a:r>
              <a:rPr lang="en-US" sz="2200" i="1" dirty="0">
                <a:sym typeface="Symbol" pitchFamily="18" charset="2"/>
              </a:rPr>
              <a:t>t</a:t>
            </a:r>
            <a:r>
              <a:rPr lang="en-US" sz="2200" dirty="0">
                <a:sym typeface="Symbol" pitchFamily="18" charset="2"/>
              </a:rPr>
              <a:t>) of the system to the external force </a:t>
            </a:r>
            <a:r>
              <a:rPr lang="en-US" sz="2200" i="1" dirty="0">
                <a:sym typeface="Symbol" pitchFamily="18" charset="2"/>
              </a:rPr>
              <a:t>F</a:t>
            </a:r>
            <a:r>
              <a:rPr lang="en-US" sz="2200" baseline="-25000" dirty="0">
                <a:sym typeface="Symbol" pitchFamily="18" charset="2"/>
              </a:rPr>
              <a:t>0</a:t>
            </a:r>
            <a:r>
              <a:rPr lang="en-US" sz="2200" dirty="0">
                <a:sym typeface="Symbol" pitchFamily="18" charset="2"/>
              </a:rPr>
              <a:t> cos(</a:t>
            </a:r>
            <a:r>
              <a:rPr lang="el-GR" sz="2200" i="1" dirty="0">
                <a:sym typeface="Symbol" pitchFamily="18" charset="2"/>
              </a:rPr>
              <a:t>ω</a:t>
            </a:r>
            <a:r>
              <a:rPr lang="en-US" sz="2200" i="1" dirty="0">
                <a:sym typeface="Symbol" pitchFamily="18" charset="2"/>
              </a:rPr>
              <a:t>t</a:t>
            </a:r>
            <a:r>
              <a:rPr lang="en-US" sz="2200" dirty="0">
                <a:sym typeface="Symbol" pitchFamily="18" charset="2"/>
              </a:rPr>
              <a:t>).</a:t>
            </a:r>
          </a:p>
          <a:p>
            <a:pPr marL="461963" indent="-461963">
              <a:spcBef>
                <a:spcPts val="2400"/>
              </a:spcBef>
            </a:pPr>
            <a:r>
              <a:rPr lang="en-US" sz="2200" dirty="0">
                <a:sym typeface="Symbol" pitchFamily="18" charset="2"/>
              </a:rPr>
              <a:t>Without damping, the effect of the initial conditions would persist for all time.</a:t>
            </a:r>
          </a:p>
        </p:txBody>
      </p:sp>
    </p:spTree>
    <p:extLst>
      <p:ext uri="{BB962C8B-B14F-4D97-AF65-F5344CB8AC3E}">
        <p14:creationId xmlns:p14="http://schemas.microsoft.com/office/powerpoint/2010/main" val="179787632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EF855-5FF6-424E-AB9F-CCAB3DD5144A}"/>
              </a:ext>
            </a:extLst>
          </p:cNvPr>
          <p:cNvSpPr>
            <a:spLocks noGrp="1"/>
          </p:cNvSpPr>
          <p:nvPr>
            <p:ph type="title"/>
          </p:nvPr>
        </p:nvSpPr>
        <p:spPr>
          <a:xfrm>
            <a:off x="281354" y="457200"/>
            <a:ext cx="8534400" cy="688328"/>
          </a:xfrm>
        </p:spPr>
        <p:txBody>
          <a:bodyPr>
            <a:normAutofit/>
          </a:bodyPr>
          <a:lstStyle/>
          <a:p>
            <a:r>
              <a:rPr lang="en-US" dirty="0"/>
              <a:t>Example 3.8.1 (part one)</a:t>
            </a:r>
            <a:endParaRPr lang="en-IN" dirty="0"/>
          </a:p>
        </p:txBody>
      </p:sp>
      <p:sp>
        <p:nvSpPr>
          <p:cNvPr id="3" name="Content Placeholder 2">
            <a:extLst>
              <a:ext uri="{FF2B5EF4-FFF2-40B4-BE49-F238E27FC236}">
                <a16:creationId xmlns:a16="http://schemas.microsoft.com/office/drawing/2014/main" id="{3177030C-13C0-47A8-8DA6-20427954A106}"/>
              </a:ext>
            </a:extLst>
          </p:cNvPr>
          <p:cNvSpPr>
            <a:spLocks noGrp="1"/>
          </p:cNvSpPr>
          <p:nvPr>
            <p:ph sz="quarter" idx="15"/>
          </p:nvPr>
        </p:nvSpPr>
        <p:spPr>
          <a:xfrm>
            <a:off x="380060" y="1403350"/>
            <a:ext cx="8534400" cy="688328"/>
          </a:xfrm>
        </p:spPr>
        <p:txBody>
          <a:bodyPr/>
          <a:lstStyle/>
          <a:p>
            <a:pPr marL="0" indent="0">
              <a:buNone/>
            </a:pPr>
            <a:r>
              <a:rPr lang="en-US" sz="2200" dirty="0"/>
              <a:t>Consider a spring-mass system satisfying the differential equation and initial condition</a:t>
            </a:r>
          </a:p>
        </p:txBody>
      </p:sp>
      <p:graphicFrame>
        <p:nvGraphicFramePr>
          <p:cNvPr id="19" name="Object 2" descr="sum with 3 summands u super double prime plus u super prime plus five divided by four u equals three times cosine of t comma u of zero equals two comma u super prime of zero equals three">
            <a:extLst>
              <a:ext uri="{FF2B5EF4-FFF2-40B4-BE49-F238E27FC236}">
                <a16:creationId xmlns:a16="http://schemas.microsoft.com/office/drawing/2014/main" id="{8DC254A0-43D9-4C95-BA4A-0B35F6C5B244}"/>
              </a:ext>
            </a:extLst>
          </p:cNvPr>
          <p:cNvGraphicFramePr>
            <a:graphicFrameLocks noGrp="1" noChangeAspect="1"/>
          </p:cNvGraphicFramePr>
          <p:nvPr>
            <p:ph sz="quarter" idx="16"/>
            <p:extLst>
              <p:ext uri="{D42A27DB-BD31-4B8C-83A1-F6EECF244321}">
                <p14:modId xmlns:p14="http://schemas.microsoft.com/office/powerpoint/2010/main" val="3112766174"/>
              </p:ext>
            </p:extLst>
          </p:nvPr>
        </p:nvGraphicFramePr>
        <p:xfrm>
          <a:off x="2442051" y="2057400"/>
          <a:ext cx="4111149" cy="634059"/>
        </p:xfrm>
        <a:graphic>
          <a:graphicData uri="http://schemas.openxmlformats.org/presentationml/2006/ole">
            <mc:AlternateContent xmlns:mc="http://schemas.openxmlformats.org/markup-compatibility/2006">
              <mc:Choice xmlns:v="urn:schemas-microsoft-com:vml" Requires="v">
                <p:oleObj spid="_x0000_s6441" name="Equation" r:id="rId3" imgW="2552700" imgH="393700" progId="Equation.DSMT4">
                  <p:embed/>
                </p:oleObj>
              </mc:Choice>
              <mc:Fallback>
                <p:oleObj name="Equation" r:id="rId3" imgW="2552700" imgH="393700" progId="Equation.DSMT4">
                  <p:embed/>
                  <p:pic>
                    <p:nvPicPr>
                      <p:cNvPr id="237570" name="Object 2"/>
                      <p:cNvPicPr>
                        <a:picLocks noChangeAspect="1" noChangeArrowheads="1"/>
                      </p:cNvPicPr>
                      <p:nvPr/>
                    </p:nvPicPr>
                    <p:blipFill>
                      <a:blip r:embed="rId4"/>
                      <a:srcRect/>
                      <a:stretch>
                        <a:fillRect/>
                      </a:stretch>
                    </p:blipFill>
                    <p:spPr bwMode="auto">
                      <a:xfrm>
                        <a:off x="2442051" y="2057400"/>
                        <a:ext cx="4111149" cy="634059"/>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5" name="Content Placeholder 4">
            <a:extLst>
              <a:ext uri="{FF2B5EF4-FFF2-40B4-BE49-F238E27FC236}">
                <a16:creationId xmlns:a16="http://schemas.microsoft.com/office/drawing/2014/main" id="{4F1B54FC-BB4B-4C00-BB97-FCF915C47EB7}"/>
              </a:ext>
            </a:extLst>
          </p:cNvPr>
          <p:cNvSpPr>
            <a:spLocks noGrp="1"/>
          </p:cNvSpPr>
          <p:nvPr>
            <p:ph sz="quarter" idx="18"/>
          </p:nvPr>
        </p:nvSpPr>
        <p:spPr>
          <a:xfrm>
            <a:off x="380060" y="2645980"/>
            <a:ext cx="8334022" cy="1128782"/>
          </a:xfrm>
        </p:spPr>
        <p:txBody>
          <a:bodyPr/>
          <a:lstStyle/>
          <a:p>
            <a:pPr marL="0" indent="0">
              <a:buNone/>
            </a:pPr>
            <a:r>
              <a:rPr lang="en-US" sz="2200" dirty="0"/>
              <a:t>Find the solution of this initial value problem and describe the behavior of the solution for large </a:t>
            </a:r>
            <a:r>
              <a:rPr lang="en-US" sz="2200" i="1" dirty="0"/>
              <a:t>t</a:t>
            </a:r>
            <a:r>
              <a:rPr lang="en-US" sz="2200" dirty="0"/>
              <a:t>.</a:t>
            </a:r>
          </a:p>
          <a:p>
            <a:pPr marL="461963" indent="-461963"/>
            <a:r>
              <a:rPr lang="en-US" sz="2200" dirty="0"/>
              <a:t>The homogeneous equation is given by:</a:t>
            </a:r>
          </a:p>
        </p:txBody>
      </p:sp>
      <p:graphicFrame>
        <p:nvGraphicFramePr>
          <p:cNvPr id="20" name="Object 3" descr="equation left hand side u times cap c of t equals right hand side c times one times e minus t solidus two times cosine of t plus c times two times e minus t solidus two sine t">
            <a:extLst>
              <a:ext uri="{FF2B5EF4-FFF2-40B4-BE49-F238E27FC236}">
                <a16:creationId xmlns:a16="http://schemas.microsoft.com/office/drawing/2014/main" id="{601E1050-58BE-4F90-972D-09532A6425FA}"/>
              </a:ext>
            </a:extLst>
          </p:cNvPr>
          <p:cNvGraphicFramePr>
            <a:graphicFrameLocks noGrp="1" noChangeAspect="1"/>
          </p:cNvGraphicFramePr>
          <p:nvPr>
            <p:ph type="pic" sz="quarter" idx="20"/>
            <p:extLst>
              <p:ext uri="{D42A27DB-BD31-4B8C-83A1-F6EECF244321}">
                <p14:modId xmlns:p14="http://schemas.microsoft.com/office/powerpoint/2010/main" val="3646034186"/>
              </p:ext>
            </p:extLst>
          </p:nvPr>
        </p:nvGraphicFramePr>
        <p:xfrm>
          <a:off x="2385947" y="3795782"/>
          <a:ext cx="4372106" cy="395218"/>
        </p:xfrm>
        <a:graphic>
          <a:graphicData uri="http://schemas.openxmlformats.org/presentationml/2006/ole">
            <mc:AlternateContent xmlns:mc="http://schemas.openxmlformats.org/markup-compatibility/2006">
              <mc:Choice xmlns:v="urn:schemas-microsoft-com:vml" Requires="v">
                <p:oleObj spid="_x0000_s6442" name="Equation" r:id="rId5" imgW="2247840" imgH="203040" progId="Equation.3">
                  <p:embed/>
                </p:oleObj>
              </mc:Choice>
              <mc:Fallback>
                <p:oleObj name="Equation" r:id="rId5" imgW="2247840" imgH="203040" progId="Equation.3">
                  <p:embed/>
                  <p:pic>
                    <p:nvPicPr>
                      <p:cNvPr id="237571" name="Object 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385947" y="3795782"/>
                        <a:ext cx="4372106" cy="395218"/>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Content Placeholder 7">
            <a:extLst>
              <a:ext uri="{FF2B5EF4-FFF2-40B4-BE49-F238E27FC236}">
                <a16:creationId xmlns:a16="http://schemas.microsoft.com/office/drawing/2014/main" id="{65B2281C-4B1F-429D-AF21-E211232544D2}"/>
              </a:ext>
            </a:extLst>
          </p:cNvPr>
          <p:cNvSpPr>
            <a:spLocks noGrp="1"/>
          </p:cNvSpPr>
          <p:nvPr>
            <p:ph sz="quarter" idx="21"/>
          </p:nvPr>
        </p:nvSpPr>
        <p:spPr>
          <a:xfrm>
            <a:off x="380060" y="4179888"/>
            <a:ext cx="8078140" cy="1128782"/>
          </a:xfrm>
        </p:spPr>
        <p:txBody>
          <a:bodyPr/>
          <a:lstStyle/>
          <a:p>
            <a:pPr marL="461963" indent="-461963">
              <a:lnSpc>
                <a:spcPct val="100000"/>
              </a:lnSpc>
            </a:pPr>
            <a:r>
              <a:rPr lang="en-US" sz="2200" dirty="0"/>
              <a:t>A particular solution to the nonhomogeneous equation will have the form </a:t>
            </a:r>
            <a:r>
              <a:rPr lang="en-US" sz="2200" i="1" dirty="0"/>
              <a:t>U</a:t>
            </a:r>
            <a:r>
              <a:rPr lang="en-US" sz="2200" dirty="0"/>
              <a:t>(</a:t>
            </a:r>
            <a:r>
              <a:rPr lang="en-US" sz="2200" i="1" dirty="0"/>
              <a:t>t</a:t>
            </a:r>
            <a:r>
              <a:rPr lang="en-US" sz="2200" dirty="0"/>
              <a:t>) = A cos</a:t>
            </a:r>
            <a:r>
              <a:rPr lang="en-US" sz="2200" i="1" dirty="0"/>
              <a:t> t</a:t>
            </a:r>
            <a:r>
              <a:rPr lang="en-US" sz="2200" dirty="0"/>
              <a:t> + B sin</a:t>
            </a:r>
            <a:r>
              <a:rPr lang="en-US" sz="2200" i="1" dirty="0"/>
              <a:t> t</a:t>
            </a:r>
            <a:r>
              <a:rPr lang="en-US" sz="2200" dirty="0"/>
              <a:t> and substitution gives </a:t>
            </a:r>
            <a:r>
              <a:rPr lang="en-US" sz="2200" i="1" dirty="0"/>
              <a:t>A</a:t>
            </a:r>
            <a:r>
              <a:rPr lang="en-US" sz="2200" dirty="0"/>
              <a:t> = 12/17 and </a:t>
            </a:r>
            <a:r>
              <a:rPr lang="en-US" sz="2200" i="1" dirty="0"/>
              <a:t>B</a:t>
            </a:r>
            <a:r>
              <a:rPr lang="en-US" sz="2200" dirty="0"/>
              <a:t> = 48/17.</a:t>
            </a:r>
          </a:p>
        </p:txBody>
      </p:sp>
      <p:graphicFrame>
        <p:nvGraphicFramePr>
          <p:cNvPr id="10" name="Object 9" descr="cap u of t equals 12 divided by 17 times cosine of t plus 48 divided by 17 times sine of t">
            <a:extLst>
              <a:ext uri="{FF2B5EF4-FFF2-40B4-BE49-F238E27FC236}">
                <a16:creationId xmlns:a16="http://schemas.microsoft.com/office/drawing/2014/main" id="{FB0B2D29-E053-4730-8334-5259E3ED7408}"/>
              </a:ext>
            </a:extLst>
          </p:cNvPr>
          <p:cNvGraphicFramePr>
            <a:graphicFrameLocks noChangeAspect="1"/>
          </p:cNvGraphicFramePr>
          <p:nvPr>
            <p:extLst>
              <p:ext uri="{D42A27DB-BD31-4B8C-83A1-F6EECF244321}">
                <p14:modId xmlns:p14="http://schemas.microsoft.com/office/powerpoint/2010/main" val="1590898410"/>
              </p:ext>
            </p:extLst>
          </p:nvPr>
        </p:nvGraphicFramePr>
        <p:xfrm>
          <a:off x="3372148" y="5233341"/>
          <a:ext cx="2454417" cy="634059"/>
        </p:xfrm>
        <a:graphic>
          <a:graphicData uri="http://schemas.openxmlformats.org/presentationml/2006/ole">
            <mc:AlternateContent xmlns:mc="http://schemas.openxmlformats.org/markup-compatibility/2006">
              <mc:Choice xmlns:v="urn:schemas-microsoft-com:vml" Requires="v">
                <p:oleObj spid="_x0000_s6443" name="Equation" r:id="rId7" imgW="1523880" imgH="393480" progId="Equation.DSMT4">
                  <p:embed/>
                </p:oleObj>
              </mc:Choice>
              <mc:Fallback>
                <p:oleObj name="Equation" r:id="rId7" imgW="1523880" imgH="393480" progId="Equation.DSMT4">
                  <p:embed/>
                  <p:pic>
                    <p:nvPicPr>
                      <p:cNvPr id="8" name="Object 7"/>
                      <p:cNvPicPr>
                        <a:picLocks noChangeAspect="1" noChangeArrowheads="1"/>
                      </p:cNvPicPr>
                      <p:nvPr/>
                    </p:nvPicPr>
                    <p:blipFill>
                      <a:blip r:embed="rId8"/>
                      <a:srcRect/>
                      <a:stretch>
                        <a:fillRect/>
                      </a:stretch>
                    </p:blipFill>
                    <p:spPr bwMode="auto">
                      <a:xfrm>
                        <a:off x="3372148" y="5233341"/>
                        <a:ext cx="2454417" cy="63405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oleObj>
              </mc:Fallback>
            </mc:AlternateContent>
          </a:graphicData>
        </a:graphic>
      </p:graphicFrame>
    </p:spTree>
    <p:extLst>
      <p:ext uri="{BB962C8B-B14F-4D97-AF65-F5344CB8AC3E}">
        <p14:creationId xmlns:p14="http://schemas.microsoft.com/office/powerpoint/2010/main" val="48696937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B3BD72-B1E5-45CB-B93B-FC684E9C090B}"/>
              </a:ext>
            </a:extLst>
          </p:cNvPr>
          <p:cNvSpPr>
            <a:spLocks noGrp="1"/>
          </p:cNvSpPr>
          <p:nvPr>
            <p:ph type="title"/>
          </p:nvPr>
        </p:nvSpPr>
        <p:spPr>
          <a:xfrm>
            <a:off x="281354" y="457200"/>
            <a:ext cx="8534400" cy="671712"/>
          </a:xfrm>
        </p:spPr>
        <p:txBody>
          <a:bodyPr>
            <a:normAutofit/>
          </a:bodyPr>
          <a:lstStyle/>
          <a:p>
            <a:r>
              <a:rPr lang="en-US" dirty="0"/>
              <a:t>Example 3.8.1 (part two)</a:t>
            </a:r>
            <a:endParaRPr lang="en-IN" dirty="0"/>
          </a:p>
        </p:txBody>
      </p:sp>
      <p:sp>
        <p:nvSpPr>
          <p:cNvPr id="3" name="Content Placeholder 2">
            <a:extLst>
              <a:ext uri="{FF2B5EF4-FFF2-40B4-BE49-F238E27FC236}">
                <a16:creationId xmlns:a16="http://schemas.microsoft.com/office/drawing/2014/main" id="{ED72AFF1-DE5A-41C1-88BB-86B584B86029}"/>
              </a:ext>
            </a:extLst>
          </p:cNvPr>
          <p:cNvSpPr>
            <a:spLocks noGrp="1"/>
          </p:cNvSpPr>
          <p:nvPr>
            <p:ph sz="quarter" idx="15"/>
          </p:nvPr>
        </p:nvSpPr>
        <p:spPr>
          <a:xfrm>
            <a:off x="380060" y="1524000"/>
            <a:ext cx="8534400" cy="425450"/>
          </a:xfrm>
        </p:spPr>
        <p:txBody>
          <a:bodyPr/>
          <a:lstStyle/>
          <a:p>
            <a:pPr marL="461963" indent="-461963"/>
            <a:r>
              <a:rPr lang="en-US" sz="2200" dirty="0"/>
              <a:t>The general solution for the nonhomogeneous equation is</a:t>
            </a:r>
          </a:p>
        </p:txBody>
      </p:sp>
      <p:graphicFrame>
        <p:nvGraphicFramePr>
          <p:cNvPr id="9" name="Object 8" descr="equation sequence part 1 u equals part 2 u sub c of t plus cap u of t equals part 3 sum with 4 summands c sub one times e super negative t solidus two times cosine of t plus c sub two times e super super negative t solidus two times sine of t plus 12 divided by 17 times cosine of t plus 48 divided by 17 times sine of t">
            <a:extLst>
              <a:ext uri="{FF2B5EF4-FFF2-40B4-BE49-F238E27FC236}">
                <a16:creationId xmlns:a16="http://schemas.microsoft.com/office/drawing/2014/main" id="{EF09B7D0-63F7-46CC-A891-9173B85BAC5D}"/>
              </a:ext>
            </a:extLst>
          </p:cNvPr>
          <p:cNvGraphicFramePr>
            <a:graphicFrameLocks noChangeAspect="1"/>
          </p:cNvGraphicFramePr>
          <p:nvPr>
            <p:extLst>
              <p:ext uri="{D42A27DB-BD31-4B8C-83A1-F6EECF244321}">
                <p14:modId xmlns:p14="http://schemas.microsoft.com/office/powerpoint/2010/main" val="4286439188"/>
              </p:ext>
            </p:extLst>
          </p:nvPr>
        </p:nvGraphicFramePr>
        <p:xfrm>
          <a:off x="1823040" y="2019006"/>
          <a:ext cx="5448062" cy="576417"/>
        </p:xfrm>
        <a:graphic>
          <a:graphicData uri="http://schemas.openxmlformats.org/presentationml/2006/ole">
            <mc:AlternateContent xmlns:mc="http://schemas.openxmlformats.org/markup-compatibility/2006">
              <mc:Choice xmlns:v="urn:schemas-microsoft-com:vml" Requires="v">
                <p:oleObj spid="_x0000_s7353" name="Equation" r:id="rId3" imgW="3720960" imgH="393480" progId="Equation.DSMT4">
                  <p:embed/>
                </p:oleObj>
              </mc:Choice>
              <mc:Fallback>
                <p:oleObj name="Equation" r:id="rId3" imgW="3720960" imgH="393480" progId="Equation.DSMT4">
                  <p:embed/>
                  <p:pic>
                    <p:nvPicPr>
                      <p:cNvPr id="3" name="Object 2"/>
                      <p:cNvPicPr/>
                      <p:nvPr/>
                    </p:nvPicPr>
                    <p:blipFill>
                      <a:blip r:embed="rId4"/>
                      <a:stretch>
                        <a:fillRect/>
                      </a:stretch>
                    </p:blipFill>
                    <p:spPr>
                      <a:xfrm>
                        <a:off x="1823040" y="2019006"/>
                        <a:ext cx="5448062" cy="576417"/>
                      </a:xfrm>
                      <a:prstGeom prst="rect">
                        <a:avLst/>
                      </a:prstGeom>
                    </p:spPr>
                  </p:pic>
                </p:oleObj>
              </mc:Fallback>
            </mc:AlternateContent>
          </a:graphicData>
        </a:graphic>
      </p:graphicFrame>
      <p:sp>
        <p:nvSpPr>
          <p:cNvPr id="5" name="Content Placeholder 4">
            <a:extLst>
              <a:ext uri="{FF2B5EF4-FFF2-40B4-BE49-F238E27FC236}">
                <a16:creationId xmlns:a16="http://schemas.microsoft.com/office/drawing/2014/main" id="{61251C6D-F7EF-43C6-97D3-C31665C8CB05}"/>
              </a:ext>
            </a:extLst>
          </p:cNvPr>
          <p:cNvSpPr>
            <a:spLocks noGrp="1"/>
          </p:cNvSpPr>
          <p:nvPr>
            <p:ph sz="quarter" idx="18"/>
          </p:nvPr>
        </p:nvSpPr>
        <p:spPr>
          <a:xfrm>
            <a:off x="380060" y="2735138"/>
            <a:ext cx="8334022" cy="465262"/>
          </a:xfrm>
        </p:spPr>
        <p:txBody>
          <a:bodyPr/>
          <a:lstStyle/>
          <a:p>
            <a:pPr marL="461963" indent="-461963"/>
            <a:r>
              <a:rPr lang="en-US" sz="2200" dirty="0"/>
              <a:t>Applying the initial conditions yields</a:t>
            </a:r>
          </a:p>
        </p:txBody>
      </p:sp>
      <p:graphicFrame>
        <p:nvGraphicFramePr>
          <p:cNvPr id="21" name="Object 4" descr="multirelation multiline equation line 1 equation sequence part 1 u of zero equals part 2 c sub one plus 12 divided by 17 equals part 3 two line 2  u apostrophe equation left hand side open left parenthesis zero close equals right hand side negative one divided by two sum with 3 summands c sub one plus c sub two plus 48 divided by 17 equals three right curly bracket right double arrow c sub one equals 22 divided by 17 comma equation left hand side c sub two equals right hand side 14 divided by 17">
            <a:extLst>
              <a:ext uri="{FF2B5EF4-FFF2-40B4-BE49-F238E27FC236}">
                <a16:creationId xmlns:a16="http://schemas.microsoft.com/office/drawing/2014/main" id="{ECB560C4-5E88-4C24-A932-5C611ACD5255}"/>
              </a:ext>
            </a:extLst>
          </p:cNvPr>
          <p:cNvGraphicFramePr>
            <a:graphicFrameLocks noGrp="1" noChangeAspect="1"/>
          </p:cNvGraphicFramePr>
          <p:nvPr>
            <p:ph type="pic" sz="quarter" idx="20"/>
            <p:extLst>
              <p:ext uri="{D42A27DB-BD31-4B8C-83A1-F6EECF244321}">
                <p14:modId xmlns:p14="http://schemas.microsoft.com/office/powerpoint/2010/main" val="3948130705"/>
              </p:ext>
            </p:extLst>
          </p:nvPr>
        </p:nvGraphicFramePr>
        <p:xfrm>
          <a:off x="2144951" y="3300288"/>
          <a:ext cx="4804240" cy="1336831"/>
        </p:xfrm>
        <a:graphic>
          <a:graphicData uri="http://schemas.openxmlformats.org/presentationml/2006/ole">
            <mc:AlternateContent xmlns:mc="http://schemas.openxmlformats.org/markup-compatibility/2006">
              <mc:Choice xmlns:v="urn:schemas-microsoft-com:vml" Requires="v">
                <p:oleObj spid="_x0000_s7354" name="Equation" r:id="rId5" imgW="2921000" imgH="812800" progId="Equation.DSMT4">
                  <p:embed/>
                </p:oleObj>
              </mc:Choice>
              <mc:Fallback>
                <p:oleObj name="Equation" r:id="rId5" imgW="2921000" imgH="812800" progId="Equation.DSMT4">
                  <p:embed/>
                  <p:pic>
                    <p:nvPicPr>
                      <p:cNvPr id="238596" name="Object 4"/>
                      <p:cNvPicPr>
                        <a:picLocks noChangeAspect="1" noChangeArrowheads="1"/>
                      </p:cNvPicPr>
                      <p:nvPr/>
                    </p:nvPicPr>
                    <p:blipFill>
                      <a:blip r:embed="rId6"/>
                      <a:srcRect/>
                      <a:stretch>
                        <a:fillRect/>
                      </a:stretch>
                    </p:blipFill>
                    <p:spPr bwMode="auto">
                      <a:xfrm>
                        <a:off x="2144951" y="3300288"/>
                        <a:ext cx="4804240" cy="1336831"/>
                      </a:xfrm>
                      <a:prstGeom prst="rect">
                        <a:avLst/>
                      </a:prstGeom>
                      <a:noFill/>
                    </p:spPr>
                  </p:pic>
                </p:oleObj>
              </mc:Fallback>
            </mc:AlternateContent>
          </a:graphicData>
        </a:graphic>
      </p:graphicFrame>
      <p:sp>
        <p:nvSpPr>
          <p:cNvPr id="8" name="Content Placeholder 7">
            <a:extLst>
              <a:ext uri="{FF2B5EF4-FFF2-40B4-BE49-F238E27FC236}">
                <a16:creationId xmlns:a16="http://schemas.microsoft.com/office/drawing/2014/main" id="{613165C8-A77B-4B9C-B7FB-C5D83D772E16}"/>
              </a:ext>
            </a:extLst>
          </p:cNvPr>
          <p:cNvSpPr>
            <a:spLocks noGrp="1"/>
          </p:cNvSpPr>
          <p:nvPr>
            <p:ph sz="quarter" idx="21"/>
          </p:nvPr>
        </p:nvSpPr>
        <p:spPr>
          <a:xfrm>
            <a:off x="380060" y="4792849"/>
            <a:ext cx="5030140" cy="388751"/>
          </a:xfrm>
        </p:spPr>
        <p:txBody>
          <a:bodyPr/>
          <a:lstStyle/>
          <a:p>
            <a:pPr marL="461963" indent="-461963"/>
            <a:r>
              <a:rPr lang="en-US" sz="2200" dirty="0"/>
              <a:t>Therefore, the solution to the IVP is</a:t>
            </a:r>
          </a:p>
        </p:txBody>
      </p:sp>
      <p:graphicFrame>
        <p:nvGraphicFramePr>
          <p:cNvPr id="4" name="Object 3" descr="equation sequence part 1 u equals part 2 sum with 4 summands 22 divided by 17 times e super negative t solidus two times cosine of t plus 14 divided by 17 times e super super negative t solidus two times sine of t plus 12 divided by 17 times cosine of t plus 48 divided by 17 times sine of t">
            <a:extLst>
              <a:ext uri="{FF2B5EF4-FFF2-40B4-BE49-F238E27FC236}">
                <a16:creationId xmlns:a16="http://schemas.microsoft.com/office/drawing/2014/main" id="{B501B053-0990-451D-9810-2F90DDF13B2B}"/>
              </a:ext>
            </a:extLst>
          </p:cNvPr>
          <p:cNvGraphicFramePr>
            <a:graphicFrameLocks noChangeAspect="1"/>
          </p:cNvGraphicFramePr>
          <p:nvPr>
            <p:extLst>
              <p:ext uri="{D42A27DB-BD31-4B8C-83A1-F6EECF244321}">
                <p14:modId xmlns:p14="http://schemas.microsoft.com/office/powerpoint/2010/main" val="3245681281"/>
              </p:ext>
            </p:extLst>
          </p:nvPr>
        </p:nvGraphicFramePr>
        <p:xfrm>
          <a:off x="2003648" y="5398535"/>
          <a:ext cx="5287225" cy="697465"/>
        </p:xfrm>
        <a:graphic>
          <a:graphicData uri="http://schemas.openxmlformats.org/presentationml/2006/ole">
            <mc:AlternateContent xmlns:mc="http://schemas.openxmlformats.org/markup-compatibility/2006">
              <mc:Choice xmlns:v="urn:schemas-microsoft-com:vml" Requires="v">
                <p:oleObj spid="_x0000_s7355" name="Equation" r:id="rId7" imgW="2984400" imgH="393480" progId="Equation.DSMT4">
                  <p:embed/>
                </p:oleObj>
              </mc:Choice>
              <mc:Fallback>
                <p:oleObj name="Equation" r:id="rId7" imgW="2984400" imgH="393480" progId="Equation.DSMT4">
                  <p:embed/>
                  <p:pic>
                    <p:nvPicPr>
                      <p:cNvPr id="0" name=""/>
                      <p:cNvPicPr/>
                      <p:nvPr/>
                    </p:nvPicPr>
                    <p:blipFill>
                      <a:blip r:embed="rId8"/>
                      <a:stretch>
                        <a:fillRect/>
                      </a:stretch>
                    </p:blipFill>
                    <p:spPr>
                      <a:xfrm>
                        <a:off x="2003648" y="5398535"/>
                        <a:ext cx="5287225" cy="697465"/>
                      </a:xfrm>
                      <a:prstGeom prst="rect">
                        <a:avLst/>
                      </a:prstGeom>
                    </p:spPr>
                  </p:pic>
                </p:oleObj>
              </mc:Fallback>
            </mc:AlternateContent>
          </a:graphicData>
        </a:graphic>
      </p:graphicFrame>
    </p:spTree>
    <p:extLst>
      <p:ext uri="{BB962C8B-B14F-4D97-AF65-F5344CB8AC3E}">
        <p14:creationId xmlns:p14="http://schemas.microsoft.com/office/powerpoint/2010/main" val="3531560872"/>
      </p:ext>
    </p:extLst>
  </p:cSld>
  <p:clrMapOvr>
    <a:masterClrMapping/>
  </p:clrMapOvr>
</p:sld>
</file>

<file path=ppt/theme/theme1.xml><?xml version="1.0" encoding="utf-8"?>
<a:theme xmlns:a="http://schemas.openxmlformats.org/drawingml/2006/main" name="Open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hapter Outline">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Learning Objectives">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Concept Check Questio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Key Term">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6.xml><?xml version="1.0" encoding="utf-8"?>
<a:theme xmlns:a="http://schemas.openxmlformats.org/drawingml/2006/main" name="Image Slide Master">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7.xml><?xml version="1.0" encoding="utf-8"?>
<a:theme xmlns:a="http://schemas.openxmlformats.org/drawingml/2006/main" name="Custom Design">
  <a:themeElements>
    <a:clrScheme name="Standard Design">
      <a:dk1>
        <a:srgbClr val="000000"/>
      </a:dk1>
      <a:lt1>
        <a:srgbClr val="FFFFFF"/>
      </a:lt1>
      <a:dk2>
        <a:srgbClr val="1A698A"/>
      </a:dk2>
      <a:lt2>
        <a:srgbClr val="FFFEFE"/>
      </a:lt2>
      <a:accent1>
        <a:srgbClr val="196E78"/>
      </a:accent1>
      <a:accent2>
        <a:srgbClr val="911B21"/>
      </a:accent2>
      <a:accent3>
        <a:srgbClr val="73653A"/>
      </a:accent3>
      <a:accent4>
        <a:srgbClr val="15344A"/>
      </a:accent4>
      <a:accent5>
        <a:srgbClr val="5A6F80"/>
      </a:accent5>
      <a:accent6>
        <a:srgbClr val="404140"/>
      </a:accent6>
      <a:hlink>
        <a:srgbClr val="1A698A"/>
      </a:hlink>
      <a:folHlink>
        <a:srgbClr val="4F3B58"/>
      </a:folHlink>
    </a:clrScheme>
    <a:fontScheme name="Arial-Times New Roman">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Times New Roman"/>
        <a:ea typeface=""/>
        <a:cs typeface=""/>
        <a:font script="Jpan" typeface="ＭＳ Ｐ明朝"/>
        <a:font script="Hang" typeface="바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8.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40000"/>
                <a:satMod val="155000"/>
              </a:schemeClr>
            </a:gs>
            <a:gs pos="65000">
              <a:schemeClr val="phClr">
                <a:shade val="85000"/>
                <a:satMod val="155000"/>
              </a:schemeClr>
            </a:gs>
            <a:gs pos="100000">
              <a:schemeClr val="phClr">
                <a:shade val="95000"/>
                <a:satMod val="155000"/>
              </a:schemeClr>
            </a:gs>
          </a:gsLst>
          <a:lin ang="16200000" scaled="0"/>
        </a:gradFill>
      </a:fillStyleLst>
      <a:lnStyleLst>
        <a:ln w="6350" cap="rnd" cmpd="sng" algn="ctr">
          <a:solidFill>
            <a:schemeClr val="phClr">
              <a:shade val="95000"/>
              <a:satMod val="105000"/>
            </a:schemeClr>
          </a:solidFill>
          <a:prstDash val="solid"/>
        </a:ln>
        <a:ln w="25400" cap="rnd" cmpd="sng" algn="ctr">
          <a:solidFill>
            <a:schemeClr val="phClr"/>
          </a:solidFill>
          <a:prstDash val="solid"/>
        </a:ln>
        <a:ln w="34925" cap="rnd" cmpd="sng" algn="ctr">
          <a:solidFill>
            <a:schemeClr val="phClr"/>
          </a:solidFill>
          <a:prstDash val="solid"/>
        </a:ln>
      </a:lnStyleLst>
      <a:effectStyleLst>
        <a:effectStyle>
          <a:effectLst>
            <a:outerShdw blurRad="50800" algn="tl" rotWithShape="0">
              <a:srgbClr val="000000">
                <a:alpha val="64000"/>
              </a:srgbClr>
            </a:outerShdw>
          </a:effectLst>
        </a:effectStyle>
        <a:effectStyle>
          <a:effectLst>
            <a:outerShdw blurRad="39000" dist="25400" dir="5400000">
              <a:srgbClr val="000000">
                <a:alpha val="35000"/>
              </a:srgbClr>
            </a:outerShdw>
          </a:effectLst>
        </a:effectStyle>
        <a:effectStyle>
          <a:effectLst>
            <a:outerShdw blurRad="39000" dist="25400" dir="5400000">
              <a:srgbClr val="000000">
                <a:alpha val="35000"/>
              </a:srgbClr>
            </a:outerShdw>
          </a:effectLst>
          <a:scene3d>
            <a:camera prst="orthographicFront" fov="0">
              <a:rot lat="0" lon="0" rev="0"/>
            </a:camera>
            <a:lightRig rig="threePt" dir="t">
              <a:rot lat="0" lon="0" rev="0"/>
            </a:lightRig>
          </a:scene3d>
          <a:sp3d prstMaterial="matte">
            <a:bevelT h="22225"/>
          </a:sp3d>
        </a:effectStyle>
      </a:effectStyleLst>
      <a:bgFillStyleLst>
        <a:solidFill>
          <a:schemeClr val="phClr"/>
        </a:solidFill>
        <a:gradFill rotWithShape="1">
          <a:gsLst>
            <a:gs pos="0">
              <a:schemeClr val="phClr">
                <a:shade val="50000"/>
                <a:satMod val="155000"/>
              </a:schemeClr>
            </a:gs>
            <a:gs pos="35000">
              <a:schemeClr val="phClr">
                <a:shade val="75000"/>
                <a:satMod val="155000"/>
              </a:schemeClr>
            </a:gs>
            <a:gs pos="100000">
              <a:schemeClr val="phClr">
                <a:tint val="80000"/>
                <a:satMod val="255000"/>
              </a:schemeClr>
            </a:gs>
          </a:gsLst>
          <a:lin ang="16200000" scaled="0"/>
        </a:gradFill>
        <a:gradFill rotWithShape="1">
          <a:gsLst>
            <a:gs pos="0">
              <a:schemeClr val="phClr">
                <a:tint val="80000"/>
                <a:satMod val="300000"/>
              </a:schemeClr>
            </a:gs>
            <a:gs pos="100000">
              <a:schemeClr val="phClr">
                <a:shade val="30000"/>
                <a:satMod val="200000"/>
              </a:schemeClr>
            </a:gs>
          </a:gsLst>
          <a:path path="circle">
            <a:fillToRect l="100000" t="100000" r="100000" b="10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0</TotalTime>
  <Words>1685</Words>
  <Application>Microsoft Office PowerPoint</Application>
  <PresentationFormat>On-screen Show (4:3)</PresentationFormat>
  <Paragraphs>149</Paragraphs>
  <Slides>30</Slides>
  <Notes>4</Notes>
  <HiddenSlides>0</HiddenSlides>
  <MMClips>0</MMClips>
  <ScaleCrop>false</ScaleCrop>
  <HeadingPairs>
    <vt:vector size="8" baseType="variant">
      <vt:variant>
        <vt:lpstr>Fonts Used</vt:lpstr>
      </vt:variant>
      <vt:variant>
        <vt:i4>8</vt:i4>
      </vt:variant>
      <vt:variant>
        <vt:lpstr>Theme</vt:lpstr>
      </vt:variant>
      <vt:variant>
        <vt:i4>7</vt:i4>
      </vt:variant>
      <vt:variant>
        <vt:lpstr>Embedded OLE Servers</vt:lpstr>
      </vt:variant>
      <vt:variant>
        <vt:i4>1</vt:i4>
      </vt:variant>
      <vt:variant>
        <vt:lpstr>Slide Titles</vt:lpstr>
      </vt:variant>
      <vt:variant>
        <vt:i4>30</vt:i4>
      </vt:variant>
    </vt:vector>
  </HeadingPairs>
  <TitlesOfParts>
    <vt:vector size="46" baseType="lpstr">
      <vt:lpstr>Arial</vt:lpstr>
      <vt:lpstr>Calibri</vt:lpstr>
      <vt:lpstr>Cambria Math</vt:lpstr>
      <vt:lpstr>Courier New</vt:lpstr>
      <vt:lpstr>Source Sans Pro</vt:lpstr>
      <vt:lpstr>STIX</vt:lpstr>
      <vt:lpstr>Times New Roman</vt:lpstr>
      <vt:lpstr>Wingdings</vt:lpstr>
      <vt:lpstr>Opener</vt:lpstr>
      <vt:lpstr>Chapter Outline</vt:lpstr>
      <vt:lpstr>Learning Objectives</vt:lpstr>
      <vt:lpstr>Concept Check Question</vt:lpstr>
      <vt:lpstr>Key Term</vt:lpstr>
      <vt:lpstr>Image Slide Master</vt:lpstr>
      <vt:lpstr>Custom Design</vt:lpstr>
      <vt:lpstr>Equation</vt:lpstr>
      <vt:lpstr>Elementary Differential Equations and Boundary Value Problems</vt:lpstr>
      <vt:lpstr>Section 3.8 Forced Periodic Vibrations</vt:lpstr>
      <vt:lpstr>Forced Periodic Vibrations</vt:lpstr>
      <vt:lpstr>Forced Vibrations with Damping</vt:lpstr>
      <vt:lpstr>Homogeneous Solution</vt:lpstr>
      <vt:lpstr>Transient and Steady-State Solutions</vt:lpstr>
      <vt:lpstr>Transient Solution and Initial Conditions</vt:lpstr>
      <vt:lpstr>Example 3.8.1 (part one)</vt:lpstr>
      <vt:lpstr>Example 3.8.1 (part two)</vt:lpstr>
      <vt:lpstr>Example 3.8.1 (part three)</vt:lpstr>
      <vt:lpstr>Rewriting the Forced Response</vt:lpstr>
      <vt:lpstr>Forced Response Amplitude vs. Frequency</vt:lpstr>
      <vt:lpstr>Maximum Amplitude of Forced Response</vt:lpstr>
      <vt:lpstr>Maximum Amplitude for Imaginary ωmax </vt:lpstr>
      <vt:lpstr>Resonance</vt:lpstr>
      <vt:lpstr>Graphical Analysis of Quantities</vt:lpstr>
      <vt:lpstr>Analysis of Phase Angle</vt:lpstr>
      <vt:lpstr>Example 3.8.2: Forced Vibrations with Damping (part one)</vt:lpstr>
      <vt:lpstr>Example 3.8.2: Forced Vibrations with Damping (part two)</vt:lpstr>
      <vt:lpstr>Example 3.8.2: Forced Vibrations with Damping (part three)</vt:lpstr>
      <vt:lpstr>Example 3.8.2: Forced Vibrations with Damping (part four)</vt:lpstr>
      <vt:lpstr>Undamped Equation: General Solution for the Case γ = 0</vt:lpstr>
      <vt:lpstr>Undamped Equation: Mass Initially at Rest</vt:lpstr>
      <vt:lpstr>Undamped Equation: Solution to Initial Value Problem</vt:lpstr>
      <vt:lpstr>Undamped Equation: Beats</vt:lpstr>
      <vt:lpstr>Example 3.8.3: Undamped, Mass Initially at Rest</vt:lpstr>
      <vt:lpstr>Undamped Equation: General Solution for the Case ω0 = ω</vt:lpstr>
      <vt:lpstr>Example 3.8.4 (part one)</vt:lpstr>
      <vt:lpstr>Example 3.8.4 (part two)</vt:lpstr>
      <vt:lpstr>Copyright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Chapter 7 Integration</dc:title>
  <dc:creator/>
  <cp:lastModifiedBy/>
  <cp:revision>1</cp:revision>
  <dcterms:modified xsi:type="dcterms:W3CDTF">2021-11-17T14:40:35Z</dcterms:modified>
</cp:coreProperties>
</file>