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876" y="13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(1).csv]Sheet2!PivotTable2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</a:t>
            </a:r>
            <a:r>
              <a:rPr lang="en-IN" baseline="0"/>
              <a:t> DATA ANALYSIS USING EXCEL,EXCEEDS</a:t>
            </a:r>
            <a:endParaRPr lang="en-IN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>
        <c:manualLayout>
          <c:layoutTarget val="inner"/>
          <c:xMode val="edge"/>
          <c:yMode val="edge"/>
          <c:x val="0.26711805982478226"/>
          <c:y val="0.19471524402690299"/>
          <c:w val="0.39454314896623621"/>
          <c:h val="0.66673677987938573"/>
        </c:manualLayout>
      </c:layout>
      <c:pieChart>
        <c:varyColors val="1"/>
        <c:ser>
          <c:idx val="0"/>
          <c:order val="0"/>
          <c:tx>
            <c:strRef>
              <c:f>Sheet2!$B$3:$B$4</c:f>
              <c:strCache>
                <c:ptCount val="1"/>
                <c:pt idx="0">
                  <c:v>Exceeds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9B9-4287-A5BF-3A10E12A100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9B9-4287-A5BF-3A10E12A100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9B9-4287-A5BF-3A10E12A100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9B9-4287-A5BF-3A10E12A100B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09B9-4287-A5BF-3A10E12A100B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09B9-4287-A5BF-3A10E12A100B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09B9-4287-A5BF-3A10E12A100B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09B9-4287-A5BF-3A10E12A100B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09B9-4287-A5BF-3A10E12A100B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09B9-4287-A5BF-3A10E12A100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Sheet2!$B$5:$B$15</c:f>
              <c:numCache>
                <c:formatCode>General</c:formatCode>
                <c:ptCount val="10"/>
                <c:pt idx="0">
                  <c:v>36</c:v>
                </c:pt>
                <c:pt idx="1">
                  <c:v>39</c:v>
                </c:pt>
                <c:pt idx="2">
                  <c:v>39</c:v>
                </c:pt>
                <c:pt idx="3">
                  <c:v>39</c:v>
                </c:pt>
                <c:pt idx="4">
                  <c:v>30</c:v>
                </c:pt>
                <c:pt idx="5">
                  <c:v>34</c:v>
                </c:pt>
                <c:pt idx="6">
                  <c:v>35</c:v>
                </c:pt>
                <c:pt idx="7">
                  <c:v>46</c:v>
                </c:pt>
                <c:pt idx="8">
                  <c:v>41</c:v>
                </c:pt>
                <c:pt idx="9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09B9-4287-A5BF-3A10E12A100B}"/>
            </c:ext>
          </c:extLst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Fully Meets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6-09B9-4287-A5BF-3A10E12A100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8-09B9-4287-A5BF-3A10E12A100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A-09B9-4287-A5BF-3A10E12A100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C-09B9-4287-A5BF-3A10E12A100B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E-09B9-4287-A5BF-3A10E12A100B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0-09B9-4287-A5BF-3A10E12A100B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2-09B9-4287-A5BF-3A10E12A100B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4-09B9-4287-A5BF-3A10E12A100B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6-09B9-4287-A5BF-3A10E12A100B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8-09B9-4287-A5BF-3A10E12A100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Sheet2!$C$5:$C$15</c:f>
              <c:numCache>
                <c:formatCode>General</c:formatCode>
                <c:ptCount val="10"/>
                <c:pt idx="0">
                  <c:v>235</c:v>
                </c:pt>
                <c:pt idx="1">
                  <c:v>234</c:v>
                </c:pt>
                <c:pt idx="2">
                  <c:v>240</c:v>
                </c:pt>
                <c:pt idx="3">
                  <c:v>226</c:v>
                </c:pt>
                <c:pt idx="4">
                  <c:v>251</c:v>
                </c:pt>
                <c:pt idx="5">
                  <c:v>241</c:v>
                </c:pt>
                <c:pt idx="6">
                  <c:v>228</c:v>
                </c:pt>
                <c:pt idx="7">
                  <c:v>233</c:v>
                </c:pt>
                <c:pt idx="8">
                  <c:v>233</c:v>
                </c:pt>
                <c:pt idx="9">
                  <c:v>240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9-09B9-4287-A5BF-3A10E12A100B}"/>
            </c:ext>
          </c:extLst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Needs Improvement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B-09B9-4287-A5BF-3A10E12A100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D-09B9-4287-A5BF-3A10E12A100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F-09B9-4287-A5BF-3A10E12A100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1-09B9-4287-A5BF-3A10E12A100B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3-09B9-4287-A5BF-3A10E12A100B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5-09B9-4287-A5BF-3A10E12A100B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7-09B9-4287-A5BF-3A10E12A100B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9-09B9-4287-A5BF-3A10E12A100B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B-09B9-4287-A5BF-3A10E12A100B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D-09B9-4287-A5BF-3A10E12A100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Sheet2!$D$5:$D$15</c:f>
              <c:numCache>
                <c:formatCode>General</c:formatCode>
                <c:ptCount val="10"/>
                <c:pt idx="0">
                  <c:v>24</c:v>
                </c:pt>
                <c:pt idx="1">
                  <c:v>17</c:v>
                </c:pt>
                <c:pt idx="2">
                  <c:v>16</c:v>
                </c:pt>
                <c:pt idx="3">
                  <c:v>20</c:v>
                </c:pt>
                <c:pt idx="4">
                  <c:v>11</c:v>
                </c:pt>
                <c:pt idx="5">
                  <c:v>16</c:v>
                </c:pt>
                <c:pt idx="6">
                  <c:v>23</c:v>
                </c:pt>
                <c:pt idx="7">
                  <c:v>20</c:v>
                </c:pt>
                <c:pt idx="8">
                  <c:v>15</c:v>
                </c:pt>
                <c:pt idx="9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E-09B9-4287-A5BF-3A10E12A100B}"/>
            </c:ext>
          </c:extLst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PIP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0-09B9-4287-A5BF-3A10E12A100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2-09B9-4287-A5BF-3A10E12A100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4-09B9-4287-A5BF-3A10E12A100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6-09B9-4287-A5BF-3A10E12A100B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8-09B9-4287-A5BF-3A10E12A100B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A-09B9-4287-A5BF-3A10E12A100B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C-09B9-4287-A5BF-3A10E12A100B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E-09B9-4287-A5BF-3A10E12A100B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0-09B9-4287-A5BF-3A10E12A100B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2-09B9-4287-A5BF-3A10E12A100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Sheet2!$E$5:$E$15</c:f>
              <c:numCache>
                <c:formatCode>General</c:formatCode>
                <c:ptCount val="10"/>
                <c:pt idx="0">
                  <c:v>8</c:v>
                </c:pt>
                <c:pt idx="1">
                  <c:v>10</c:v>
                </c:pt>
                <c:pt idx="2">
                  <c:v>7</c:v>
                </c:pt>
                <c:pt idx="3">
                  <c:v>11</c:v>
                </c:pt>
                <c:pt idx="4">
                  <c:v>12</c:v>
                </c:pt>
                <c:pt idx="5">
                  <c:v>10</c:v>
                </c:pt>
                <c:pt idx="6">
                  <c:v>13</c:v>
                </c:pt>
                <c:pt idx="7">
                  <c:v>5</c:v>
                </c:pt>
                <c:pt idx="8">
                  <c:v>8</c:v>
                </c:pt>
                <c:pt idx="9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3-09B9-4287-A5BF-3A10E12A100B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524000" y="3398581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</a:t>
            </a:r>
          </a:p>
          <a:p>
            <a:r>
              <a:rPr lang="en-US" sz="2400" dirty="0"/>
              <a:t>REGISTER NO:</a:t>
            </a:r>
          </a:p>
          <a:p>
            <a:r>
              <a:rPr lang="en-US" sz="2400" dirty="0"/>
              <a:t>DEPARTMENT:</a:t>
            </a:r>
          </a:p>
          <a:p>
            <a:r>
              <a:rPr lang="en-US" sz="2400" dirty="0"/>
              <a:t>COLLEGE</a:t>
            </a:r>
          </a:p>
          <a:p>
            <a:endParaRPr lang="en-IN" sz="2400" dirty="0"/>
          </a:p>
        </p:txBody>
      </p:sp>
      <p:sp>
        <p:nvSpPr>
          <p:cNvPr id="10" name="TextBox 9"/>
          <p:cNvSpPr txBox="1"/>
          <p:nvPr/>
        </p:nvSpPr>
        <p:spPr>
          <a:xfrm flipH="1">
            <a:off x="3879269" y="3398581"/>
            <a:ext cx="35121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D.DHANALAKSHMI</a:t>
            </a:r>
            <a:r>
              <a:rPr lang="en-US" dirty="0" smtClean="0"/>
              <a:t>  </a:t>
            </a:r>
          </a:p>
          <a:p>
            <a:r>
              <a:rPr lang="en-US" dirty="0" smtClean="0"/>
              <a:t>312216765 </a:t>
            </a:r>
          </a:p>
          <a:p>
            <a:r>
              <a:rPr lang="en-US" dirty="0" smtClean="0"/>
              <a:t>B.COM ACCOUNTING ANA FINANCE</a:t>
            </a:r>
          </a:p>
          <a:p>
            <a:r>
              <a:rPr lang="en-US" dirty="0" smtClean="0"/>
              <a:t>SHRI KRISHANASWAMY COLLEGE FOR WOMEN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Title 12"/>
          <p:cNvSpPr>
            <a:spLocks noGrp="1"/>
          </p:cNvSpPr>
          <p:nvPr>
            <p:ph type="ctrTitle"/>
          </p:nvPr>
        </p:nvSpPr>
        <p:spPr>
          <a:xfrm>
            <a:off x="1828800" y="2067305"/>
            <a:ext cx="7167625" cy="492443"/>
          </a:xfrm>
        </p:spPr>
        <p:txBody>
          <a:bodyPr/>
          <a:lstStyle/>
          <a:p>
            <a:r>
              <a:rPr lang="en-US" dirty="0" smtClean="0"/>
              <a:t>EMPLOYEE DATA ANALYSIS</a:t>
            </a:r>
            <a:endParaRPr lang="en-IN" dirty="0"/>
          </a:p>
        </p:txBody>
      </p:sp>
      <p:sp>
        <p:nvSpPr>
          <p:cNvPr id="15" name="Subtitle 14"/>
          <p:cNvSpPr>
            <a:spLocks noGrp="1"/>
          </p:cNvSpPr>
          <p:nvPr>
            <p:ph type="subTitle" idx="4"/>
          </p:nvPr>
        </p:nvSpPr>
        <p:spPr>
          <a:xfrm>
            <a:off x="928913" y="3810000"/>
            <a:ext cx="7681687" cy="1354217"/>
          </a:xfrm>
        </p:spPr>
        <p:txBody>
          <a:bodyPr/>
          <a:lstStyle/>
          <a:p>
            <a:r>
              <a:rPr lang="en-US" sz="4400" dirty="0" smtClean="0">
                <a:latin typeface="Bahnschrift Condensed" panose="020B0502040204020203" pitchFamily="34" charset="0"/>
              </a:rPr>
              <a:t>Data collection----cleaning----visualization—etc</a:t>
            </a:r>
            <a:r>
              <a:rPr lang="en-US" dirty="0" smtClean="0"/>
              <a:t>.,</a:t>
            </a:r>
            <a:endParaRPr lang="en-IN" sz="3200" dirty="0">
              <a:latin typeface="Arial Narrow" panose="020B060602020203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2937357"/>
              </p:ext>
            </p:extLst>
          </p:nvPr>
        </p:nvGraphicFramePr>
        <p:xfrm>
          <a:off x="1524000" y="1295399"/>
          <a:ext cx="6400800" cy="47815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984885"/>
          </a:xfrm>
        </p:spPr>
        <p:txBody>
          <a:bodyPr/>
          <a:lstStyle/>
          <a:p>
            <a:r>
              <a:rPr lang="en-US" sz="3200" dirty="0" smtClean="0">
                <a:latin typeface="Arial Narrow" panose="020B0606020202030204" pitchFamily="34" charset="0"/>
              </a:rPr>
              <a:t>Interpretation of result in verbal form &amp; reveal your</a:t>
            </a:r>
          </a:p>
          <a:p>
            <a:r>
              <a:rPr lang="en-US" sz="3200" dirty="0" smtClean="0">
                <a:latin typeface="Arial Narrow" panose="020B0606020202030204" pitchFamily="34" charset="0"/>
              </a:rPr>
              <a:t>Finding from the analysis.</a:t>
            </a:r>
            <a:endParaRPr lang="en-IN" sz="32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</a:t>
            </a:r>
            <a:r>
              <a:rPr lang="en-US" sz="4400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Excel AND EMPLOYEE DATA ,EXCEEDS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4000" y="2067305"/>
            <a:ext cx="7472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4"/>
          </p:nvPr>
        </p:nvSpPr>
        <p:spPr>
          <a:xfrm>
            <a:off x="641350" y="2933700"/>
            <a:ext cx="8667296" cy="1231106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4000" b="1" dirty="0" smtClean="0">
                <a:latin typeface="Arial Narrow" panose="020B0606020202030204" pitchFamily="34" charset="0"/>
              </a:rPr>
              <a:t>WHY THIS ANALYSIS AND</a:t>
            </a:r>
          </a:p>
          <a:p>
            <a:r>
              <a:rPr lang="en-US" sz="4000" b="1" dirty="0" smtClean="0">
                <a:latin typeface="Arial Narrow" panose="020B0606020202030204" pitchFamily="34" charset="0"/>
              </a:rPr>
              <a:t>2.   TO CREATE SOME DATAS</a:t>
            </a:r>
            <a:endParaRPr lang="en-IN" sz="4000" b="1" dirty="0">
              <a:latin typeface="Arial Narrow" panose="020B0606020202030204" pitchFamily="34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 smtClean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.WHAT IS THAT PARTICULAR ANALYSIS .SHORT INTRO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 ANALYSIS AND EXCEEDS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228600" y="2019300"/>
            <a:ext cx="9305925" cy="1500504"/>
          </a:xfrm>
        </p:spPr>
        <p:txBody>
          <a:bodyPr/>
          <a:lstStyle/>
          <a:p>
            <a:r>
              <a:rPr lang="en-US" sz="3600" b="1" dirty="0" smtClean="0"/>
              <a:t>WHO ARE THE BENEFICIARIES OF THAT ANAYSIS</a:t>
            </a:r>
            <a:endParaRPr lang="en-IN" sz="3600" b="1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3322" y="2855107"/>
            <a:ext cx="664845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2819399" y="1219201"/>
            <a:ext cx="6248401" cy="3877985"/>
          </a:xfrm>
        </p:spPr>
        <p:txBody>
          <a:bodyPr/>
          <a:lstStyle/>
          <a:p>
            <a:r>
              <a:rPr lang="en-US" sz="3600" dirty="0" smtClean="0">
                <a:latin typeface="Arial Narrow" panose="020B0606020202030204" pitchFamily="34" charset="0"/>
              </a:rPr>
              <a:t>One solution and its value technique and its value.</a:t>
            </a:r>
          </a:p>
          <a:p>
            <a:r>
              <a:rPr lang="en-US" sz="3600" dirty="0" smtClean="0">
                <a:latin typeface="Arial Narrow" panose="020B0606020202030204" pitchFamily="34" charset="0"/>
              </a:rPr>
              <a:t>Like pivot tables , conditional formatting </a:t>
            </a:r>
            <a:r>
              <a:rPr lang="en-US" sz="36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etc.,</a:t>
            </a:r>
          </a:p>
          <a:p>
            <a:r>
              <a:rPr lang="en-US" sz="3600" dirty="0" smtClean="0">
                <a:latin typeface="Arial Narrow" panose="020B0606020202030204" pitchFamily="34" charset="0"/>
              </a:rPr>
              <a:t>Explain where you used in detail .</a:t>
            </a:r>
          </a:p>
          <a:p>
            <a:r>
              <a:rPr lang="en-US" sz="3600" dirty="0" smtClean="0">
                <a:latin typeface="Arial Narrow" panose="020B0606020202030204" pitchFamily="34" charset="0"/>
              </a:rPr>
              <a:t>Like specify the column and row used.</a:t>
            </a:r>
            <a:endParaRPr lang="en-IN" sz="3600" dirty="0">
              <a:latin typeface="Arial Narrow" panose="020B0606020202030204" pitchFamily="34" charset="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1752599"/>
            <a:ext cx="8991601" cy="1292662"/>
          </a:xfrm>
        </p:spPr>
        <p:txBody>
          <a:bodyPr/>
          <a:lstStyle/>
          <a:p>
            <a:r>
              <a:rPr lang="en-US" sz="2800" dirty="0" smtClean="0">
                <a:latin typeface="Arial Narrow" panose="020B0606020202030204" pitchFamily="34" charset="0"/>
              </a:rPr>
              <a:t>Where it was imported from total features and features considered for</a:t>
            </a:r>
          </a:p>
          <a:p>
            <a:r>
              <a:rPr lang="en-US" sz="2800" dirty="0" smtClean="0">
                <a:latin typeface="Arial Narrow" panose="020B0606020202030204" pitchFamily="34" charset="0"/>
              </a:rPr>
              <a:t>Analysis  list the features shortlisted and used in excel.</a:t>
            </a:r>
          </a:p>
          <a:p>
            <a:r>
              <a:rPr lang="en-US" sz="2800" dirty="0" smtClean="0">
                <a:latin typeface="Arial Narrow" panose="020B0606020202030204" pitchFamily="34" charset="0"/>
              </a:rPr>
              <a:t>Give as sentence.</a:t>
            </a:r>
            <a:endParaRPr lang="en-IN" sz="3200" dirty="0">
              <a:latin typeface="Arial Narrow" panose="020B060602020203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2667000"/>
            <a:ext cx="32385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2526030" y="1143634"/>
            <a:ext cx="6465570" cy="3311740"/>
          </a:xfrm>
        </p:spPr>
        <p:txBody>
          <a:bodyPr/>
          <a:lstStyle/>
          <a:p>
            <a:pPr marL="571500" indent="-571500">
              <a:lnSpc>
                <a:spcPct val="200000"/>
              </a:lnSpc>
              <a:buFont typeface="+mj-lt"/>
              <a:buAutoNum type="romanUcPeriod"/>
            </a:pPr>
            <a:r>
              <a:rPr lang="en-US" sz="2800" dirty="0" smtClean="0">
                <a:latin typeface="Arial Narrow" panose="020B0606020202030204" pitchFamily="34" charset="0"/>
              </a:rPr>
              <a:t>Segment our data.</a:t>
            </a:r>
          </a:p>
          <a:p>
            <a:pPr marL="571500" indent="-571500">
              <a:lnSpc>
                <a:spcPct val="200000"/>
              </a:lnSpc>
              <a:buFont typeface="+mj-lt"/>
              <a:buAutoNum type="romanUcPeriod"/>
            </a:pPr>
            <a:r>
              <a:rPr lang="en-US" sz="2800" dirty="0" smtClean="0">
                <a:latin typeface="Arial Narrow" panose="020B0606020202030204" pitchFamily="34" charset="0"/>
              </a:rPr>
              <a:t>Quantity of data .</a:t>
            </a:r>
          </a:p>
          <a:p>
            <a:pPr marL="571500" indent="-571500">
              <a:lnSpc>
                <a:spcPct val="200000"/>
              </a:lnSpc>
              <a:buFont typeface="+mj-lt"/>
              <a:buAutoNum type="romanUcPeriod"/>
            </a:pPr>
            <a:r>
              <a:rPr lang="en-US" sz="2800" dirty="0" smtClean="0">
                <a:latin typeface="Arial Narrow" panose="020B0606020202030204" pitchFamily="34" charset="0"/>
              </a:rPr>
              <a:t>performance of our categories by data analysis.</a:t>
            </a:r>
            <a:endParaRPr lang="en-IN" sz="2800" dirty="0">
              <a:latin typeface="Arial Narrow" panose="020B0606020202030204" pitchFamily="34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172652" y="2278825"/>
            <a:ext cx="71723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310</TotalTime>
  <Words>232</Words>
  <Application>Microsoft Office PowerPoint</Application>
  <PresentationFormat>Widescreen</PresentationFormat>
  <Paragraphs>63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Arial Narrow</vt:lpstr>
      <vt:lpstr>Bahnschrift Condensed</vt:lpstr>
      <vt:lpstr>Calibri</vt:lpstr>
      <vt:lpstr>Roboto</vt:lpstr>
      <vt:lpstr>Times New Roman</vt:lpstr>
      <vt:lpstr>Trebuchet MS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EMPLOYEE DATA ANALYSIS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HP</cp:lastModifiedBy>
  <cp:revision>23</cp:revision>
  <dcterms:created xsi:type="dcterms:W3CDTF">2024-03-29T15:07:22Z</dcterms:created>
  <dcterms:modified xsi:type="dcterms:W3CDTF">2024-09-01T04:47:19Z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