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F418B-1BAC-BED9-EE0C-3AB073FE8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D3A0D0-9B0F-EEA8-3D4D-CFA3BA856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CEEC2-BAD3-1EB5-F98F-C1F35E16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022914-E96D-982C-E778-5594BA3D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CBCE84-90D3-BDB9-78F8-615DEECF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432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4C1AD-7316-B0B1-F507-4FA10144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82DA7C-E07B-4411-21A9-BED10CB83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C4089-D93A-4D44-A83B-905A780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78148-D494-58E8-463F-B31F34C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95E67-DF5D-3928-E321-76BC11E2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25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3BDEC1-0CC3-E3BF-E439-CC647BEEC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672A4C-54CF-B3AA-764E-DE38B8320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0E602-1A08-F899-43E8-00A3F371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053AE-C319-2C24-84E4-CA42588C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25EC42-7B20-9CB9-C56C-4240BFD2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479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2907-9092-1AED-2556-F95085B5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02B80-9929-1D22-2FF8-8F743472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B4250-E394-D319-4441-81F34B2D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A91C68-04DE-A952-F0B1-3BDCEDB6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A5021F-E750-9E0F-57B9-3DB5A3A9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6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94DD6-94DB-9618-D140-6AAE473E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EF9012-629E-B6A4-C8D5-1F4B9FF4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A91AA-5F26-9966-2644-2D98F7C1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FE4FF-A742-3F1F-B1B3-A5B04DB1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57F77-5042-A714-7651-2B4C542A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72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B568B-C58F-4474-6128-D1285AE0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C6E69-2E95-24E5-6ED2-727FC6F7C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DBAA7B-91D1-32AE-C1F0-FC2D5CB7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52169B-2ED0-1C8C-06B3-48349A9B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AD3C28-918A-DADF-41DE-A6CD9CA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0AEBC4-264F-580B-D2D2-3332662F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271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7E50E-23A0-C19B-9DE9-DE908371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3754D5-A755-665F-91B0-5EF6357D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D7B8A4-A3C0-B8B7-F697-9ACA07F3E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B76DA9-5B44-136C-ECAB-24994CDF8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86CAC1-4091-630B-51F6-6FB561317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33079C-9FC2-F699-356A-B686D36C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2419DB-E3E3-DB8D-8491-578DDB68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0B2B15-6412-30E0-81D2-C3175E90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95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07A4A-D5EF-2B87-582F-71800C39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B3CEC-6263-51A5-7114-D172C05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74383F-EB5D-936F-15BB-847D3056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A04E76-BF70-725F-5408-E61951E9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85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F18744-2788-E772-3176-8FCEAAE2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4EC5DC-DAB5-C94B-515C-0B84AFB4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F80A10-0935-3E96-5958-C9D800C5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86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5CC12-C242-55E9-3316-701B4194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3B0B2-D36A-68AB-8343-8CEEE5D5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10738F-E6B1-0E75-9B82-97B4E2ECD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94B399-D0A1-80C9-5CD2-2864E6EB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0C8E4F-E86A-5001-4F29-22BBABC5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95FB6A-3E1E-3925-88DF-053A5D68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38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37ACF-82CA-98C2-A945-B7EDF043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A614FE0-62D3-5C4D-5159-0799EFA2F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264253-941E-4807-BAC7-FF6364A9C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F46F01-65C0-F022-A9BD-03E76EA1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429CBE-41A1-EDF6-5A0C-E91063A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DE70D1-F9BA-1258-4BCB-B43B0DD6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474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B73CE1-41A3-94A2-05FB-9E9169387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5B53FA-A8D1-55D7-BF4E-CCFC443F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3CC38-8DD1-B50F-0BCD-BE6B9B4A1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5438-AFBF-43FB-AE00-59A2822181A3}" type="datetimeFigureOut">
              <a:rPr lang="es-MX" smtClean="0"/>
              <a:t>09/12/2022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D99B1-49E8-EDFB-56DC-CFE0AFE3C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C26BD-C99F-6D52-0E48-4CCEF06B4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F3FD-58BA-43C9-B0D1-7DF28075B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86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406CD92D-E3FE-2F6E-42BF-7B9297EF56CD}"/>
              </a:ext>
            </a:extLst>
          </p:cNvPr>
          <p:cNvSpPr/>
          <p:nvPr/>
        </p:nvSpPr>
        <p:spPr>
          <a:xfrm>
            <a:off x="5178628" y="510482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12</a:t>
            </a:r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9DFB16A-A688-D057-A657-2E56CA49AB2C}"/>
              </a:ext>
            </a:extLst>
          </p:cNvPr>
          <p:cNvSpPr/>
          <p:nvPr/>
        </p:nvSpPr>
        <p:spPr>
          <a:xfrm>
            <a:off x="1952625" y="2790825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MX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A351CEC-9177-6CAE-F778-99F4C3342E2B}"/>
              </a:ext>
            </a:extLst>
          </p:cNvPr>
          <p:cNvSpPr/>
          <p:nvPr/>
        </p:nvSpPr>
        <p:spPr>
          <a:xfrm>
            <a:off x="2656282" y="3944245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  <a:endParaRPr lang="es-MX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9BA6C44-E336-6870-FC6B-73A5FBC28631}"/>
              </a:ext>
            </a:extLst>
          </p:cNvPr>
          <p:cNvSpPr/>
          <p:nvPr/>
        </p:nvSpPr>
        <p:spPr>
          <a:xfrm>
            <a:off x="3177180" y="1690688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  <a:endParaRPr lang="es-MX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31C04FC-9BD4-9D15-6C9E-B6EC52D86771}"/>
              </a:ext>
            </a:extLst>
          </p:cNvPr>
          <p:cNvSpPr/>
          <p:nvPr/>
        </p:nvSpPr>
        <p:spPr>
          <a:xfrm>
            <a:off x="3960022" y="2790825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8</a:t>
            </a:r>
            <a:endParaRPr lang="es-MX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99DABA-7596-5BB1-0F18-63E37BDD8E55}"/>
              </a:ext>
            </a:extLst>
          </p:cNvPr>
          <p:cNvSpPr/>
          <p:nvPr/>
        </p:nvSpPr>
        <p:spPr>
          <a:xfrm>
            <a:off x="4805954" y="3833813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10</a:t>
            </a:r>
            <a:endParaRPr lang="es-MX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62B0E36-7280-1AA6-1120-820312A4B855}"/>
              </a:ext>
            </a:extLst>
          </p:cNvPr>
          <p:cNvSpPr/>
          <p:nvPr/>
        </p:nvSpPr>
        <p:spPr>
          <a:xfrm>
            <a:off x="7593803" y="3945139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16</a:t>
            </a:r>
            <a:endParaRPr lang="es-MX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B48BDD6-A020-DCD3-887D-ECEF497CE7BF}"/>
              </a:ext>
            </a:extLst>
          </p:cNvPr>
          <p:cNvSpPr/>
          <p:nvPr/>
        </p:nvSpPr>
        <p:spPr>
          <a:xfrm>
            <a:off x="7593804" y="1676399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14</a:t>
            </a:r>
            <a:endParaRPr lang="es-MX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6DC5F7-0B91-DB08-91AB-B35991ADD210}"/>
              </a:ext>
            </a:extLst>
          </p:cNvPr>
          <p:cNvSpPr/>
          <p:nvPr/>
        </p:nvSpPr>
        <p:spPr>
          <a:xfrm>
            <a:off x="8701086" y="2867025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18</a:t>
            </a:r>
            <a:endParaRPr lang="es-MX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F14CCA-7D24-29FD-3C7E-6BCB3FC79A57}"/>
              </a:ext>
            </a:extLst>
          </p:cNvPr>
          <p:cNvSpPr/>
          <p:nvPr/>
        </p:nvSpPr>
        <p:spPr>
          <a:xfrm>
            <a:off x="9825036" y="3944245"/>
            <a:ext cx="638175" cy="638175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20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3194864-C535-EE53-8AA3-23F11E4156E1}"/>
              </a:ext>
            </a:extLst>
          </p:cNvPr>
          <p:cNvCxnSpPr>
            <a:cxnSpLocks/>
            <a:stCxn id="4" idx="3"/>
            <a:endCxn id="13" idx="7"/>
          </p:cNvCxnSpPr>
          <p:nvPr/>
        </p:nvCxnSpPr>
        <p:spPr>
          <a:xfrm flipH="1">
            <a:off x="3721896" y="1055198"/>
            <a:ext cx="1550191" cy="72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A38BCBC-1898-855C-7B0F-7FA4BD4713FA}"/>
              </a:ext>
            </a:extLst>
          </p:cNvPr>
          <p:cNvCxnSpPr>
            <a:cxnSpLocks/>
            <a:stCxn id="4" idx="5"/>
            <a:endCxn id="17" idx="1"/>
          </p:cNvCxnSpPr>
          <p:nvPr/>
        </p:nvCxnSpPr>
        <p:spPr>
          <a:xfrm>
            <a:off x="5723344" y="1055198"/>
            <a:ext cx="1963919" cy="71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D18EB53-8AF9-7CB7-6683-08F72BF91B3A}"/>
              </a:ext>
            </a:extLst>
          </p:cNvPr>
          <p:cNvCxnSpPr>
            <a:stCxn id="13" idx="3"/>
            <a:endCxn id="5" idx="7"/>
          </p:cNvCxnSpPr>
          <p:nvPr/>
        </p:nvCxnSpPr>
        <p:spPr>
          <a:xfrm flipH="1">
            <a:off x="2497341" y="2235404"/>
            <a:ext cx="773298" cy="64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4DB8183-9210-00D4-1048-1118CE8938C5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3721896" y="2235404"/>
            <a:ext cx="331585" cy="64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4C58641-F2C0-76D2-D73B-307B8993CEF2}"/>
              </a:ext>
            </a:extLst>
          </p:cNvPr>
          <p:cNvCxnSpPr>
            <a:stCxn id="5" idx="5"/>
            <a:endCxn id="12" idx="1"/>
          </p:cNvCxnSpPr>
          <p:nvPr/>
        </p:nvCxnSpPr>
        <p:spPr>
          <a:xfrm>
            <a:off x="2497341" y="3335541"/>
            <a:ext cx="252400" cy="70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94C2E85-8278-47AC-22E9-FD25A915AE27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4504738" y="3335541"/>
            <a:ext cx="394675" cy="59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7B04AD6-17E3-40F6-6856-D8A8AB9A0ACB}"/>
              </a:ext>
            </a:extLst>
          </p:cNvPr>
          <p:cNvCxnSpPr>
            <a:stCxn id="17" idx="5"/>
            <a:endCxn id="18" idx="1"/>
          </p:cNvCxnSpPr>
          <p:nvPr/>
        </p:nvCxnSpPr>
        <p:spPr>
          <a:xfrm>
            <a:off x="8138520" y="2221115"/>
            <a:ext cx="656025" cy="73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37AEDA3-AC5B-B92B-863D-80AC08D83F65}"/>
              </a:ext>
            </a:extLst>
          </p:cNvPr>
          <p:cNvCxnSpPr>
            <a:stCxn id="18" idx="3"/>
            <a:endCxn id="16" idx="7"/>
          </p:cNvCxnSpPr>
          <p:nvPr/>
        </p:nvCxnSpPr>
        <p:spPr>
          <a:xfrm flipH="1">
            <a:off x="8138519" y="3411741"/>
            <a:ext cx="656026" cy="62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FBD0C688-4832-ECE2-20A1-8CE5D4993041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9245802" y="3411741"/>
            <a:ext cx="672693" cy="62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68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Herrera Almira</dc:creator>
  <cp:lastModifiedBy>Mario Herrera Almira</cp:lastModifiedBy>
  <cp:revision>3</cp:revision>
  <dcterms:created xsi:type="dcterms:W3CDTF">2022-12-06T21:09:39Z</dcterms:created>
  <dcterms:modified xsi:type="dcterms:W3CDTF">2022-12-09T06:25:02Z</dcterms:modified>
</cp:coreProperties>
</file>