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73" r:id="rId5"/>
    <p:sldId id="400" r:id="rId6"/>
    <p:sldId id="375" r:id="rId7"/>
    <p:sldId id="377" r:id="rId8"/>
    <p:sldId id="385" r:id="rId9"/>
    <p:sldId id="384" r:id="rId10"/>
    <p:sldId id="383" r:id="rId11"/>
    <p:sldId id="382" r:id="rId12"/>
    <p:sldId id="390" r:id="rId13"/>
    <p:sldId id="386" r:id="rId14"/>
    <p:sldId id="387" r:id="rId15"/>
    <p:sldId id="388" r:id="rId16"/>
    <p:sldId id="389" r:id="rId17"/>
    <p:sldId id="391" r:id="rId18"/>
    <p:sldId id="392" r:id="rId19"/>
    <p:sldId id="394" r:id="rId20"/>
    <p:sldId id="393" r:id="rId21"/>
    <p:sldId id="395" r:id="rId22"/>
    <p:sldId id="396" r:id="rId23"/>
    <p:sldId id="397" r:id="rId24"/>
    <p:sldId id="398" r:id="rId25"/>
    <p:sldId id="365" r:id="rId26"/>
    <p:sldId id="372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990D8-E501-45E4-99BC-A5CE740C1FBC}" v="190" dt="2024-06-27T17:07:21.709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033" autoAdjust="0"/>
  </p:normalViewPr>
  <p:slideViewPr>
    <p:cSldViewPr snapToGrid="0" snapToObjects="1" showGuides="1">
      <p:cViewPr varScale="1">
        <p:scale>
          <a:sx n="78" d="100"/>
          <a:sy n="78" d="100"/>
        </p:scale>
        <p:origin x="9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07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yana Freitas" userId="1ecaa6dccc484843" providerId="LiveId" clId="{17F990D8-E501-45E4-99BC-A5CE740C1FBC}"/>
    <pc:docChg chg="undo custSel addSld delSld modSld sldOrd">
      <pc:chgData name="Dayana Freitas" userId="1ecaa6dccc484843" providerId="LiveId" clId="{17F990D8-E501-45E4-99BC-A5CE740C1FBC}" dt="2024-06-27T17:07:55.936" v="4803"/>
      <pc:docMkLst>
        <pc:docMk/>
      </pc:docMkLst>
      <pc:sldChg chg="addSp delSp modSp del mod ord modClrScheme chgLayout">
        <pc:chgData name="Dayana Freitas" userId="1ecaa6dccc484843" providerId="LiveId" clId="{17F990D8-E501-45E4-99BC-A5CE740C1FBC}" dt="2024-06-26T18:48:25.813" v="3032" actId="47"/>
        <pc:sldMkLst>
          <pc:docMk/>
          <pc:sldMk cId="2498031464" sldId="342"/>
        </pc:sldMkLst>
        <pc:spChg chg="add del mod">
          <ac:chgData name="Dayana Freitas" userId="1ecaa6dccc484843" providerId="LiveId" clId="{17F990D8-E501-45E4-99BC-A5CE740C1FBC}" dt="2024-06-26T13:28:17.206" v="249" actId="21"/>
          <ac:spMkLst>
            <pc:docMk/>
            <pc:sldMk cId="2498031464" sldId="342"/>
            <ac:spMk id="2" creationId="{16E034D4-AB6E-2550-7439-BEEAAE749AC1}"/>
          </ac:spMkLst>
        </pc:spChg>
        <pc:spChg chg="add del mod ord">
          <ac:chgData name="Dayana Freitas" userId="1ecaa6dccc484843" providerId="LiveId" clId="{17F990D8-E501-45E4-99BC-A5CE740C1FBC}" dt="2024-06-26T13:29:55.009" v="275" actId="700"/>
          <ac:spMkLst>
            <pc:docMk/>
            <pc:sldMk cId="2498031464" sldId="342"/>
            <ac:spMk id="4" creationId="{516A91CC-880B-A1D2-75B5-9893314C311A}"/>
          </ac:spMkLst>
        </pc:spChg>
        <pc:spChg chg="add del mod ord">
          <ac:chgData name="Dayana Freitas" userId="1ecaa6dccc484843" providerId="LiveId" clId="{17F990D8-E501-45E4-99BC-A5CE740C1FBC}" dt="2024-06-26T13:29:55.009" v="275" actId="700"/>
          <ac:spMkLst>
            <pc:docMk/>
            <pc:sldMk cId="2498031464" sldId="342"/>
            <ac:spMk id="6" creationId="{BB26E904-1BCA-F5BA-715E-DEA923AC5940}"/>
          </ac:spMkLst>
        </pc:spChg>
        <pc:spChg chg="add del mod ord">
          <ac:chgData name="Dayana Freitas" userId="1ecaa6dccc484843" providerId="LiveId" clId="{17F990D8-E501-45E4-99BC-A5CE740C1FBC}" dt="2024-06-26T14:13:01.949" v="398" actId="478"/>
          <ac:spMkLst>
            <pc:docMk/>
            <pc:sldMk cId="2498031464" sldId="342"/>
            <ac:spMk id="7" creationId="{CD0186D7-FB36-B941-42E0-3E0DF98107FD}"/>
          </ac:spMkLst>
        </pc:spChg>
        <pc:spChg chg="add del mod ord">
          <ac:chgData name="Dayana Freitas" userId="1ecaa6dccc484843" providerId="LiveId" clId="{17F990D8-E501-45E4-99BC-A5CE740C1FBC}" dt="2024-06-26T14:13:04.240" v="399" actId="478"/>
          <ac:spMkLst>
            <pc:docMk/>
            <pc:sldMk cId="2498031464" sldId="342"/>
            <ac:spMk id="8" creationId="{2938EE3C-223E-51FA-AEA5-A3B15373D6D7}"/>
          </ac:spMkLst>
        </pc:spChg>
        <pc:spChg chg="del mod">
          <ac:chgData name="Dayana Freitas" userId="1ecaa6dccc484843" providerId="LiveId" clId="{17F990D8-E501-45E4-99BC-A5CE740C1FBC}" dt="2024-06-26T13:28:17.206" v="249" actId="21"/>
          <ac:spMkLst>
            <pc:docMk/>
            <pc:sldMk cId="2498031464" sldId="342"/>
            <ac:spMk id="9" creationId="{2981AB9E-AF0F-CAD0-2DD2-D640FB871E66}"/>
          </ac:spMkLst>
        </pc:spChg>
        <pc:spChg chg="del mod">
          <ac:chgData name="Dayana Freitas" userId="1ecaa6dccc484843" providerId="LiveId" clId="{17F990D8-E501-45E4-99BC-A5CE740C1FBC}" dt="2024-06-26T13:28:17.206" v="249" actId="21"/>
          <ac:spMkLst>
            <pc:docMk/>
            <pc:sldMk cId="2498031464" sldId="342"/>
            <ac:spMk id="12" creationId="{997874EA-2F67-60CD-631F-5A787057F8CE}"/>
          </ac:spMkLst>
        </pc:spChg>
      </pc:sldChg>
      <pc:sldChg chg="modSp del mod ord">
        <pc:chgData name="Dayana Freitas" userId="1ecaa6dccc484843" providerId="LiveId" clId="{17F990D8-E501-45E4-99BC-A5CE740C1FBC}" dt="2024-06-26T18:48:25.041" v="3031" actId="47"/>
        <pc:sldMkLst>
          <pc:docMk/>
          <pc:sldMk cId="1460159330" sldId="359"/>
        </pc:sldMkLst>
        <pc:spChg chg="mod">
          <ac:chgData name="Dayana Freitas" userId="1ecaa6dccc484843" providerId="LiveId" clId="{17F990D8-E501-45E4-99BC-A5CE740C1FBC}" dt="2024-06-26T13:17:30.449" v="238" actId="20577"/>
          <ac:spMkLst>
            <pc:docMk/>
            <pc:sldMk cId="1460159330" sldId="359"/>
            <ac:spMk id="7" creationId="{1A2458FF-0D0C-4ACC-C6FB-103BC0BADCCD}"/>
          </ac:spMkLst>
        </pc:spChg>
      </pc:sldChg>
      <pc:sldChg chg="addSp delSp modSp mod">
        <pc:chgData name="Dayana Freitas" userId="1ecaa6dccc484843" providerId="LiveId" clId="{17F990D8-E501-45E4-99BC-A5CE740C1FBC}" dt="2024-06-26T18:49:23.914" v="3049" actId="1076"/>
        <pc:sldMkLst>
          <pc:docMk/>
          <pc:sldMk cId="1330733909" sldId="365"/>
        </pc:sldMkLst>
        <pc:spChg chg="add del mod">
          <ac:chgData name="Dayana Freitas" userId="1ecaa6dccc484843" providerId="LiveId" clId="{17F990D8-E501-45E4-99BC-A5CE740C1FBC}" dt="2024-06-26T18:48:23.564" v="3030" actId="478"/>
          <ac:spMkLst>
            <pc:docMk/>
            <pc:sldMk cId="1330733909" sldId="365"/>
            <ac:spMk id="4" creationId="{5C11F68C-8D0A-DC59-256C-D94651E18165}"/>
          </ac:spMkLst>
        </pc:spChg>
        <pc:spChg chg="del">
          <ac:chgData name="Dayana Freitas" userId="1ecaa6dccc484843" providerId="LiveId" clId="{17F990D8-E501-45E4-99BC-A5CE740C1FBC}" dt="2024-06-26T18:48:17.264" v="3028" actId="478"/>
          <ac:spMkLst>
            <pc:docMk/>
            <pc:sldMk cId="1330733909" sldId="365"/>
            <ac:spMk id="6" creationId="{C15774B0-D971-67D7-27EB-FDB82B3A58CD}"/>
          </ac:spMkLst>
        </pc:spChg>
        <pc:spChg chg="mod">
          <ac:chgData name="Dayana Freitas" userId="1ecaa6dccc484843" providerId="LiveId" clId="{17F990D8-E501-45E4-99BC-A5CE740C1FBC}" dt="2024-06-26T18:49:23.914" v="3049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Dayana Freitas" userId="1ecaa6dccc484843" providerId="LiveId" clId="{17F990D8-E501-45E4-99BC-A5CE740C1FBC}" dt="2024-06-26T14:14:32.967" v="432" actId="20577"/>
        <pc:sldMkLst>
          <pc:docMk/>
          <pc:sldMk cId="2395464980" sldId="372"/>
        </pc:sldMkLst>
        <pc:spChg chg="mod">
          <ac:chgData name="Dayana Freitas" userId="1ecaa6dccc484843" providerId="LiveId" clId="{17F990D8-E501-45E4-99BC-A5CE740C1FBC}" dt="2024-06-26T14:14:32.967" v="432" actId="20577"/>
          <ac:spMkLst>
            <pc:docMk/>
            <pc:sldMk cId="2395464980" sldId="372"/>
            <ac:spMk id="14" creationId="{AE5F2E56-9F77-E1C2-EC04-EA959822CA61}"/>
          </ac:spMkLst>
        </pc:spChg>
      </pc:sldChg>
      <pc:sldChg chg="addSp delSp modSp mod ord">
        <pc:chgData name="Dayana Freitas" userId="1ecaa6dccc484843" providerId="LiveId" clId="{17F990D8-E501-45E4-99BC-A5CE740C1FBC}" dt="2024-06-26T15:24:35.458" v="1556" actId="20577"/>
        <pc:sldMkLst>
          <pc:docMk/>
          <pc:sldMk cId="1397193754" sldId="373"/>
        </pc:sldMkLst>
        <pc:spChg chg="del mod">
          <ac:chgData name="Dayana Freitas" userId="1ecaa6dccc484843" providerId="LiveId" clId="{17F990D8-E501-45E4-99BC-A5CE740C1FBC}" dt="2024-06-26T13:29:03.893" v="269" actId="478"/>
          <ac:spMkLst>
            <pc:docMk/>
            <pc:sldMk cId="1397193754" sldId="373"/>
            <ac:spMk id="2" creationId="{E117F7C5-CBA2-9823-0CBA-5BD773998046}"/>
          </ac:spMkLst>
        </pc:spChg>
        <pc:spChg chg="del mod">
          <ac:chgData name="Dayana Freitas" userId="1ecaa6dccc484843" providerId="LiveId" clId="{17F990D8-E501-45E4-99BC-A5CE740C1FBC}" dt="2024-06-26T13:28:10.429" v="247" actId="478"/>
          <ac:spMkLst>
            <pc:docMk/>
            <pc:sldMk cId="1397193754" sldId="373"/>
            <ac:spMk id="4" creationId="{260D053B-A40A-3228-B6D5-3371B9EE2E56}"/>
          </ac:spMkLst>
        </pc:spChg>
        <pc:spChg chg="add del mod">
          <ac:chgData name="Dayana Freitas" userId="1ecaa6dccc484843" providerId="LiveId" clId="{17F990D8-E501-45E4-99BC-A5CE740C1FBC}" dt="2024-06-26T13:28:11.582" v="248" actId="478"/>
          <ac:spMkLst>
            <pc:docMk/>
            <pc:sldMk cId="1397193754" sldId="373"/>
            <ac:spMk id="6" creationId="{F7AE2EF3-3E2B-B116-99E5-866FB8DF4D6E}"/>
          </ac:spMkLst>
        </pc:spChg>
        <pc:spChg chg="add mod">
          <ac:chgData name="Dayana Freitas" userId="1ecaa6dccc484843" providerId="LiveId" clId="{17F990D8-E501-45E4-99BC-A5CE740C1FBC}" dt="2024-06-26T13:28:52.321" v="268" actId="27636"/>
          <ac:spMkLst>
            <pc:docMk/>
            <pc:sldMk cId="1397193754" sldId="373"/>
            <ac:spMk id="7" creationId="{FBB758C3-74FF-95DD-D18E-49689E006D33}"/>
          </ac:spMkLst>
        </pc:spChg>
        <pc:spChg chg="add mod">
          <ac:chgData name="Dayana Freitas" userId="1ecaa6dccc484843" providerId="LiveId" clId="{17F990D8-E501-45E4-99BC-A5CE740C1FBC}" dt="2024-06-26T13:29:20.937" v="272" actId="207"/>
          <ac:spMkLst>
            <pc:docMk/>
            <pc:sldMk cId="1397193754" sldId="373"/>
            <ac:spMk id="8" creationId="{94E7CD36-43D2-00A7-FC08-29EFDF015AD6}"/>
          </ac:spMkLst>
        </pc:spChg>
        <pc:spChg chg="add mod">
          <ac:chgData name="Dayana Freitas" userId="1ecaa6dccc484843" providerId="LiveId" clId="{17F990D8-E501-45E4-99BC-A5CE740C1FBC}" dt="2024-06-26T15:24:35.458" v="1556" actId="20577"/>
          <ac:spMkLst>
            <pc:docMk/>
            <pc:sldMk cId="1397193754" sldId="373"/>
            <ac:spMk id="9" creationId="{01B064B0-4A66-7D32-B564-74EF4509CE53}"/>
          </ac:spMkLst>
        </pc:spChg>
        <pc:spChg chg="add del mod">
          <ac:chgData name="Dayana Freitas" userId="1ecaa6dccc484843" providerId="LiveId" clId="{17F990D8-E501-45E4-99BC-A5CE740C1FBC}" dt="2024-06-26T13:29:07.780" v="270" actId="478"/>
          <ac:spMkLst>
            <pc:docMk/>
            <pc:sldMk cId="1397193754" sldId="373"/>
            <ac:spMk id="11" creationId="{14AE2118-4A7D-B60F-2D85-FD967F59D669}"/>
          </ac:spMkLst>
        </pc:spChg>
      </pc:sldChg>
      <pc:sldChg chg="del ord">
        <pc:chgData name="Dayana Freitas" userId="1ecaa6dccc484843" providerId="LiveId" clId="{17F990D8-E501-45E4-99BC-A5CE740C1FBC}" dt="2024-06-26T18:48:27.476" v="3033" actId="47"/>
        <pc:sldMkLst>
          <pc:docMk/>
          <pc:sldMk cId="598144966" sldId="374"/>
        </pc:sldMkLst>
      </pc:sldChg>
      <pc:sldChg chg="addSp delSp modSp mod modClrScheme chgLayout">
        <pc:chgData name="Dayana Freitas" userId="1ecaa6dccc484843" providerId="LiveId" clId="{17F990D8-E501-45E4-99BC-A5CE740C1FBC}" dt="2024-06-27T17:07:14.711" v="4802" actId="20577"/>
        <pc:sldMkLst>
          <pc:docMk/>
          <pc:sldMk cId="1962637282" sldId="375"/>
        </pc:sldMkLst>
        <pc:spChg chg="mod ord">
          <ac:chgData name="Dayana Freitas" userId="1ecaa6dccc484843" providerId="LiveId" clId="{17F990D8-E501-45E4-99BC-A5CE740C1FBC}" dt="2024-06-26T20:05:42.926" v="4762" actId="700"/>
          <ac:spMkLst>
            <pc:docMk/>
            <pc:sldMk cId="1962637282" sldId="375"/>
            <ac:spMk id="2" creationId="{D9F60903-003B-273E-3584-5312F76C3EF3}"/>
          </ac:spMkLst>
        </pc:spChg>
        <pc:spChg chg="mod ord">
          <ac:chgData name="Dayana Freitas" userId="1ecaa6dccc484843" providerId="LiveId" clId="{17F990D8-E501-45E4-99BC-A5CE740C1FBC}" dt="2024-06-26T20:05:42.926" v="4762" actId="700"/>
          <ac:spMkLst>
            <pc:docMk/>
            <pc:sldMk cId="1962637282" sldId="375"/>
            <ac:spMk id="3" creationId="{64347AE7-D6A2-42FB-3D58-6297742FC352}"/>
          </ac:spMkLst>
        </pc:spChg>
        <pc:spChg chg="mod ord">
          <ac:chgData name="Dayana Freitas" userId="1ecaa6dccc484843" providerId="LiveId" clId="{17F990D8-E501-45E4-99BC-A5CE740C1FBC}" dt="2024-06-27T17:07:14.711" v="4802" actId="20577"/>
          <ac:spMkLst>
            <pc:docMk/>
            <pc:sldMk cId="1962637282" sldId="375"/>
            <ac:spMk id="4" creationId="{74160DFF-2E7E-7A22-819A-C011020DFF01}"/>
          </ac:spMkLst>
        </pc:spChg>
        <pc:spChg chg="add del mod ord">
          <ac:chgData name="Dayana Freitas" userId="1ecaa6dccc484843" providerId="LiveId" clId="{17F990D8-E501-45E4-99BC-A5CE740C1FBC}" dt="2024-06-26T20:05:48.407" v="4763" actId="478"/>
          <ac:spMkLst>
            <pc:docMk/>
            <pc:sldMk cId="1962637282" sldId="375"/>
            <ac:spMk id="5" creationId="{24065E62-15EB-2769-11A7-6B6319DB1040}"/>
          </ac:spMkLst>
        </pc:spChg>
      </pc:sldChg>
      <pc:sldChg chg="del">
        <pc:chgData name="Dayana Freitas" userId="1ecaa6dccc484843" providerId="LiveId" clId="{17F990D8-E501-45E4-99BC-A5CE740C1FBC}" dt="2024-06-26T18:48:28.526" v="3034" actId="47"/>
        <pc:sldMkLst>
          <pc:docMk/>
          <pc:sldMk cId="1073601555" sldId="376"/>
        </pc:sldMkLst>
      </pc:sldChg>
      <pc:sldChg chg="addSp delSp modSp mod ord modClrScheme chgLayout">
        <pc:chgData name="Dayana Freitas" userId="1ecaa6dccc484843" providerId="LiveId" clId="{17F990D8-E501-45E4-99BC-A5CE740C1FBC}" dt="2024-06-26T14:52:12.079" v="956" actId="700"/>
        <pc:sldMkLst>
          <pc:docMk/>
          <pc:sldMk cId="2728059627" sldId="377"/>
        </pc:sldMkLst>
        <pc:spChg chg="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2" creationId="{11883E06-8BEA-1DD3-D0D6-391C08880EBF}"/>
          </ac:spMkLst>
        </pc:spChg>
        <pc:spChg chg="add del 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3" creationId="{1CF175D3-F3DC-695F-474B-346EDCA5D60F}"/>
          </ac:spMkLst>
        </pc:spChg>
        <pc:spChg chg="add del 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4" creationId="{3770D91C-D5C0-248C-26D3-DE7C7C72E632}"/>
          </ac:spMkLst>
        </pc:spChg>
        <pc:spChg chg="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5" creationId="{E87B8B6A-2B28-5C38-80E7-0EBE705FFBBF}"/>
          </ac:spMkLst>
        </pc:spChg>
        <pc:spChg chg="add del mod ord">
          <ac:chgData name="Dayana Freitas" userId="1ecaa6dccc484843" providerId="LiveId" clId="{17F990D8-E501-45E4-99BC-A5CE740C1FBC}" dt="2024-06-26T14:52:12.079" v="956" actId="700"/>
          <ac:spMkLst>
            <pc:docMk/>
            <pc:sldMk cId="2728059627" sldId="377"/>
            <ac:spMk id="6" creationId="{65832EC2-EF0F-2BA8-FEE8-4B83C3CD26A6}"/>
          </ac:spMkLst>
        </pc:spChg>
        <pc:spChg chg="add del">
          <ac:chgData name="Dayana Freitas" userId="1ecaa6dccc484843" providerId="LiveId" clId="{17F990D8-E501-45E4-99BC-A5CE740C1FBC}" dt="2024-06-26T14:51:42.118" v="938" actId="22"/>
          <ac:spMkLst>
            <pc:docMk/>
            <pc:sldMk cId="2728059627" sldId="377"/>
            <ac:spMk id="8" creationId="{E757484B-D6D6-C339-BB13-758B766A96BE}"/>
          </ac:spMkLst>
        </pc:spChg>
        <pc:spChg chg="add del mod">
          <ac:chgData name="Dayana Freitas" userId="1ecaa6dccc484843" providerId="LiveId" clId="{17F990D8-E501-45E4-99BC-A5CE740C1FBC}" dt="2024-06-26T14:52:10.394" v="952" actId="22"/>
          <ac:spMkLst>
            <pc:docMk/>
            <pc:sldMk cId="2728059627" sldId="377"/>
            <ac:spMk id="10" creationId="{2348BFD0-EE7C-5CCB-1795-10A7CF89D44F}"/>
          </ac:spMkLst>
        </pc:spChg>
      </pc:sldChg>
      <pc:sldChg chg="del">
        <pc:chgData name="Dayana Freitas" userId="1ecaa6dccc484843" providerId="LiveId" clId="{17F990D8-E501-45E4-99BC-A5CE740C1FBC}" dt="2024-06-26T18:48:30.070" v="3035" actId="47"/>
        <pc:sldMkLst>
          <pc:docMk/>
          <pc:sldMk cId="910315636" sldId="378"/>
        </pc:sldMkLst>
      </pc:sldChg>
      <pc:sldChg chg="del">
        <pc:chgData name="Dayana Freitas" userId="1ecaa6dccc484843" providerId="LiveId" clId="{17F990D8-E501-45E4-99BC-A5CE740C1FBC}" dt="2024-06-26T18:48:32.998" v="3036" actId="47"/>
        <pc:sldMkLst>
          <pc:docMk/>
          <pc:sldMk cId="2170071140" sldId="379"/>
        </pc:sldMkLst>
      </pc:sldChg>
      <pc:sldChg chg="addSp delSp modSp del mod modClrScheme chgLayout">
        <pc:chgData name="Dayana Freitas" userId="1ecaa6dccc484843" providerId="LiveId" clId="{17F990D8-E501-45E4-99BC-A5CE740C1FBC}" dt="2024-06-26T18:48:34.585" v="3037" actId="47"/>
        <pc:sldMkLst>
          <pc:docMk/>
          <pc:sldMk cId="79695288" sldId="380"/>
        </pc:sldMkLst>
        <pc:spChg chg="mod ord">
          <ac:chgData name="Dayana Freitas" userId="1ecaa6dccc484843" providerId="LiveId" clId="{17F990D8-E501-45E4-99BC-A5CE740C1FBC}" dt="2024-06-26T14:15:43.380" v="444" actId="700"/>
          <ac:spMkLst>
            <pc:docMk/>
            <pc:sldMk cId="79695288" sldId="380"/>
            <ac:spMk id="2" creationId="{A2DE810E-8E37-1D8A-245B-020E4E4C0B9F}"/>
          </ac:spMkLst>
        </pc:spChg>
        <pc:spChg chg="mod ord">
          <ac:chgData name="Dayana Freitas" userId="1ecaa6dccc484843" providerId="LiveId" clId="{17F990D8-E501-45E4-99BC-A5CE740C1FBC}" dt="2024-06-26T14:15:43.380" v="444" actId="700"/>
          <ac:spMkLst>
            <pc:docMk/>
            <pc:sldMk cId="79695288" sldId="380"/>
            <ac:spMk id="3" creationId="{7D7CECA3-144C-CD4B-9246-81B4F2E65466}"/>
          </ac:spMkLst>
        </pc:spChg>
        <pc:spChg chg="mod ord">
          <ac:chgData name="Dayana Freitas" userId="1ecaa6dccc484843" providerId="LiveId" clId="{17F990D8-E501-45E4-99BC-A5CE740C1FBC}" dt="2024-06-26T14:15:43.380" v="444" actId="700"/>
          <ac:spMkLst>
            <pc:docMk/>
            <pc:sldMk cId="79695288" sldId="380"/>
            <ac:spMk id="4" creationId="{FD1E69EA-A9E8-C521-7C62-DA1F24879918}"/>
          </ac:spMkLst>
        </pc:spChg>
        <pc:spChg chg="add del mod ord">
          <ac:chgData name="Dayana Freitas" userId="1ecaa6dccc484843" providerId="LiveId" clId="{17F990D8-E501-45E4-99BC-A5CE740C1FBC}" dt="2024-06-26T14:15:43.380" v="444" actId="700"/>
          <ac:spMkLst>
            <pc:docMk/>
            <pc:sldMk cId="79695288" sldId="380"/>
            <ac:spMk id="5" creationId="{A33D1544-95D3-8A05-6E1B-C08C307C55D4}"/>
          </ac:spMkLst>
        </pc:spChg>
      </pc:sldChg>
      <pc:sldChg chg="del">
        <pc:chgData name="Dayana Freitas" userId="1ecaa6dccc484843" providerId="LiveId" clId="{17F990D8-E501-45E4-99BC-A5CE740C1FBC}" dt="2024-06-26T18:48:38.274" v="3038" actId="47"/>
        <pc:sldMkLst>
          <pc:docMk/>
          <pc:sldMk cId="3304068007" sldId="381"/>
        </pc:sldMkLst>
      </pc:sldChg>
      <pc:sldChg chg="delSp modSp new del mod">
        <pc:chgData name="Dayana Freitas" userId="1ecaa6dccc484843" providerId="LiveId" clId="{17F990D8-E501-45E4-99BC-A5CE740C1FBC}" dt="2024-06-26T14:23:29.045" v="458" actId="47"/>
        <pc:sldMkLst>
          <pc:docMk/>
          <pc:sldMk cId="248871779" sldId="382"/>
        </pc:sldMkLst>
        <pc:spChg chg="del">
          <ac:chgData name="Dayana Freitas" userId="1ecaa6dccc484843" providerId="LiveId" clId="{17F990D8-E501-45E4-99BC-A5CE740C1FBC}" dt="2024-06-26T14:21:33.751" v="455" actId="478"/>
          <ac:spMkLst>
            <pc:docMk/>
            <pc:sldMk cId="248871779" sldId="382"/>
            <ac:spMk id="2" creationId="{35F198C5-81B3-11B9-62C4-EF6628778CCF}"/>
          </ac:spMkLst>
        </pc:spChg>
        <pc:spChg chg="del">
          <ac:chgData name="Dayana Freitas" userId="1ecaa6dccc484843" providerId="LiveId" clId="{17F990D8-E501-45E4-99BC-A5CE740C1FBC}" dt="2024-06-26T14:21:32.875" v="454" actId="478"/>
          <ac:spMkLst>
            <pc:docMk/>
            <pc:sldMk cId="248871779" sldId="382"/>
            <ac:spMk id="3" creationId="{5093D76A-38B0-DE39-8FD3-70EDC04A63EB}"/>
          </ac:spMkLst>
        </pc:spChg>
        <pc:spChg chg="del mod">
          <ac:chgData name="Dayana Freitas" userId="1ecaa6dccc484843" providerId="LiveId" clId="{17F990D8-E501-45E4-99BC-A5CE740C1FBC}" dt="2024-06-26T14:21:38.364" v="457" actId="478"/>
          <ac:spMkLst>
            <pc:docMk/>
            <pc:sldMk cId="248871779" sldId="382"/>
            <ac:spMk id="4" creationId="{2C5786C7-0CDC-7A07-3BAA-A433CFEDDCCF}"/>
          </ac:spMkLst>
        </pc:spChg>
      </pc:sldChg>
      <pc:sldChg chg="addSp delSp modSp add del mod">
        <pc:chgData name="Dayana Freitas" userId="1ecaa6dccc484843" providerId="LiveId" clId="{17F990D8-E501-45E4-99BC-A5CE740C1FBC}" dt="2024-06-26T14:15:47.386" v="450" actId="2890"/>
        <pc:sldMkLst>
          <pc:docMk/>
          <pc:sldMk cId="571886112" sldId="382"/>
        </pc:sldMkLst>
        <pc:spChg chg="add del">
          <ac:chgData name="Dayana Freitas" userId="1ecaa6dccc484843" providerId="LiveId" clId="{17F990D8-E501-45E4-99BC-A5CE740C1FBC}" dt="2024-06-26T14:15:46.841" v="449" actId="478"/>
          <ac:spMkLst>
            <pc:docMk/>
            <pc:sldMk cId="571886112" sldId="382"/>
            <ac:spMk id="3" creationId="{EEF125C3-99F8-5ABF-1328-0370F112121B}"/>
          </ac:spMkLst>
        </pc:spChg>
        <pc:spChg chg="add del mod">
          <ac:chgData name="Dayana Freitas" userId="1ecaa6dccc484843" providerId="LiveId" clId="{17F990D8-E501-45E4-99BC-A5CE740C1FBC}" dt="2024-06-26T14:15:46.841" v="449" actId="478"/>
          <ac:spMkLst>
            <pc:docMk/>
            <pc:sldMk cId="571886112" sldId="382"/>
            <ac:spMk id="6" creationId="{D04F47D8-2F50-09F9-1F80-43E8FED63101}"/>
          </ac:spMkLst>
        </pc:spChg>
        <pc:spChg chg="add del mod">
          <ac:chgData name="Dayana Freitas" userId="1ecaa6dccc484843" providerId="LiveId" clId="{17F990D8-E501-45E4-99BC-A5CE740C1FBC}" dt="2024-06-26T14:15:45.382" v="447" actId="478"/>
          <ac:spMkLst>
            <pc:docMk/>
            <pc:sldMk cId="571886112" sldId="382"/>
            <ac:spMk id="8" creationId="{A34E6304-5213-1117-104A-5659A89F6EFB}"/>
          </ac:spMkLst>
        </pc:spChg>
        <pc:graphicFrameChg chg="add del modGraphic">
          <ac:chgData name="Dayana Freitas" userId="1ecaa6dccc484843" providerId="LiveId" clId="{17F990D8-E501-45E4-99BC-A5CE740C1FBC}" dt="2024-06-26T14:15:46.001" v="448" actId="6549"/>
          <ac:graphicFrameMkLst>
            <pc:docMk/>
            <pc:sldMk cId="571886112" sldId="382"/>
            <ac:graphicFrameMk id="5" creationId="{8EEA5630-8504-C8C7-2F0C-EE6D53FDDCC5}"/>
          </ac:graphicFrameMkLst>
        </pc:graphicFrameChg>
      </pc:sldChg>
      <pc:sldChg chg="modSp add mod ord modClrScheme chgLayout">
        <pc:chgData name="Dayana Freitas" userId="1ecaa6dccc484843" providerId="LiveId" clId="{17F990D8-E501-45E4-99BC-A5CE740C1FBC}" dt="2024-06-26T15:09:54.969" v="1333" actId="11"/>
        <pc:sldMkLst>
          <pc:docMk/>
          <pc:sldMk cId="772326177" sldId="382"/>
        </pc:sldMkLst>
        <pc:spChg chg="mod ord">
          <ac:chgData name="Dayana Freitas" userId="1ecaa6dccc484843" providerId="LiveId" clId="{17F990D8-E501-45E4-99BC-A5CE740C1FBC}" dt="2024-06-26T14:44:11.899" v="851" actId="700"/>
          <ac:spMkLst>
            <pc:docMk/>
            <pc:sldMk cId="772326177" sldId="382"/>
            <ac:spMk id="2" creationId="{11883E06-8BEA-1DD3-D0D6-391C08880EBF}"/>
          </ac:spMkLst>
        </pc:spChg>
        <pc:spChg chg="mod ord">
          <ac:chgData name="Dayana Freitas" userId="1ecaa6dccc484843" providerId="LiveId" clId="{17F990D8-E501-45E4-99BC-A5CE740C1FBC}" dt="2024-06-26T15:09:54.969" v="1333" actId="11"/>
          <ac:spMkLst>
            <pc:docMk/>
            <pc:sldMk cId="772326177" sldId="382"/>
            <ac:spMk id="3" creationId="{1CF175D3-F3DC-695F-474B-346EDCA5D60F}"/>
          </ac:spMkLst>
        </pc:spChg>
        <pc:spChg chg="mod ord">
          <ac:chgData name="Dayana Freitas" userId="1ecaa6dccc484843" providerId="LiveId" clId="{17F990D8-E501-45E4-99BC-A5CE740C1FBC}" dt="2024-06-26T14:58:39.164" v="1032" actId="20577"/>
          <ac:spMkLst>
            <pc:docMk/>
            <pc:sldMk cId="772326177" sldId="382"/>
            <ac:spMk id="4" creationId="{3770D91C-D5C0-248C-26D3-DE7C7C72E632}"/>
          </ac:spMkLst>
        </pc:spChg>
        <pc:spChg chg="mod ord">
          <ac:chgData name="Dayana Freitas" userId="1ecaa6dccc484843" providerId="LiveId" clId="{17F990D8-E501-45E4-99BC-A5CE740C1FBC}" dt="2024-06-26T14:44:11.899" v="851" actId="700"/>
          <ac:spMkLst>
            <pc:docMk/>
            <pc:sldMk cId="772326177" sldId="382"/>
            <ac:spMk id="5" creationId="{E87B8B6A-2B28-5C38-80E7-0EBE705FFBBF}"/>
          </ac:spMkLst>
        </pc:spChg>
      </pc:sldChg>
      <pc:sldChg chg="new del">
        <pc:chgData name="Dayana Freitas" userId="1ecaa6dccc484843" providerId="LiveId" clId="{17F990D8-E501-45E4-99BC-A5CE740C1FBC}" dt="2024-06-26T14:21:21.678" v="452" actId="680"/>
        <pc:sldMkLst>
          <pc:docMk/>
          <pc:sldMk cId="1133628409" sldId="382"/>
        </pc:sldMkLst>
      </pc:sldChg>
      <pc:sldChg chg="modSp add mod">
        <pc:chgData name="Dayana Freitas" userId="1ecaa6dccc484843" providerId="LiveId" clId="{17F990D8-E501-45E4-99BC-A5CE740C1FBC}" dt="2024-06-26T15:23:50.910" v="1539" actId="20577"/>
        <pc:sldMkLst>
          <pc:docMk/>
          <pc:sldMk cId="1563406761" sldId="383"/>
        </pc:sldMkLst>
        <pc:spChg chg="mod">
          <ac:chgData name="Dayana Freitas" userId="1ecaa6dccc484843" providerId="LiveId" clId="{17F990D8-E501-45E4-99BC-A5CE740C1FBC}" dt="2024-06-26T15:23:50.910" v="1539" actId="20577"/>
          <ac:spMkLst>
            <pc:docMk/>
            <pc:sldMk cId="1563406761" sldId="383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4:55:55.320" v="958"/>
          <ac:spMkLst>
            <pc:docMk/>
            <pc:sldMk cId="1563406761" sldId="383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8:17.752" v="4781" actId="20577"/>
        <pc:sldMkLst>
          <pc:docMk/>
          <pc:sldMk cId="3821301081" sldId="384"/>
        </pc:sldMkLst>
        <pc:spChg chg="mod">
          <ac:chgData name="Dayana Freitas" userId="1ecaa6dccc484843" providerId="LiveId" clId="{17F990D8-E501-45E4-99BC-A5CE740C1FBC}" dt="2024-06-26T15:12:05.126" v="1359" actId="20577"/>
          <ac:spMkLst>
            <pc:docMk/>
            <pc:sldMk cId="3821301081" sldId="384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5:28:32.027" v="1559" actId="11"/>
          <ac:spMkLst>
            <pc:docMk/>
            <pc:sldMk cId="3821301081" sldId="384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8:17.752" v="4781" actId="20577"/>
          <ac:spMkLst>
            <pc:docMk/>
            <pc:sldMk cId="3821301081" sldId="384"/>
            <ac:spMk id="4" creationId="{3770D91C-D5C0-248C-26D3-DE7C7C72E632}"/>
          </ac:spMkLst>
        </pc:spChg>
      </pc:sldChg>
      <pc:sldChg chg="modSp add mod ord">
        <pc:chgData name="Dayana Freitas" userId="1ecaa6dccc484843" providerId="LiveId" clId="{17F990D8-E501-45E4-99BC-A5CE740C1FBC}" dt="2024-06-26T20:07:42.825" v="4777" actId="20577"/>
        <pc:sldMkLst>
          <pc:docMk/>
          <pc:sldMk cId="3694297932" sldId="385"/>
        </pc:sldMkLst>
        <pc:spChg chg="mod">
          <ac:chgData name="Dayana Freitas" userId="1ecaa6dccc484843" providerId="LiveId" clId="{17F990D8-E501-45E4-99BC-A5CE740C1FBC}" dt="2024-06-26T15:33:29.054" v="1595" actId="5793"/>
          <ac:spMkLst>
            <pc:docMk/>
            <pc:sldMk cId="3694297932" sldId="385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7:42.825" v="4777" actId="20577"/>
          <ac:spMkLst>
            <pc:docMk/>
            <pc:sldMk cId="3694297932" sldId="385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8:43.382" v="4786" actId="1076"/>
        <pc:sldMkLst>
          <pc:docMk/>
          <pc:sldMk cId="1781917809" sldId="386"/>
        </pc:sldMkLst>
        <pc:spChg chg="mod">
          <ac:chgData name="Dayana Freitas" userId="1ecaa6dccc484843" providerId="LiveId" clId="{17F990D8-E501-45E4-99BC-A5CE740C1FBC}" dt="2024-06-26T17:42:28.075" v="1611" actId="20577"/>
          <ac:spMkLst>
            <pc:docMk/>
            <pc:sldMk cId="1781917809" sldId="386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8:15:23.381" v="2290"/>
          <ac:spMkLst>
            <pc:docMk/>
            <pc:sldMk cId="1781917809" sldId="386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8:43.382" v="4786" actId="1076"/>
          <ac:spMkLst>
            <pc:docMk/>
            <pc:sldMk cId="1781917809" sldId="386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9:01.782" v="4791" actId="108"/>
        <pc:sldMkLst>
          <pc:docMk/>
          <pc:sldMk cId="3444572578" sldId="387"/>
        </pc:sldMkLst>
        <pc:spChg chg="mod">
          <ac:chgData name="Dayana Freitas" userId="1ecaa6dccc484843" providerId="LiveId" clId="{17F990D8-E501-45E4-99BC-A5CE740C1FBC}" dt="2024-06-26T18:56:19.653" v="3234" actId="11"/>
          <ac:spMkLst>
            <pc:docMk/>
            <pc:sldMk cId="3444572578" sldId="387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9:01.782" v="4791" actId="108"/>
          <ac:spMkLst>
            <pc:docMk/>
            <pc:sldMk cId="3444572578" sldId="387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7:23.841" v="4773" actId="20577"/>
        <pc:sldMkLst>
          <pc:docMk/>
          <pc:sldMk cId="1505724428" sldId="388"/>
        </pc:sldMkLst>
        <pc:spChg chg="mod">
          <ac:chgData name="Dayana Freitas" userId="1ecaa6dccc484843" providerId="LiveId" clId="{17F990D8-E501-45E4-99BC-A5CE740C1FBC}" dt="2024-06-26T18:16:46.428" v="2313" actId="20577"/>
          <ac:spMkLst>
            <pc:docMk/>
            <pc:sldMk cId="1505724428" sldId="388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8:33:44.655" v="2748" actId="108"/>
          <ac:spMkLst>
            <pc:docMk/>
            <pc:sldMk cId="1505724428" sldId="388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7:23.841" v="4773" actId="20577"/>
          <ac:spMkLst>
            <pc:docMk/>
            <pc:sldMk cId="1505724428" sldId="388"/>
            <ac:spMk id="4" creationId="{3770D91C-D5C0-248C-26D3-DE7C7C72E632}"/>
          </ac:spMkLst>
        </pc:spChg>
      </pc:sldChg>
      <pc:sldChg chg="modSp add mod ord">
        <pc:chgData name="Dayana Freitas" userId="1ecaa6dccc484843" providerId="LiveId" clId="{17F990D8-E501-45E4-99BC-A5CE740C1FBC}" dt="2024-06-26T18:56:35.730" v="3235" actId="11"/>
        <pc:sldMkLst>
          <pc:docMk/>
          <pc:sldMk cId="1515105760" sldId="389"/>
        </pc:sldMkLst>
        <pc:spChg chg="mod">
          <ac:chgData name="Dayana Freitas" userId="1ecaa6dccc484843" providerId="LiveId" clId="{17F990D8-E501-45E4-99BC-A5CE740C1FBC}" dt="2024-06-26T18:30:45.674" v="2587"/>
          <ac:spMkLst>
            <pc:docMk/>
            <pc:sldMk cId="1515105760" sldId="389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8:56:35.730" v="3235" actId="11"/>
          <ac:spMkLst>
            <pc:docMk/>
            <pc:sldMk cId="1515105760" sldId="389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8:30:32.671" v="2586" actId="20577"/>
          <ac:spMkLst>
            <pc:docMk/>
            <pc:sldMk cId="1515105760" sldId="389"/>
            <ac:spMk id="4" creationId="{3770D91C-D5C0-248C-26D3-DE7C7C72E632}"/>
          </ac:spMkLst>
        </pc:spChg>
      </pc:sldChg>
      <pc:sldChg chg="modSp add del mod">
        <pc:chgData name="Dayana Freitas" userId="1ecaa6dccc484843" providerId="LiveId" clId="{17F990D8-E501-45E4-99BC-A5CE740C1FBC}" dt="2024-06-26T18:29:54.372" v="2572" actId="2890"/>
        <pc:sldMkLst>
          <pc:docMk/>
          <pc:sldMk cId="2756932070" sldId="389"/>
        </pc:sldMkLst>
        <pc:spChg chg="mod">
          <ac:chgData name="Dayana Freitas" userId="1ecaa6dccc484843" providerId="LiveId" clId="{17F990D8-E501-45E4-99BC-A5CE740C1FBC}" dt="2024-06-26T18:29:53.806" v="2571"/>
          <ac:spMkLst>
            <pc:docMk/>
            <pc:sldMk cId="2756932070" sldId="389"/>
            <ac:spMk id="4" creationId="{3770D91C-D5C0-248C-26D3-DE7C7C72E632}"/>
          </ac:spMkLst>
        </pc:spChg>
      </pc:sldChg>
      <pc:sldChg chg="modSp add mod ord">
        <pc:chgData name="Dayana Freitas" userId="1ecaa6dccc484843" providerId="LiveId" clId="{17F990D8-E501-45E4-99BC-A5CE740C1FBC}" dt="2024-06-27T17:06:54.866" v="4794"/>
        <pc:sldMkLst>
          <pc:docMk/>
          <pc:sldMk cId="1524428184" sldId="390"/>
        </pc:sldMkLst>
        <pc:spChg chg="mod">
          <ac:chgData name="Dayana Freitas" userId="1ecaa6dccc484843" providerId="LiveId" clId="{17F990D8-E501-45E4-99BC-A5CE740C1FBC}" dt="2024-06-26T18:35:47.994" v="2765" actId="20577"/>
          <ac:spMkLst>
            <pc:docMk/>
            <pc:sldMk cId="1524428184" sldId="390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8:27.508" v="4568" actId="11"/>
          <ac:spMkLst>
            <pc:docMk/>
            <pc:sldMk cId="1524428184" sldId="390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8:38:42.616" v="2777" actId="14100"/>
          <ac:spMkLst>
            <pc:docMk/>
            <pc:sldMk cId="1524428184" sldId="390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19:14:31.884" v="3503" actId="20577"/>
        <pc:sldMkLst>
          <pc:docMk/>
          <pc:sldMk cId="2825494472" sldId="391"/>
        </pc:sldMkLst>
        <pc:spChg chg="mod">
          <ac:chgData name="Dayana Freitas" userId="1ecaa6dccc484843" providerId="LiveId" clId="{17F990D8-E501-45E4-99BC-A5CE740C1FBC}" dt="2024-06-26T18:49:41.171" v="3055" actId="20577"/>
          <ac:spMkLst>
            <pc:docMk/>
            <pc:sldMk cId="2825494472" sldId="391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8:58:52.428" v="3316" actId="108"/>
          <ac:spMkLst>
            <pc:docMk/>
            <pc:sldMk cId="2825494472" sldId="391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14:31.884" v="3503" actId="20577"/>
          <ac:spMkLst>
            <pc:docMk/>
            <pc:sldMk cId="2825494472" sldId="391"/>
            <ac:spMk id="4" creationId="{3770D91C-D5C0-248C-26D3-DE7C7C72E632}"/>
          </ac:spMkLst>
        </pc:spChg>
      </pc:sldChg>
      <pc:sldChg chg="add del">
        <pc:chgData name="Dayana Freitas" userId="1ecaa6dccc484843" providerId="LiveId" clId="{17F990D8-E501-45E4-99BC-A5CE740C1FBC}" dt="2024-06-26T18:49:36.504" v="3051" actId="47"/>
        <pc:sldMkLst>
          <pc:docMk/>
          <pc:sldMk cId="923996167" sldId="392"/>
        </pc:sldMkLst>
      </pc:sldChg>
      <pc:sldChg chg="modSp add mod">
        <pc:chgData name="Dayana Freitas" userId="1ecaa6dccc484843" providerId="LiveId" clId="{17F990D8-E501-45E4-99BC-A5CE740C1FBC}" dt="2024-06-26T19:10:57.506" v="3479" actId="20577"/>
        <pc:sldMkLst>
          <pc:docMk/>
          <pc:sldMk cId="2244408204" sldId="392"/>
        </pc:sldMkLst>
        <pc:spChg chg="mod">
          <ac:chgData name="Dayana Freitas" userId="1ecaa6dccc484843" providerId="LiveId" clId="{17F990D8-E501-45E4-99BC-A5CE740C1FBC}" dt="2024-06-26T19:10:57.506" v="3479" actId="20577"/>
          <ac:spMkLst>
            <pc:docMk/>
            <pc:sldMk cId="2244408204" sldId="392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10:45.709" v="3463" actId="11"/>
          <ac:spMkLst>
            <pc:docMk/>
            <pc:sldMk cId="2244408204" sldId="392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08:26.040" v="3440"/>
          <ac:spMkLst>
            <pc:docMk/>
            <pc:sldMk cId="2244408204" sldId="392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19:27:50" v="3926" actId="11"/>
        <pc:sldMkLst>
          <pc:docMk/>
          <pc:sldMk cId="3781321303" sldId="393"/>
        </pc:sldMkLst>
        <pc:spChg chg="mod">
          <ac:chgData name="Dayana Freitas" userId="1ecaa6dccc484843" providerId="LiveId" clId="{17F990D8-E501-45E4-99BC-A5CE740C1FBC}" dt="2024-06-26T19:23:48.981" v="3759" actId="20577"/>
          <ac:spMkLst>
            <pc:docMk/>
            <pc:sldMk cId="3781321303" sldId="393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27:50" v="3926" actId="11"/>
          <ac:spMkLst>
            <pc:docMk/>
            <pc:sldMk cId="3781321303" sldId="393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27:31.444" v="3925" actId="113"/>
          <ac:spMkLst>
            <pc:docMk/>
            <pc:sldMk cId="3781321303" sldId="393"/>
            <ac:spMk id="4" creationId="{3770D91C-D5C0-248C-26D3-DE7C7C72E632}"/>
          </ac:spMkLst>
        </pc:spChg>
      </pc:sldChg>
      <pc:sldChg chg="modSp add mod ord">
        <pc:chgData name="Dayana Freitas" userId="1ecaa6dccc484843" providerId="LiveId" clId="{17F990D8-E501-45E4-99BC-A5CE740C1FBC}" dt="2024-06-27T17:07:55.936" v="4803"/>
        <pc:sldMkLst>
          <pc:docMk/>
          <pc:sldMk cId="1310563642" sldId="394"/>
        </pc:sldMkLst>
        <pc:spChg chg="mod">
          <ac:chgData name="Dayana Freitas" userId="1ecaa6dccc484843" providerId="LiveId" clId="{17F990D8-E501-45E4-99BC-A5CE740C1FBC}" dt="2024-06-27T17:07:55.936" v="4803"/>
          <ac:spMkLst>
            <pc:docMk/>
            <pc:sldMk cId="1310563642" sldId="394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20:03.680" v="3634" actId="14100"/>
          <ac:spMkLst>
            <pc:docMk/>
            <pc:sldMk cId="1310563642" sldId="394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6:55.352" v="4769" actId="403"/>
        <pc:sldMkLst>
          <pc:docMk/>
          <pc:sldMk cId="28336710" sldId="395"/>
        </pc:sldMkLst>
        <pc:spChg chg="mod">
          <ac:chgData name="Dayana Freitas" userId="1ecaa6dccc484843" providerId="LiveId" clId="{17F990D8-E501-45E4-99BC-A5CE740C1FBC}" dt="2024-06-26T19:29:57.351" v="3942" actId="20577"/>
          <ac:spMkLst>
            <pc:docMk/>
            <pc:sldMk cId="28336710" sldId="395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8:43.704" v="4569" actId="11"/>
          <ac:spMkLst>
            <pc:docMk/>
            <pc:sldMk cId="28336710" sldId="395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20:06:55.352" v="4769" actId="403"/>
          <ac:spMkLst>
            <pc:docMk/>
            <pc:sldMk cId="28336710" sldId="395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19:48:57.455" v="4570" actId="11"/>
        <pc:sldMkLst>
          <pc:docMk/>
          <pc:sldMk cId="761719895" sldId="396"/>
        </pc:sldMkLst>
        <pc:spChg chg="mod">
          <ac:chgData name="Dayana Freitas" userId="1ecaa6dccc484843" providerId="LiveId" clId="{17F990D8-E501-45E4-99BC-A5CE740C1FBC}" dt="2024-06-26T19:34:46.825" v="4049" actId="20577"/>
          <ac:spMkLst>
            <pc:docMk/>
            <pc:sldMk cId="761719895" sldId="396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8:57.455" v="4570" actId="11"/>
          <ac:spMkLst>
            <pc:docMk/>
            <pc:sldMk cId="761719895" sldId="396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34:40.155" v="4048" actId="1076"/>
          <ac:spMkLst>
            <pc:docMk/>
            <pc:sldMk cId="761719895" sldId="396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19:49:07.116" v="4571" actId="11"/>
        <pc:sldMkLst>
          <pc:docMk/>
          <pc:sldMk cId="3714527027" sldId="397"/>
        </pc:sldMkLst>
        <pc:spChg chg="mod">
          <ac:chgData name="Dayana Freitas" userId="1ecaa6dccc484843" providerId="LiveId" clId="{17F990D8-E501-45E4-99BC-A5CE740C1FBC}" dt="2024-06-26T19:40:06.137" v="4224" actId="20577"/>
          <ac:spMkLst>
            <pc:docMk/>
            <pc:sldMk cId="3714527027" sldId="397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9:07.116" v="4571" actId="11"/>
          <ac:spMkLst>
            <pc:docMk/>
            <pc:sldMk cId="3714527027" sldId="397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42:48.203" v="4386"/>
          <ac:spMkLst>
            <pc:docMk/>
            <pc:sldMk cId="3714527027" sldId="397"/>
            <ac:spMk id="4" creationId="{3770D91C-D5C0-248C-26D3-DE7C7C72E632}"/>
          </ac:spMkLst>
        </pc:spChg>
      </pc:sldChg>
      <pc:sldChg chg="modSp add mod">
        <pc:chgData name="Dayana Freitas" userId="1ecaa6dccc484843" providerId="LiveId" clId="{17F990D8-E501-45E4-99BC-A5CE740C1FBC}" dt="2024-06-26T20:05:00.803" v="4759" actId="20577"/>
        <pc:sldMkLst>
          <pc:docMk/>
          <pc:sldMk cId="1311625857" sldId="398"/>
        </pc:sldMkLst>
        <pc:spChg chg="mod">
          <ac:chgData name="Dayana Freitas" userId="1ecaa6dccc484843" providerId="LiveId" clId="{17F990D8-E501-45E4-99BC-A5CE740C1FBC}" dt="2024-06-26T20:05:00.803" v="4759" actId="20577"/>
          <ac:spMkLst>
            <pc:docMk/>
            <pc:sldMk cId="1311625857" sldId="398"/>
            <ac:spMk id="2" creationId="{11883E06-8BEA-1DD3-D0D6-391C08880EBF}"/>
          </ac:spMkLst>
        </pc:spChg>
        <pc:spChg chg="mod">
          <ac:chgData name="Dayana Freitas" userId="1ecaa6dccc484843" providerId="LiveId" clId="{17F990D8-E501-45E4-99BC-A5CE740C1FBC}" dt="2024-06-26T19:49:14.758" v="4572" actId="11"/>
          <ac:spMkLst>
            <pc:docMk/>
            <pc:sldMk cId="1311625857" sldId="398"/>
            <ac:spMk id="3" creationId="{1CF175D3-F3DC-695F-474B-346EDCA5D60F}"/>
          </ac:spMkLst>
        </pc:spChg>
        <pc:spChg chg="mod">
          <ac:chgData name="Dayana Freitas" userId="1ecaa6dccc484843" providerId="LiveId" clId="{17F990D8-E501-45E4-99BC-A5CE740C1FBC}" dt="2024-06-26T19:46:34.428" v="4484" actId="404"/>
          <ac:spMkLst>
            <pc:docMk/>
            <pc:sldMk cId="1311625857" sldId="398"/>
            <ac:spMk id="4" creationId="{3770D91C-D5C0-248C-26D3-DE7C7C72E632}"/>
          </ac:spMkLst>
        </pc:spChg>
      </pc:sldChg>
      <pc:sldChg chg="new del">
        <pc:chgData name="Dayana Freitas" userId="1ecaa6dccc484843" providerId="LiveId" clId="{17F990D8-E501-45E4-99BC-A5CE740C1FBC}" dt="2024-06-26T19:51:45.768" v="4591" actId="47"/>
        <pc:sldMkLst>
          <pc:docMk/>
          <pc:sldMk cId="1503175440" sldId="399"/>
        </pc:sldMkLst>
      </pc:sldChg>
      <pc:sldChg chg="delSp modSp new mod ord">
        <pc:chgData name="Dayana Freitas" userId="1ecaa6dccc484843" providerId="LiveId" clId="{17F990D8-E501-45E4-99BC-A5CE740C1FBC}" dt="2024-06-26T20:03:00.722" v="4746"/>
        <pc:sldMkLst>
          <pc:docMk/>
          <pc:sldMk cId="89618121" sldId="400"/>
        </pc:sldMkLst>
        <pc:spChg chg="mod">
          <ac:chgData name="Dayana Freitas" userId="1ecaa6dccc484843" providerId="LiveId" clId="{17F990D8-E501-45E4-99BC-A5CE740C1FBC}" dt="2024-06-26T19:51:14.769" v="4589" actId="20577"/>
          <ac:spMkLst>
            <pc:docMk/>
            <pc:sldMk cId="89618121" sldId="400"/>
            <ac:spMk id="2" creationId="{317C759B-973C-8230-07D1-EA45B7746B73}"/>
          </ac:spMkLst>
        </pc:spChg>
        <pc:spChg chg="mod">
          <ac:chgData name="Dayana Freitas" userId="1ecaa6dccc484843" providerId="LiveId" clId="{17F990D8-E501-45E4-99BC-A5CE740C1FBC}" dt="2024-06-26T20:02:15.659" v="4740" actId="403"/>
          <ac:spMkLst>
            <pc:docMk/>
            <pc:sldMk cId="89618121" sldId="400"/>
            <ac:spMk id="3" creationId="{EA51337E-3A45-58D7-5A58-E8D1373F3D4F}"/>
          </ac:spMkLst>
        </pc:spChg>
        <pc:spChg chg="del">
          <ac:chgData name="Dayana Freitas" userId="1ecaa6dccc484843" providerId="LiveId" clId="{17F990D8-E501-45E4-99BC-A5CE740C1FBC}" dt="2024-06-26T19:52:46.737" v="4598" actId="478"/>
          <ac:spMkLst>
            <pc:docMk/>
            <pc:sldMk cId="89618121" sldId="400"/>
            <ac:spMk id="4" creationId="{F19E42A3-75F1-F81B-7E52-327426AB0EFE}"/>
          </ac:spMkLst>
        </pc:spChg>
      </pc:sldChg>
      <pc:sldChg chg="addSp delSp modSp new del mod">
        <pc:chgData name="Dayana Freitas" userId="1ecaa6dccc484843" providerId="LiveId" clId="{17F990D8-E501-45E4-99BC-A5CE740C1FBC}" dt="2024-06-26T19:52:43.152" v="4597" actId="47"/>
        <pc:sldMkLst>
          <pc:docMk/>
          <pc:sldMk cId="1801515963" sldId="401"/>
        </pc:sldMkLst>
        <pc:spChg chg="mod">
          <ac:chgData name="Dayana Freitas" userId="1ecaa6dccc484843" providerId="LiveId" clId="{17F990D8-E501-45E4-99BC-A5CE740C1FBC}" dt="2024-06-26T19:52:23.488" v="4593"/>
          <ac:spMkLst>
            <pc:docMk/>
            <pc:sldMk cId="1801515963" sldId="401"/>
            <ac:spMk id="2" creationId="{ECD1BC08-5BDC-7E54-9FA9-802DB07EA1D1}"/>
          </ac:spMkLst>
        </pc:spChg>
        <pc:spChg chg="del">
          <ac:chgData name="Dayana Freitas" userId="1ecaa6dccc484843" providerId="LiveId" clId="{17F990D8-E501-45E4-99BC-A5CE740C1FBC}" dt="2024-06-26T19:52:33.906" v="4594" actId="478"/>
          <ac:spMkLst>
            <pc:docMk/>
            <pc:sldMk cId="1801515963" sldId="401"/>
            <ac:spMk id="3" creationId="{B57800C5-D11C-1F41-346E-773EE82DFC61}"/>
          </ac:spMkLst>
        </pc:spChg>
        <pc:spChg chg="add del">
          <ac:chgData name="Dayana Freitas" userId="1ecaa6dccc484843" providerId="LiveId" clId="{17F990D8-E501-45E4-99BC-A5CE740C1FBC}" dt="2024-06-26T19:52:40.500" v="4596" actId="22"/>
          <ac:spMkLst>
            <pc:docMk/>
            <pc:sldMk cId="1801515963" sldId="401"/>
            <ac:spMk id="6" creationId="{19AD9F55-F87C-1918-91EA-13E23FF037DF}"/>
          </ac:spMkLst>
        </pc:spChg>
      </pc:sldChg>
      <pc:sldChg chg="new del">
        <pc:chgData name="Dayana Freitas" userId="1ecaa6dccc484843" providerId="LiveId" clId="{17F990D8-E501-45E4-99BC-A5CE740C1FBC}" dt="2024-06-26T20:05:37.425" v="4761" actId="680"/>
        <pc:sldMkLst>
          <pc:docMk/>
          <pc:sldMk cId="3925123385" sldId="4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1086420-A740-4F15-A3C6-30D861C56993}" type="datetime1">
              <a:rPr lang="pt-BR" smtClean="0"/>
              <a:t>27/06/2024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9E9D61A1-75D9-49F7-83EB-F587264261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1707962-53E0-44BB-8889-074197576794}" type="datetime1">
              <a:rPr lang="pt-BR" smtClean="0"/>
              <a:pPr/>
              <a:t>27/06/2024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EF75CB5-5666-5049-9AE0-38EFD385C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18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9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520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895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75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48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797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899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83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06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83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78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33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61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2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13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711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 dirty="0"/>
              <a:t>Clique no ícone para adicionar uma imagem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2" name="Espaço reservado para tabe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 dirty="0"/>
              <a:t>Clique no ícone para adicionar tabela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Tabela 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 dirty="0"/>
              <a:t>Clique no ícone para adicionar tabela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" name="Elemento 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pic>
          <p:nvPicPr>
            <p:cNvPr id="4" name="Espaço Reservado para Conteú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pt-BR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 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Espaço Reservado para Conteú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Elemento 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pt-BR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pt-BR" sz="32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pt-BR" sz="24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 dirty="0"/>
              <a:t>Clique no ícone para adicionar uma imagem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2 colu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7" name="Elemento 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pt-BR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Imagem 5" descr="Uma espiral azul e púrpura&#10;&#10;Descrição gerad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2" name="Elemento 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0" name="Elemento 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Elemento 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Elemento 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pt-BR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BB758C3-74FF-95DD-D18E-49689E006D33}"/>
              </a:ext>
            </a:extLst>
          </p:cNvPr>
          <p:cNvSpPr txBox="1">
            <a:spLocks/>
          </p:cNvSpPr>
          <p:nvPr/>
        </p:nvSpPr>
        <p:spPr>
          <a:xfrm>
            <a:off x="2257426" y="1287624"/>
            <a:ext cx="7410450" cy="2350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pt-BR" sz="4000" spc="600" dirty="0">
                <a:solidFill>
                  <a:schemeClr val="accent3">
                    <a:lumMod val="75000"/>
                  </a:schemeClr>
                </a:solidFill>
                <a:ea typeface="+mn-ea"/>
                <a:cs typeface="Biome Light" panose="020B0303030204020804" pitchFamily="34" charset="0"/>
              </a:rPr>
              <a:t>encontrando os coeficientes de uma função usando </a:t>
            </a:r>
            <a:br>
              <a:rPr lang="pt-BR" sz="4000" spc="600" dirty="0">
                <a:solidFill>
                  <a:schemeClr val="accent3">
                    <a:lumMod val="75000"/>
                  </a:schemeClr>
                </a:solidFill>
                <a:ea typeface="+mn-ea"/>
                <a:cs typeface="Biome Light" panose="020B0303030204020804" pitchFamily="34" charset="0"/>
              </a:rPr>
            </a:br>
            <a:r>
              <a:rPr lang="pt-BR" sz="4000" spc="600" dirty="0">
                <a:solidFill>
                  <a:schemeClr val="accent3">
                    <a:lumMod val="75000"/>
                  </a:schemeClr>
                </a:solidFill>
                <a:ea typeface="+mn-ea"/>
                <a:cs typeface="Biome Light" panose="020B0303030204020804" pitchFamily="34" charset="0"/>
              </a:rPr>
              <a:t>algoritmo genético </a:t>
            </a:r>
          </a:p>
        </p:txBody>
      </p:sp>
      <p:sp>
        <p:nvSpPr>
          <p:cNvPr id="8" name="Subtítulo 3">
            <a:extLst>
              <a:ext uri="{FF2B5EF4-FFF2-40B4-BE49-F238E27FC236}">
                <a16:creationId xmlns:a16="http://schemas.microsoft.com/office/drawing/2014/main" id="{94E7CD36-43D2-00A7-FC08-29EFDF015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796477"/>
          </a:xfrm>
        </p:spPr>
        <p:txBody>
          <a:bodyPr rtlCol="0">
            <a:normAutofit fontScale="92500" lnSpcReduction="10000"/>
          </a:bodyPr>
          <a:lstStyle>
            <a:defPPr>
              <a:defRPr lang="pt-BR"/>
            </a:defPPr>
          </a:lstStyle>
          <a:p>
            <a:pPr rtl="0"/>
            <a:r>
              <a:rPr lang="pt-BR" sz="2400" dirty="0">
                <a:solidFill>
                  <a:schemeClr val="bg1"/>
                </a:solidFill>
              </a:rPr>
              <a:t>Dayana Freitas</a:t>
            </a:r>
          </a:p>
          <a:p>
            <a:pPr rtl="0"/>
            <a:r>
              <a:rPr lang="pt-BR" sz="2400" dirty="0">
                <a:solidFill>
                  <a:schemeClr val="bg1"/>
                </a:solidFill>
              </a:rPr>
              <a:t>Elyas Soboleski</a:t>
            </a:r>
          </a:p>
        </p:txBody>
      </p:sp>
      <p:sp>
        <p:nvSpPr>
          <p:cNvPr id="9" name="Subtítulo 3">
            <a:extLst>
              <a:ext uri="{FF2B5EF4-FFF2-40B4-BE49-F238E27FC236}">
                <a16:creationId xmlns:a16="http://schemas.microsoft.com/office/drawing/2014/main" id="{01B064B0-4A66-7D32-B564-74EF4509CE53}"/>
              </a:ext>
            </a:extLst>
          </p:cNvPr>
          <p:cNvSpPr txBox="1">
            <a:spLocks/>
          </p:cNvSpPr>
          <p:nvPr/>
        </p:nvSpPr>
        <p:spPr>
          <a:xfrm>
            <a:off x="2799098" y="5082614"/>
            <a:ext cx="6327105" cy="663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Projeto final - Computação II</a:t>
            </a:r>
          </a:p>
          <a:p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Prof. Renata coelho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selecionarPais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Seleção por roleta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Parâmetros: índice do indivíduo, o vetor custo e o vetor seleção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O primeiro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calcula 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soma_inverso_custo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O segundo calcula 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probabilidades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dirty="0">
                <a:latin typeface="Consolas" panose="020B0609020204030204" pitchFamily="49" charset="0"/>
              </a:rPr>
              <a:t>sendo ela inversamente proporcional ao custo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O quarto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executa a roleta cumulativa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367215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selecionarPais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soma_inverso_custo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soma_inverso_custo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probabilidades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probabilidades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soma_inverso_custo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roleta_cumulativa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acumulado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acumulado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probabilidades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roleta_cumulativa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acumulado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91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selecionarPais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6"/>
            </a:pPr>
            <a:r>
              <a:rPr lang="pt-BR" sz="1400" dirty="0">
                <a:latin typeface="Consolas" panose="020B0609020204030204" pitchFamily="49" charset="0"/>
              </a:rPr>
              <a:t>O último for executa a roleta selecionando os pais</a:t>
            </a:r>
          </a:p>
          <a:p>
            <a:pPr>
              <a:buFont typeface="+mj-lt"/>
              <a:buAutoNum type="arabicPeriod" startAt="6"/>
            </a:pPr>
            <a:r>
              <a:rPr lang="pt-BR" sz="1400" dirty="0">
                <a:latin typeface="Consolas" panose="020B0609020204030204" pitchFamily="49" charset="0"/>
              </a:rPr>
              <a:t>Por último a função retorna a seleção que será salva no vetor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dirty="0">
                <a:latin typeface="Consolas" panose="020B06090202040302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RAND_MAX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roleta_cumulativa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57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realizarCrossover()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7" y="2465539"/>
            <a:ext cx="3774795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Recebe dois pais selecionados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Um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ponto_corte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é selecionado aleatoriamente entre 0, 1, 2 ou 3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O novo filho receberá os dados dos pais conforme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ponto_corte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404852" y="2465538"/>
            <a:ext cx="7479319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realizarCrossover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));}</a:t>
            </a:r>
            <a:b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ponto_corte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ponto_corte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3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pt-BR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2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realizarCrossover()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4"/>
            </a:pPr>
            <a:r>
              <a:rPr lang="pt-BR" sz="1400" dirty="0">
                <a:latin typeface="Consolas" panose="020B0609020204030204" pitchFamily="49" charset="0"/>
              </a:rPr>
              <a:t>Por último ambos os filhos serão salvos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no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vetor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Font typeface="+mj-lt"/>
              <a:buAutoNum type="arabicPeriod" startAt="4"/>
            </a:pPr>
            <a:r>
              <a:rPr lang="pt-BR" sz="1400" dirty="0">
                <a:latin typeface="Consolas" panose="020B0609020204030204" pitchFamily="49" charset="0"/>
              </a:rPr>
              <a:t>A função retornará o vetor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 </a:t>
            </a:r>
            <a:r>
              <a:rPr lang="pt-BR" sz="1400" dirty="0">
                <a:latin typeface="Consolas" panose="020B0609020204030204" pitchFamily="49" charset="0"/>
              </a:rPr>
              <a:t>que será salvo na nova geração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10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No main inicialmente vai se chamar a função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gerarDominio()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Primeira geração será criada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inicializarPopulacao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Será calculado o custo de cada indivíduo da população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dirty="0">
                <a:latin typeface="Consolas" panose="020B0609020204030204" pitchFamily="49" charset="0"/>
              </a:rPr>
              <a:t>que será salvo em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Também será salvo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dirty="0">
                <a:latin typeface="Consolas" panose="020B0609020204030204" pitchFamily="49" charset="0"/>
              </a:rPr>
              <a:t>de cada indivíduo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4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inicializarPopulacao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Cálculo dos custos para a primeira geração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Calculando o custo de cada cromossomo ..."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49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- menor_custo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5"/>
            </a:pPr>
            <a:r>
              <a:rPr lang="pt-BR" sz="1400" dirty="0">
                <a:latin typeface="Consolas" panose="020B0609020204030204" pitchFamily="49" charset="0"/>
              </a:rPr>
              <a:t>É feito um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para registrar os dados do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 </a:t>
            </a:r>
            <a:r>
              <a:rPr lang="pt-BR" sz="1400" dirty="0">
                <a:latin typeface="Consolas" panose="020B0609020204030204" pitchFamily="49" charset="0"/>
              </a:rPr>
              <a:t>encontrado na primeira geração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4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geracao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40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verificação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6"/>
            </a:pPr>
            <a:r>
              <a:rPr lang="pt-BR" sz="1400" dirty="0">
                <a:latin typeface="Consolas" panose="020B0609020204030204" pitchFamily="49" charset="0"/>
              </a:rPr>
              <a:t>Em seguida temos 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que verifica se algum indivíduo da primeira geração é o ideal</a:t>
            </a:r>
          </a:p>
          <a:p>
            <a:pPr>
              <a:buFont typeface="+mj-lt"/>
              <a:buAutoNum type="arabicPeriod" startAt="6"/>
            </a:pPr>
            <a:r>
              <a:rPr lang="pt-BR" sz="1400" dirty="0">
                <a:latin typeface="Consolas" panose="020B0609020204030204" pitchFamily="49" charset="0"/>
              </a:rPr>
              <a:t>Se não for encontrado um indivíduo ideal na primeira geração, entrará em um loop de criação de novas gerações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249228"/>
            <a:ext cx="7302546" cy="4178289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0.00001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Os coeficientes ideais encontrados foram no cromossomo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 custo de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%.6f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 1° geração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a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b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c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d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geracao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MAX_GERACAO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geração  não possui coeficientes ideais para ajustar a função. Uma nova geração será criada!!!"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56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mutação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8"/>
            </a:pPr>
            <a:r>
              <a:rPr lang="pt-BR" sz="1400" dirty="0">
                <a:latin typeface="Consolas" panose="020B0609020204030204" pitchFamily="49" charset="0"/>
              </a:rPr>
              <a:t>Em seguida, no loop será executado a mutação em metade da população, sendo selecionado aleatoriamente os indivíduos que serão mutados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355510"/>
            <a:ext cx="7302546" cy="4053250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realizarMutacao</a:t>
            </a:r>
            <a:r>
              <a:rPr lang="pt-B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individuo_mutado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32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seleção de pais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9"/>
            </a:pPr>
            <a:r>
              <a:rPr lang="pt-BR" sz="1400" dirty="0">
                <a:latin typeface="Consolas" panose="020B0609020204030204" pitchFamily="49" charset="0"/>
              </a:rPr>
              <a:t>Será chamada a função para selecionar os pais para o crossover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355510"/>
            <a:ext cx="7302546" cy="405325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Seleção dos pais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Selecionando pais para a nova geração ..."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selecionarPais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crossover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10"/>
            </a:pPr>
            <a:r>
              <a:rPr lang="pt-BR" sz="1400" dirty="0">
                <a:latin typeface="Consolas" panose="020B0609020204030204" pitchFamily="49" charset="0"/>
              </a:rPr>
              <a:t>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irá percorrer a população, pegar um par de pais selecionados e mandar para o crossover</a:t>
            </a:r>
          </a:p>
          <a:p>
            <a:pPr>
              <a:buFont typeface="+mj-lt"/>
              <a:buAutoNum type="arabicPeriod" startAt="10"/>
            </a:pPr>
            <a:r>
              <a:rPr lang="pt-BR" sz="1400" dirty="0">
                <a:latin typeface="Consolas" panose="020B0609020204030204" pitchFamily="49" charset="0"/>
              </a:rPr>
              <a:t>O retorno de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realizarCrossover </a:t>
            </a:r>
            <a:r>
              <a:rPr lang="pt-BR" sz="1400" dirty="0">
                <a:latin typeface="Consolas" panose="020B0609020204030204" pitchFamily="49" charset="0"/>
              </a:rPr>
              <a:t>será salvo na nova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5" y="2369756"/>
            <a:ext cx="7302546" cy="3915318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pai_temp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pai_temp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pai_temp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pai_temp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realizarCrossover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71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C759B-973C-8230-07D1-EA45B774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51337E-3A45-58D7-5A58-E8D1373F3D4F}"/>
                  </a:ext>
                </a:extLst>
              </p:cNvPr>
              <p:cNvSpPr>
                <a:spLocks noGrp="1"/>
              </p:cNvSpPr>
              <p:nvPr>
                <p:ph sz="quarter" idx="35"/>
              </p:nvPr>
            </p:nvSpPr>
            <p:spPr>
              <a:xfrm>
                <a:off x="807038" y="2465539"/>
                <a:ext cx="10435631" cy="372375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sz="2400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Função a ser ajustada 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𝑓(𝑥) = −𝑎 + 𝑏𝑥 − 𝑐𝑥² + 𝑑𝑥³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Função ideal*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𝑓(𝑥 ∗ ) = −0,3 + 0,1𝑥 − 0,5𝑥² + 0,4𝑥³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Função custo</a:t>
                </a:r>
              </a:p>
              <a:p>
                <a:pPr marL="0" indent="0" algn="ctr">
                  <a:buNone/>
                </a:pPr>
                <a:r>
                  <a:rPr lang="pt-BR" sz="2400" dirty="0">
                    <a:latin typeface="Consolas" panose="020B0609020204030204" pitchFamily="49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𝑅𝑀𝑆𝐸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4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sz="24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lang="pt-BR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4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2400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400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pt-BR" dirty="0">
                  <a:latin typeface="Consolas" panose="020B0609020204030204" pitchFamily="49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51337E-3A45-58D7-5A58-E8D1373F3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5"/>
              </p:nvPr>
            </p:nvSpPr>
            <p:spPr>
              <a:xfrm>
                <a:off x="807038" y="2465539"/>
                <a:ext cx="10435631" cy="3723753"/>
              </a:xfrm>
              <a:blipFill>
                <a:blip r:embed="rId2"/>
                <a:stretch>
                  <a:fillRect t="-164"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A4EDC9-2908-EB63-3813-EC53103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1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verificação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12"/>
            </a:pPr>
            <a:r>
              <a:rPr lang="pt-BR" sz="1400" dirty="0">
                <a:latin typeface="Consolas" panose="020B0609020204030204" pitchFamily="49" charset="0"/>
              </a:rPr>
              <a:t>Será feita novamente a verificação para a nova geração e salvo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</a:p>
          <a:p>
            <a:pPr>
              <a:buFont typeface="+mj-lt"/>
              <a:buAutoNum type="arabicPeriod" startAt="12"/>
            </a:pPr>
            <a:r>
              <a:rPr lang="pt-BR" sz="1400" dirty="0">
                <a:latin typeface="Consolas" panose="020B0609020204030204" pitchFamily="49" charset="0"/>
              </a:rPr>
              <a:t>Se o indivíduo ideal for encontrado se encerra o loop e apresenta os coeficientes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5" y="2103560"/>
            <a:ext cx="7302546" cy="4447709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0.00001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Os coeficientes ideais encontrados foram no cromossomo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 custo de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%.6f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° geração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geracao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a =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b =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c =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Coeficiente d =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geracao</a:t>
            </a: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5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main() – encerramento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14"/>
            </a:pPr>
            <a:r>
              <a:rPr lang="pt-BR" sz="1400" dirty="0">
                <a:latin typeface="Consolas" panose="020B0609020204030204" pitchFamily="49" charset="0"/>
              </a:rPr>
              <a:t>Se nenhum indivíduo de nenhuma geração for o ideal, será apresentado o com menor custo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5" y="2103560"/>
            <a:ext cx="7302546" cy="4447709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Não foi possível encontrar os valores ideais para os coeficientes da função."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Os coeficientes mais proximos dos ideais encontrados foram no cromossomo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%.0f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 custo de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%.6f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%.0f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° geração"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Coeficiente a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 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Coeficiente b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 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Coeficiente c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 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Coeficiente d 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 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162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896" y="1742013"/>
            <a:ext cx="6608208" cy="3373973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>
              <a:lnSpc>
                <a:spcPct val="120000"/>
              </a:lnSpc>
            </a:pPr>
            <a:r>
              <a:rPr lang="pt-BR" sz="4800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Dayana Freitas</a:t>
            </a:r>
          </a:p>
          <a:p>
            <a:pPr rtl="0"/>
            <a:r>
              <a:rPr lang="pt-BR" dirty="0"/>
              <a:t>Elyas Soboleski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Funções Utilizadas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5370" y="2105048"/>
            <a:ext cx="9555162" cy="4121150"/>
          </a:xfrm>
        </p:spPr>
        <p:txBody>
          <a:bodyPr rtlCol="0" anchor="ctr"/>
          <a:lstStyle>
            <a:defPPr>
              <a:defRPr lang="pt-BR"/>
            </a:defPPr>
          </a:lstStyle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inicializarPopulacao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calcularCusto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coeficiente_a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coeficiente_b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coeficiente_c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coeficiente_d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realizarMutacao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selecionarPais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realizarCrossover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pai1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pai2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filho1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filho2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gerarDominio()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gerarDominio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intervalo_inicial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Vetor domínio: ["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taxa_mutacao_dominio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posicao_dominio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]"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Quantidade de itens no domínio: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dirty="0">
                <a:latin typeface="Consolas" panose="020B0609020204030204" pitchFamily="49" charset="0"/>
              </a:rPr>
              <a:t>Recebe 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</a:p>
          <a:p>
            <a:pPr rtl="0"/>
            <a:r>
              <a:rPr lang="pt-BR" sz="1400" dirty="0">
                <a:latin typeface="Consolas" panose="020B0609020204030204" pitchFamily="49" charset="0"/>
              </a:rPr>
              <a:t>Cria o domínio</a:t>
            </a:r>
          </a:p>
          <a:p>
            <a:pPr rtl="0"/>
            <a:r>
              <a:rPr lang="pt-BR" sz="1400" dirty="0">
                <a:latin typeface="Consolas" panose="020B0609020204030204" pitchFamily="49" charset="0"/>
              </a:rPr>
              <a:t>Retorna um vetor com o domínio para o cálculo das funções </a:t>
            </a: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inicializar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Populacao()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inicializarPopulacao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cromossomo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dirty="0">
                <a:latin typeface="Consolas" panose="020B0609020204030204" pitchFamily="49" charset="0"/>
              </a:rPr>
              <a:t>Não recebe nenhum parâmetro</a:t>
            </a:r>
          </a:p>
          <a:p>
            <a:pPr rtl="0"/>
            <a:r>
              <a:rPr lang="pt-BR" sz="1400" dirty="0">
                <a:latin typeface="Consolas" panose="020B0609020204030204" pitchFamily="49" charset="0"/>
              </a:rPr>
              <a:t>Através do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pt-BR" sz="1400" dirty="0">
                <a:latin typeface="Consolas" panose="020B0609020204030204" pitchFamily="49" charset="0"/>
              </a:rPr>
              <a:t>atribuí a cada indivíduo da população inicial um número aleatório</a:t>
            </a:r>
          </a:p>
        </p:txBody>
      </p:sp>
    </p:spTree>
    <p:extLst>
      <p:ext uri="{BB962C8B-B14F-4D97-AF65-F5344CB8AC3E}">
        <p14:creationId xmlns:p14="http://schemas.microsoft.com/office/powerpoint/2010/main" val="36942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inicializar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Populacao()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5" y="2465538"/>
            <a:ext cx="7408211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...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Exibição da população inicial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Tamanho da população: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Número máximo de gerações: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MAX_GERACAO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GERAÇÃO INICIAL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[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] 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buFont typeface="+mj-lt"/>
              <a:buAutoNum type="arabicPeriod" startAt="3"/>
            </a:pPr>
            <a:r>
              <a:rPr lang="pt-BR" sz="1400" dirty="0">
                <a:latin typeface="Consolas" panose="020B0609020204030204" pitchFamily="49" charset="0"/>
              </a:rPr>
              <a:t>Exibe a população inicial</a:t>
            </a:r>
          </a:p>
          <a:p>
            <a:pPr rtl="0">
              <a:buAutoNum type="arabicPeriod" startAt="3"/>
            </a:pPr>
            <a:r>
              <a:rPr lang="pt-BR" sz="1400" dirty="0">
                <a:latin typeface="Consolas" panose="020B0609020204030204" pitchFamily="49" charset="0"/>
              </a:rPr>
              <a:t>Retorna uma matriz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pt-B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calcularCusto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Recebe através de um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1400" dirty="0">
                <a:latin typeface="Consolas" panose="020B0609020204030204" pitchFamily="49" charset="0"/>
              </a:rPr>
              <a:t>Os coeficientes a, b, c, d de cada indivíduo da matriz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populacao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latin typeface="Consolas" panose="020B0609020204030204" pitchFamily="49" charset="0"/>
              </a:rPr>
              <a:t>O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e a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coeficiente_b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fx_ideal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spcBef>
                <a:spcPts val="0"/>
              </a:spcBef>
            </a:pP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0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calcularCusto</a:t>
            </a:r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buFont typeface="+mj-lt"/>
              <a:buAutoNum type="arabicPeriod" startAt="2"/>
            </a:pPr>
            <a:r>
              <a:rPr lang="pt-BR" sz="1400" dirty="0">
                <a:latin typeface="Consolas" panose="020B0609020204030204" pitchFamily="49" charset="0"/>
              </a:rPr>
              <a:t>Calcula através do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fx_ideal</a:t>
            </a:r>
            <a:r>
              <a:rPr lang="pt-BR" sz="1400" dirty="0">
                <a:latin typeface="Consolas" panose="020B0609020204030204" pitchFamily="49" charset="0"/>
              </a:rPr>
              <a:t>,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pt-BR" sz="1400" dirty="0">
                <a:latin typeface="Consolas" panose="020B0609020204030204" pitchFamily="49" charset="0"/>
              </a:rPr>
              <a:t> e realiza 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dirty="0">
                <a:latin typeface="Consolas" panose="020B0609020204030204" pitchFamily="49" charset="0"/>
              </a:rPr>
              <a:t> para cada item do domínio </a:t>
            </a:r>
          </a:p>
          <a:p>
            <a:pPr>
              <a:buAutoNum type="arabicPeriod" startAt="2"/>
            </a:pPr>
            <a:r>
              <a:rPr lang="pt-BR" sz="1400" dirty="0">
                <a:latin typeface="Consolas" panose="020B0609020204030204" pitchFamily="49" charset="0"/>
              </a:rPr>
              <a:t>O RMSE recebe a raiz da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dirty="0">
                <a:latin typeface="Consolas" panose="020B0609020204030204" pitchFamily="49" charset="0"/>
              </a:rPr>
              <a:t> dividida pela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endParaRPr lang="pt-BR" sz="1400" dirty="0">
              <a:latin typeface="Consolas" panose="020B0609020204030204" pitchFamily="49" charset="0"/>
            </a:endParaRPr>
          </a:p>
          <a:p>
            <a:pPr>
              <a:buAutoNum type="arabicPeriod" startAt="2"/>
            </a:pPr>
            <a:r>
              <a:rPr lang="pt-BR" sz="1400" dirty="0">
                <a:latin typeface="Consolas" panose="020B0609020204030204" pitchFamily="49" charset="0"/>
              </a:rPr>
              <a:t>Retorna o RMSE que é salvo no vetor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TAMANHO_POPULACAO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3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fx_ideal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coeficiente_b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coeficiente_d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fx_ideal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somatoria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quant_itens_dominio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3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b="0" cap="non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realizarMutacao()</a:t>
            </a:r>
            <a:endParaRPr lang="pt-BR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400" dirty="0">
                <a:latin typeface="Consolas" panose="020B0609020204030204" pitchFamily="49" charset="0"/>
              </a:rPr>
              <a:t>Recebe o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vetor_individuo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dirty="0">
                <a:latin typeface="Consolas" panose="020B0609020204030204" pitchFamily="49" charset="0"/>
              </a:rPr>
              <a:t>como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parâmetro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Seleciona um gene aleatório para ser mudado.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Escolhe aleatoriamente se o gene vai ser incrementado ou decrementado de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Retorna o indivíduo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81626" y="2465538"/>
            <a:ext cx="7302546" cy="3723754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realizarMutacao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soma_subt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soma_subt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individuo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42818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594_TF11936837_Win32" id="{1F59BAB0-9115-4D7C-97A5-C14D763720C4}" vid="{4A09BBE7-84ED-4D2C-9255-569D5B2153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30e9df3-be65-4c73-a93b-d1236ebd677e"/>
    <ds:schemaRef ds:uri="http://schemas.openxmlformats.org/package/2006/metadata/core-properties"/>
    <ds:schemaRef ds:uri="http://purl.org/dc/terms/"/>
    <ds:schemaRef ds:uri="71af3243-3dd4-4a8d-8c0d-dd76da1f02a5"/>
    <ds:schemaRef ds:uri="http://purl.org/dc/dcmitype/"/>
    <ds:schemaRef ds:uri="16c05727-aa75-4e4a-9b5f-8a80a1165891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resultados científicos</Template>
  <TotalTime>295</TotalTime>
  <Words>3238</Words>
  <Application>Microsoft Office PowerPoint</Application>
  <PresentationFormat>Widescreen</PresentationFormat>
  <Paragraphs>339</Paragraphs>
  <Slides>23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Arial Nova</vt:lpstr>
      <vt:lpstr>Biome</vt:lpstr>
      <vt:lpstr>Calibri</vt:lpstr>
      <vt:lpstr>Cambria Math</vt:lpstr>
      <vt:lpstr>Consolas</vt:lpstr>
      <vt:lpstr>Personalizado</vt:lpstr>
      <vt:lpstr>Apresentação do PowerPoint</vt:lpstr>
      <vt:lpstr>Resultado ideal</vt:lpstr>
      <vt:lpstr>Funções Utilizadas</vt:lpstr>
      <vt:lpstr>gerarDominio()</vt:lpstr>
      <vt:lpstr>inicializarPopulacao()</vt:lpstr>
      <vt:lpstr>inicializarPopulacao()</vt:lpstr>
      <vt:lpstr>calcularCusto()</vt:lpstr>
      <vt:lpstr>calcularCusto()</vt:lpstr>
      <vt:lpstr>realizarMutacao()</vt:lpstr>
      <vt:lpstr>selecionarPais()</vt:lpstr>
      <vt:lpstr>selecionarPais()</vt:lpstr>
      <vt:lpstr>realizarCrossover()</vt:lpstr>
      <vt:lpstr>realizarCrossover()</vt:lpstr>
      <vt:lpstr>main()</vt:lpstr>
      <vt:lpstr>main() - menor_custo</vt:lpstr>
      <vt:lpstr>main() – verificação</vt:lpstr>
      <vt:lpstr>main() – mutação</vt:lpstr>
      <vt:lpstr>main() – seleção de pais</vt:lpstr>
      <vt:lpstr>main() – crossover</vt:lpstr>
      <vt:lpstr>main() – verificação</vt:lpstr>
      <vt:lpstr>main() – encerramento</vt:lpstr>
      <vt:lpstr>Apresentação prática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Ajustes de </dc:title>
  <dc:creator>Dayana Freitas</dc:creator>
  <cp:lastModifiedBy>Dayana Freitas</cp:lastModifiedBy>
  <cp:revision>1</cp:revision>
  <dcterms:created xsi:type="dcterms:W3CDTF">2024-06-26T13:10:08Z</dcterms:created>
  <dcterms:modified xsi:type="dcterms:W3CDTF">2024-06-27T17:08:04Z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