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0976839">
            <a:off x="1144436" y="1038386"/>
            <a:ext cx="10435229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s-GT" sz="6600" dirty="0" smtClean="0">
                <a:latin typeface="Cooper Std Black" panose="0208090304030B020404" pitchFamily="18" charset="0"/>
              </a:rPr>
              <a:t> </a:t>
            </a:r>
            <a:r>
              <a:rPr lang="es-GT" sz="6000" dirty="0" smtClean="0">
                <a:latin typeface="Cooper Std Black" panose="0208090304030B020404" pitchFamily="18" charset="0"/>
              </a:rPr>
              <a:t>SEA A TEXPIA 1 VILLA NUEVA</a:t>
            </a:r>
            <a:endParaRPr lang="es-GT" sz="6000" dirty="0">
              <a:latin typeface="Cooper Std Black" panose="0208090304030B0204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 rot="20512998">
            <a:off x="4339523" y="3063801"/>
            <a:ext cx="43240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Teléfono:</a:t>
            </a:r>
          </a:p>
          <a:p>
            <a:r>
              <a:rPr lang="es-GT" sz="2400" dirty="0"/>
              <a:t>(502) 6644 </a:t>
            </a:r>
            <a:r>
              <a:rPr lang="es-GT" sz="2400" dirty="0" smtClean="0"/>
              <a:t>7400</a:t>
            </a:r>
            <a:endParaRPr lang="es-GT" dirty="0"/>
          </a:p>
          <a:p>
            <a:r>
              <a:rPr lang="es-GT" sz="24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Dirección:</a:t>
            </a:r>
          </a:p>
          <a:p>
            <a:r>
              <a:rPr lang="sv-SE" sz="2400" dirty="0"/>
              <a:t>16 Av 8-08 Z.4Villa Nueva - Guatemala</a:t>
            </a:r>
          </a:p>
          <a:p>
            <a:endParaRPr lang="es-GT" sz="2400" dirty="0"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0107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63" y="414579"/>
            <a:ext cx="10042902" cy="62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0794" y="624110"/>
            <a:ext cx="8524067" cy="832731"/>
          </a:xfrm>
        </p:spPr>
        <p:txBody>
          <a:bodyPr>
            <a:normAutofit fontScale="90000"/>
          </a:bodyPr>
          <a:lstStyle/>
          <a:p>
            <a:r>
              <a:rPr lang="es-GT" dirty="0" smtClean="0">
                <a:latin typeface="Cooper Std Black" panose="0208090304030B020404" pitchFamily="18" charset="0"/>
              </a:rPr>
              <a:t>Personas  Trabajadoras y  Humildes</a:t>
            </a:r>
            <a:endParaRPr lang="es-GT" dirty="0">
              <a:latin typeface="Cooper Std Black" panose="0208090304030B020404" pitchFamily="18" charset="0"/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1302" y="2022475"/>
            <a:ext cx="3431895" cy="3354388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51350" y="2022475"/>
            <a:ext cx="4036862" cy="33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2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27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BatangChe</vt:lpstr>
      <vt:lpstr>Arial</vt:lpstr>
      <vt:lpstr>Century Gothic</vt:lpstr>
      <vt:lpstr>Cooper Std Black</vt:lpstr>
      <vt:lpstr>Wingdings 3</vt:lpstr>
      <vt:lpstr>Espiral</vt:lpstr>
      <vt:lpstr> SEA A TEXPIA 1 VILLA NUEVA</vt:lpstr>
      <vt:lpstr>Presentación de PowerPoint</vt:lpstr>
      <vt:lpstr>Personas  Trabajadoras y  Humildes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GALCASA</dc:title>
  <dc:creator>Estudiante</dc:creator>
  <cp:lastModifiedBy>Estudiante</cp:lastModifiedBy>
  <cp:revision>5</cp:revision>
  <dcterms:created xsi:type="dcterms:W3CDTF">2018-08-15T15:28:55Z</dcterms:created>
  <dcterms:modified xsi:type="dcterms:W3CDTF">2018-08-15T16:13:50Z</dcterms:modified>
</cp:coreProperties>
</file>