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53"/>
  </p:notesMasterIdLst>
  <p:sldIdLst>
    <p:sldId id="256" r:id="rId2"/>
    <p:sldId id="258" r:id="rId3"/>
    <p:sldId id="259" r:id="rId4"/>
    <p:sldId id="311" r:id="rId5"/>
    <p:sldId id="319" r:id="rId6"/>
    <p:sldId id="320" r:id="rId7"/>
    <p:sldId id="321" r:id="rId8"/>
    <p:sldId id="267" r:id="rId9"/>
    <p:sldId id="293" r:id="rId10"/>
    <p:sldId id="301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3" r:id="rId19"/>
    <p:sldId id="302" r:id="rId20"/>
    <p:sldId id="305" r:id="rId21"/>
    <p:sldId id="309" r:id="rId22"/>
    <p:sldId id="308" r:id="rId23"/>
    <p:sldId id="307" r:id="rId24"/>
    <p:sldId id="306" r:id="rId25"/>
    <p:sldId id="304" r:id="rId26"/>
    <p:sldId id="312" r:id="rId27"/>
    <p:sldId id="310" r:id="rId28"/>
    <p:sldId id="314" r:id="rId29"/>
    <p:sldId id="315" r:id="rId30"/>
    <p:sldId id="316" r:id="rId31"/>
    <p:sldId id="272" r:id="rId32"/>
    <p:sldId id="318" r:id="rId33"/>
    <p:sldId id="317" r:id="rId34"/>
    <p:sldId id="337" r:id="rId35"/>
    <p:sldId id="336" r:id="rId36"/>
    <p:sldId id="335" r:id="rId37"/>
    <p:sldId id="334" r:id="rId38"/>
    <p:sldId id="323" r:id="rId39"/>
    <p:sldId id="313" r:id="rId40"/>
    <p:sldId id="332" r:id="rId41"/>
    <p:sldId id="333" r:id="rId42"/>
    <p:sldId id="324" r:id="rId43"/>
    <p:sldId id="327" r:id="rId44"/>
    <p:sldId id="278" r:id="rId45"/>
    <p:sldId id="326" r:id="rId46"/>
    <p:sldId id="325" r:id="rId47"/>
    <p:sldId id="328" r:id="rId48"/>
    <p:sldId id="330" r:id="rId49"/>
    <p:sldId id="329" r:id="rId50"/>
    <p:sldId id="331" r:id="rId51"/>
    <p:sldId id="322" r:id="rId52"/>
  </p:sldIdLst>
  <p:sldSz cx="9144000" cy="5143500" type="screen16x9"/>
  <p:notesSz cx="6858000" cy="9144000"/>
  <p:embeddedFontLst>
    <p:embeddedFont>
      <p:font typeface="Baloo 2" panose="020B0604020202020204" charset="0"/>
      <p:regular r:id="rId54"/>
      <p:bold r:id="rId55"/>
    </p:embeddedFont>
    <p:embeddedFont>
      <p:font typeface="El Messiri" panose="020B0604020202020204" charset="-78"/>
      <p:regular r:id="rId56"/>
      <p:bold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8C8A3D-44C2-4643-AF6B-C79B2CF650BF}">
  <a:tblStyle styleId="{888C8A3D-44C2-4643-AF6B-C79B2CF650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3F4E925-6BA6-49C1-89A4-B8199799494F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ed143d564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ed143d564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ec8bb10418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ec8bb10418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ec8bb10418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ec8bb10418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ed143d5643_2_14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ed143d5643_2_14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ed143d5643_2_146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ed143d5643_2_146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ged143d5643_2_150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7" name="Google Shape;1277;ged143d5643_2_150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940862"/>
            <a:ext cx="4832100" cy="213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600" b="1">
                <a:latin typeface="El Messiri"/>
                <a:ea typeface="El Messiri"/>
                <a:cs typeface="El Messiri"/>
                <a:sym typeface="El Messi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109738"/>
            <a:ext cx="4832100" cy="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2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37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281" name="Google Shape;281;p37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2" name="Google Shape;282;p37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83" name="Google Shape;283;p37"/>
          <p:cNvGrpSpPr/>
          <p:nvPr/>
        </p:nvGrpSpPr>
        <p:grpSpPr>
          <a:xfrm flipH="1">
            <a:off x="7254218" y="2021295"/>
            <a:ext cx="1259755" cy="3123261"/>
            <a:chOff x="2330682" y="1468700"/>
            <a:chExt cx="824447" cy="2044019"/>
          </a:xfrm>
        </p:grpSpPr>
        <p:sp>
          <p:nvSpPr>
            <p:cNvPr id="284" name="Google Shape;284;p37"/>
            <p:cNvSpPr/>
            <p:nvPr/>
          </p:nvSpPr>
          <p:spPr>
            <a:xfrm>
              <a:off x="2519514" y="2137089"/>
              <a:ext cx="635615" cy="611378"/>
            </a:xfrm>
            <a:custGeom>
              <a:avLst/>
              <a:gdLst/>
              <a:ahLst/>
              <a:cxnLst/>
              <a:rect l="l" t="t" r="r" b="b"/>
              <a:pathLst>
                <a:path w="19302" h="18566" extrusionOk="0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7"/>
            <p:cNvSpPr/>
            <p:nvPr/>
          </p:nvSpPr>
          <p:spPr>
            <a:xfrm>
              <a:off x="2502489" y="2544998"/>
              <a:ext cx="166198" cy="684648"/>
            </a:xfrm>
            <a:custGeom>
              <a:avLst/>
              <a:gdLst/>
              <a:ahLst/>
              <a:cxnLst/>
              <a:rect l="l" t="t" r="r" b="b"/>
              <a:pathLst>
                <a:path w="5047" h="20791" fill="none" extrusionOk="0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7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7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7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89" name="Google Shape;289;p37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2_1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"/>
          <p:cNvSpPr/>
          <p:nvPr/>
        </p:nvSpPr>
        <p:spPr>
          <a:xfrm>
            <a:off x="-517325" y="1618328"/>
            <a:ext cx="2760300" cy="2760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2" name="Google Shape;292;p38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293" name="Google Shape;293;p38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4" name="Google Shape;294;p38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95" name="Google Shape;295;p38"/>
          <p:cNvGrpSpPr/>
          <p:nvPr/>
        </p:nvGrpSpPr>
        <p:grpSpPr>
          <a:xfrm flipH="1">
            <a:off x="244674" y="1853382"/>
            <a:ext cx="1628002" cy="3290198"/>
            <a:chOff x="6795049" y="1179275"/>
            <a:chExt cx="916719" cy="1852694"/>
          </a:xfrm>
        </p:grpSpPr>
        <p:sp>
          <p:nvSpPr>
            <p:cNvPr id="296" name="Google Shape;296;p38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8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8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8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8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01" name="Google Shape;301;p38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2_1_1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39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304" name="Google Shape;304;p39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5" name="Google Shape;305;p39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306" name="Google Shape;306;p39"/>
          <p:cNvGrpSpPr/>
          <p:nvPr/>
        </p:nvGrpSpPr>
        <p:grpSpPr>
          <a:xfrm>
            <a:off x="7146121" y="2125283"/>
            <a:ext cx="1150439" cy="3018223"/>
            <a:chOff x="7005588" y="1179275"/>
            <a:chExt cx="706180" cy="1852694"/>
          </a:xfrm>
        </p:grpSpPr>
        <p:sp>
          <p:nvSpPr>
            <p:cNvPr id="307" name="Google Shape;307;p39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9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9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10" name="Google Shape;310;p39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 flipH="1">
            <a:off x="4412275" y="2257736"/>
            <a:ext cx="4018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 flipH="1">
            <a:off x="5371075" y="3099525"/>
            <a:ext cx="30597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525175" y="1035674"/>
            <a:ext cx="19056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17" name="Google Shape;17;p3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" name="Google Shape;18;p3"/>
          <p:cNvGrpSpPr/>
          <p:nvPr/>
        </p:nvGrpSpPr>
        <p:grpSpPr>
          <a:xfrm>
            <a:off x="7748824" y="4263975"/>
            <a:ext cx="636900" cy="322800"/>
            <a:chOff x="790074" y="3806775"/>
            <a:chExt cx="636900" cy="322800"/>
          </a:xfrm>
        </p:grpSpPr>
        <p:sp>
          <p:nvSpPr>
            <p:cNvPr id="19" name="Google Shape;19;p3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" name="Google Shape;20;p3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4824050" y="1354750"/>
            <a:ext cx="3606900" cy="14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3300" b="1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ubTitle" idx="1"/>
          </p:nvPr>
        </p:nvSpPr>
        <p:spPr>
          <a:xfrm>
            <a:off x="4823900" y="3009013"/>
            <a:ext cx="3606900" cy="7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9" name="Google Shape;39;p7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40" name="Google Shape;40;p7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1" name="Google Shape;41;p7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42" name="Google Shape;42;p7"/>
          <p:cNvCxnSpPr/>
          <p:nvPr/>
        </p:nvCxnSpPr>
        <p:spPr>
          <a:xfrm>
            <a:off x="211980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3"/>
          <p:cNvCxnSpPr/>
          <p:nvPr/>
        </p:nvCxnSpPr>
        <p:spPr>
          <a:xfrm>
            <a:off x="211980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13"/>
          <p:cNvSpPr/>
          <p:nvPr/>
        </p:nvSpPr>
        <p:spPr>
          <a:xfrm>
            <a:off x="-730325" y="157152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1982400" y="1394900"/>
            <a:ext cx="24009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2"/>
          </p:nvPr>
        </p:nvSpPr>
        <p:spPr>
          <a:xfrm>
            <a:off x="5724250" y="1394900"/>
            <a:ext cx="24009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3"/>
          </p:nvPr>
        </p:nvSpPr>
        <p:spPr>
          <a:xfrm>
            <a:off x="1982400" y="2876503"/>
            <a:ext cx="24009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2" name="Google Shape;72;p13"/>
          <p:cNvGrpSpPr/>
          <p:nvPr/>
        </p:nvGrpSpPr>
        <p:grpSpPr>
          <a:xfrm flipH="1">
            <a:off x="107503" y="2027120"/>
            <a:ext cx="822346" cy="3123261"/>
            <a:chOff x="2330682" y="1468700"/>
            <a:chExt cx="538184" cy="2044019"/>
          </a:xfrm>
        </p:grpSpPr>
        <p:sp>
          <p:nvSpPr>
            <p:cNvPr id="73" name="Google Shape;73;p13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3"/>
          <p:cNvSpPr txBox="1">
            <a:spLocks noGrp="1"/>
          </p:cNvSpPr>
          <p:nvPr>
            <p:ph type="subTitle" idx="4"/>
          </p:nvPr>
        </p:nvSpPr>
        <p:spPr>
          <a:xfrm>
            <a:off x="5724250" y="2876503"/>
            <a:ext cx="24009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5"/>
          </p:nvPr>
        </p:nvSpPr>
        <p:spPr>
          <a:xfrm>
            <a:off x="1982400" y="1785625"/>
            <a:ext cx="24009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6"/>
          </p:nvPr>
        </p:nvSpPr>
        <p:spPr>
          <a:xfrm>
            <a:off x="5724250" y="1785625"/>
            <a:ext cx="24009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7"/>
          </p:nvPr>
        </p:nvSpPr>
        <p:spPr>
          <a:xfrm>
            <a:off x="1982400" y="3264400"/>
            <a:ext cx="24009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8"/>
          </p:nvPr>
        </p:nvSpPr>
        <p:spPr>
          <a:xfrm>
            <a:off x="5724250" y="3264400"/>
            <a:ext cx="24009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9" hasCustomPrompt="1"/>
          </p:nvPr>
        </p:nvSpPr>
        <p:spPr>
          <a:xfrm>
            <a:off x="1018800" y="1552474"/>
            <a:ext cx="963600" cy="74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13" hasCustomPrompt="1"/>
          </p:nvPr>
        </p:nvSpPr>
        <p:spPr>
          <a:xfrm>
            <a:off x="4760650" y="1552474"/>
            <a:ext cx="963600" cy="74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14" hasCustomPrompt="1"/>
          </p:nvPr>
        </p:nvSpPr>
        <p:spPr>
          <a:xfrm>
            <a:off x="1018800" y="3030486"/>
            <a:ext cx="963600" cy="74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5" hasCustomPrompt="1"/>
          </p:nvPr>
        </p:nvSpPr>
        <p:spPr>
          <a:xfrm>
            <a:off x="4760650" y="3030486"/>
            <a:ext cx="963600" cy="74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5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766350" y="2257736"/>
            <a:ext cx="4018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1"/>
          </p:nvPr>
        </p:nvSpPr>
        <p:spPr>
          <a:xfrm>
            <a:off x="766350" y="3099525"/>
            <a:ext cx="30597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 idx="2" hasCustomPrompt="1"/>
          </p:nvPr>
        </p:nvSpPr>
        <p:spPr>
          <a:xfrm>
            <a:off x="766350" y="1035674"/>
            <a:ext cx="19056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93" name="Google Shape;93;p15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94" name="Google Shape;94;p15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5" name="Google Shape;95;p15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96" name="Google Shape;96;p15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7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4938950" y="2257726"/>
            <a:ext cx="3491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1"/>
          </p:nvPr>
        </p:nvSpPr>
        <p:spPr>
          <a:xfrm>
            <a:off x="4938950" y="3099525"/>
            <a:ext cx="31284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title" idx="2" hasCustomPrompt="1"/>
          </p:nvPr>
        </p:nvSpPr>
        <p:spPr>
          <a:xfrm>
            <a:off x="4938950" y="1035675"/>
            <a:ext cx="19485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01" name="Google Shape;101;p16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102" name="Google Shape;102;p16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3" name="Google Shape;103;p16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104" name="Google Shape;104;p16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10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 flipH="1">
            <a:off x="428525" y="2257725"/>
            <a:ext cx="3128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subTitle" idx="1"/>
          </p:nvPr>
        </p:nvSpPr>
        <p:spPr>
          <a:xfrm flipH="1">
            <a:off x="428525" y="3099525"/>
            <a:ext cx="31284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608425" y="1035675"/>
            <a:ext cx="19485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09" name="Google Shape;109;p17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110" name="Google Shape;110;p17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1" name="Google Shape;111;p17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112" name="Google Shape;112;p17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23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9"/>
          <p:cNvSpPr txBox="1">
            <a:spLocks noGrp="1"/>
          </p:cNvSpPr>
          <p:nvPr>
            <p:ph type="subTitle" idx="1"/>
          </p:nvPr>
        </p:nvSpPr>
        <p:spPr>
          <a:xfrm>
            <a:off x="713225" y="1072200"/>
            <a:ext cx="7717500" cy="3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08" name="Google Shape;208;p29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59" r:id="rId5"/>
    <p:sldLayoutId id="2147483661" r:id="rId6"/>
    <p:sldLayoutId id="2147483662" r:id="rId7"/>
    <p:sldLayoutId id="2147483663" r:id="rId8"/>
    <p:sldLayoutId id="2147483675" r:id="rId9"/>
    <p:sldLayoutId id="2147483683" r:id="rId10"/>
    <p:sldLayoutId id="2147483684" r:id="rId11"/>
    <p:sldLayoutId id="214748368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1EE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2"/>
          <p:cNvSpPr/>
          <p:nvPr/>
        </p:nvSpPr>
        <p:spPr>
          <a:xfrm>
            <a:off x="6163475" y="10519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42"/>
          <p:cNvSpPr txBox="1">
            <a:spLocks noGrp="1"/>
          </p:cNvSpPr>
          <p:nvPr>
            <p:ph type="ctrTitle"/>
          </p:nvPr>
        </p:nvSpPr>
        <p:spPr>
          <a:xfrm>
            <a:off x="713225" y="940862"/>
            <a:ext cx="4832100" cy="213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Trabajo final de estructura de datos</a:t>
            </a:r>
            <a:endParaRPr dirty="0"/>
          </a:p>
        </p:txBody>
      </p:sp>
      <p:sp>
        <p:nvSpPr>
          <p:cNvPr id="321" name="Google Shape;321;p42"/>
          <p:cNvSpPr txBox="1">
            <a:spLocks noGrp="1"/>
          </p:cNvSpPr>
          <p:nvPr>
            <p:ph type="subTitle" idx="1"/>
          </p:nvPr>
        </p:nvSpPr>
        <p:spPr>
          <a:xfrm>
            <a:off x="713225" y="3109738"/>
            <a:ext cx="4832100" cy="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703"/>
              </a:buClr>
              <a:buSzPts val="1100"/>
              <a:buFont typeface="Arial"/>
              <a:buNone/>
            </a:pPr>
            <a:r>
              <a:rPr lang="en" dirty="0"/>
              <a:t>Eduardo Araujo Sarmiento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703"/>
              </a:buClr>
              <a:buSzPts val="1100"/>
              <a:buFont typeface="Arial"/>
              <a:buNone/>
            </a:pPr>
            <a:r>
              <a:rPr lang="en" dirty="0"/>
              <a:t>Dayana Armas Benavides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22" name="Google Shape;322;p42"/>
          <p:cNvGrpSpPr/>
          <p:nvPr/>
        </p:nvGrpSpPr>
        <p:grpSpPr>
          <a:xfrm>
            <a:off x="790074" y="4071550"/>
            <a:ext cx="636900" cy="322800"/>
            <a:chOff x="790074" y="3806775"/>
            <a:chExt cx="636900" cy="322800"/>
          </a:xfrm>
        </p:grpSpPr>
        <p:sp>
          <p:nvSpPr>
            <p:cNvPr id="323" name="Google Shape;323;p42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4" name="Google Shape;324;p42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325" name="Google Shape;325;p42"/>
          <p:cNvGrpSpPr/>
          <p:nvPr/>
        </p:nvGrpSpPr>
        <p:grpSpPr>
          <a:xfrm>
            <a:off x="5573844" y="1434275"/>
            <a:ext cx="2619217" cy="2644948"/>
            <a:chOff x="5573844" y="1434275"/>
            <a:chExt cx="2619217" cy="2644948"/>
          </a:xfrm>
        </p:grpSpPr>
        <p:sp>
          <p:nvSpPr>
            <p:cNvPr id="326" name="Google Shape;326;p42"/>
            <p:cNvSpPr/>
            <p:nvPr/>
          </p:nvSpPr>
          <p:spPr>
            <a:xfrm flipH="1">
              <a:off x="5676406" y="2519183"/>
              <a:ext cx="427889" cy="1363862"/>
            </a:xfrm>
            <a:custGeom>
              <a:avLst/>
              <a:gdLst/>
              <a:ahLst/>
              <a:cxnLst/>
              <a:rect l="l" t="t" r="r" b="b"/>
              <a:pathLst>
                <a:path w="12464" h="39728" fill="none" extrusionOk="0">
                  <a:moveTo>
                    <a:pt x="12463" y="39727"/>
                  </a:moveTo>
                  <a:lnTo>
                    <a:pt x="6597" y="152"/>
                  </a:lnTo>
                  <a:cubicBezTo>
                    <a:pt x="6597" y="0"/>
                    <a:pt x="6384" y="0"/>
                    <a:pt x="6384" y="152"/>
                  </a:cubicBezTo>
                  <a:lnTo>
                    <a:pt x="1" y="3972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7" name="Google Shape;327;p42"/>
            <p:cNvGrpSpPr/>
            <p:nvPr/>
          </p:nvGrpSpPr>
          <p:grpSpPr>
            <a:xfrm>
              <a:off x="5573844" y="1434275"/>
              <a:ext cx="2619217" cy="2644948"/>
              <a:chOff x="5573844" y="1739075"/>
              <a:chExt cx="2619217" cy="2644948"/>
            </a:xfrm>
          </p:grpSpPr>
          <p:grpSp>
            <p:nvGrpSpPr>
              <p:cNvPr id="328" name="Google Shape;328;p42"/>
              <p:cNvGrpSpPr/>
              <p:nvPr/>
            </p:nvGrpSpPr>
            <p:grpSpPr>
              <a:xfrm>
                <a:off x="5573844" y="1739075"/>
                <a:ext cx="2619217" cy="2630370"/>
                <a:chOff x="6010319" y="1815275"/>
                <a:chExt cx="2619217" cy="2630370"/>
              </a:xfrm>
            </p:grpSpPr>
            <p:sp>
              <p:nvSpPr>
                <p:cNvPr id="329" name="Google Shape;329;p42"/>
                <p:cNvSpPr/>
                <p:nvPr/>
              </p:nvSpPr>
              <p:spPr>
                <a:xfrm flipH="1">
                  <a:off x="7624611" y="1999011"/>
                  <a:ext cx="219171" cy="196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4" h="5735" extrusionOk="0">
                      <a:moveTo>
                        <a:pt x="3221" y="1"/>
                      </a:moveTo>
                      <a:cubicBezTo>
                        <a:pt x="1977" y="1"/>
                        <a:pt x="833" y="800"/>
                        <a:pt x="456" y="2056"/>
                      </a:cubicBezTo>
                      <a:cubicBezTo>
                        <a:pt x="0" y="3575"/>
                        <a:pt x="851" y="5156"/>
                        <a:pt x="2371" y="5612"/>
                      </a:cubicBezTo>
                      <a:cubicBezTo>
                        <a:pt x="2649" y="5695"/>
                        <a:pt x="2929" y="5735"/>
                        <a:pt x="3205" y="5735"/>
                      </a:cubicBezTo>
                      <a:cubicBezTo>
                        <a:pt x="4441" y="5735"/>
                        <a:pt x="5585" y="4939"/>
                        <a:pt x="5958" y="3697"/>
                      </a:cubicBezTo>
                      <a:cubicBezTo>
                        <a:pt x="6383" y="2177"/>
                        <a:pt x="5532" y="566"/>
                        <a:pt x="4012" y="110"/>
                      </a:cubicBezTo>
                      <a:cubicBezTo>
                        <a:pt x="3748" y="36"/>
                        <a:pt x="3482" y="1"/>
                        <a:pt x="32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42"/>
                <p:cNvSpPr/>
                <p:nvPr/>
              </p:nvSpPr>
              <p:spPr>
                <a:xfrm flipH="1">
                  <a:off x="7677826" y="2046833"/>
                  <a:ext cx="112744" cy="101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4" h="2948" extrusionOk="0">
                      <a:moveTo>
                        <a:pt x="1671" y="0"/>
                      </a:moveTo>
                      <a:cubicBezTo>
                        <a:pt x="1041" y="0"/>
                        <a:pt x="445" y="404"/>
                        <a:pt x="244" y="1058"/>
                      </a:cubicBezTo>
                      <a:cubicBezTo>
                        <a:pt x="0" y="1818"/>
                        <a:pt x="456" y="2638"/>
                        <a:pt x="1216" y="2881"/>
                      </a:cubicBezTo>
                      <a:cubicBezTo>
                        <a:pt x="1361" y="2926"/>
                        <a:pt x="1507" y="2947"/>
                        <a:pt x="1650" y="2947"/>
                      </a:cubicBezTo>
                      <a:cubicBezTo>
                        <a:pt x="2288" y="2947"/>
                        <a:pt x="2872" y="2529"/>
                        <a:pt x="3070" y="1909"/>
                      </a:cubicBezTo>
                      <a:cubicBezTo>
                        <a:pt x="3283" y="1119"/>
                        <a:pt x="2858" y="298"/>
                        <a:pt x="2067" y="55"/>
                      </a:cubicBezTo>
                      <a:cubicBezTo>
                        <a:pt x="1936" y="18"/>
                        <a:pt x="1802" y="0"/>
                        <a:pt x="167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" name="Google Shape;331;p42"/>
                <p:cNvSpPr/>
                <p:nvPr/>
              </p:nvSpPr>
              <p:spPr>
                <a:xfrm flipH="1">
                  <a:off x="6687547" y="2409740"/>
                  <a:ext cx="849458" cy="444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43" h="12950" extrusionOk="0">
                      <a:moveTo>
                        <a:pt x="2827" y="1"/>
                      </a:moveTo>
                      <a:cubicBezTo>
                        <a:pt x="2736" y="1"/>
                        <a:pt x="2645" y="92"/>
                        <a:pt x="2615" y="183"/>
                      </a:cubicBezTo>
                      <a:lnTo>
                        <a:pt x="31" y="12675"/>
                      </a:lnTo>
                      <a:cubicBezTo>
                        <a:pt x="1" y="12827"/>
                        <a:pt x="122" y="12949"/>
                        <a:pt x="274" y="12949"/>
                      </a:cubicBezTo>
                      <a:lnTo>
                        <a:pt x="21916" y="12949"/>
                      </a:lnTo>
                      <a:cubicBezTo>
                        <a:pt x="22037" y="12949"/>
                        <a:pt x="22129" y="12888"/>
                        <a:pt x="22159" y="12767"/>
                      </a:cubicBezTo>
                      <a:lnTo>
                        <a:pt x="24712" y="274"/>
                      </a:lnTo>
                      <a:cubicBezTo>
                        <a:pt x="24743" y="153"/>
                        <a:pt x="24652" y="1"/>
                        <a:pt x="2450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" name="Google Shape;332;p42"/>
                <p:cNvSpPr/>
                <p:nvPr/>
              </p:nvSpPr>
              <p:spPr>
                <a:xfrm flipH="1">
                  <a:off x="6726137" y="2443143"/>
                  <a:ext cx="778529" cy="401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77" h="11703" extrusionOk="0">
                      <a:moveTo>
                        <a:pt x="2584" y="0"/>
                      </a:moveTo>
                      <a:cubicBezTo>
                        <a:pt x="2493" y="0"/>
                        <a:pt x="2402" y="91"/>
                        <a:pt x="2402" y="183"/>
                      </a:cubicBezTo>
                      <a:lnTo>
                        <a:pt x="31" y="11459"/>
                      </a:lnTo>
                      <a:cubicBezTo>
                        <a:pt x="1" y="11581"/>
                        <a:pt x="92" y="11702"/>
                        <a:pt x="244" y="11702"/>
                      </a:cubicBezTo>
                      <a:lnTo>
                        <a:pt x="20092" y="11702"/>
                      </a:lnTo>
                      <a:cubicBezTo>
                        <a:pt x="20184" y="11702"/>
                        <a:pt x="20275" y="11642"/>
                        <a:pt x="20275" y="11551"/>
                      </a:cubicBezTo>
                      <a:lnTo>
                        <a:pt x="22646" y="243"/>
                      </a:lnTo>
                      <a:cubicBezTo>
                        <a:pt x="22676" y="122"/>
                        <a:pt x="22585" y="0"/>
                        <a:pt x="22433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" name="Google Shape;333;p42"/>
                <p:cNvSpPr/>
                <p:nvPr/>
              </p:nvSpPr>
              <p:spPr>
                <a:xfrm flipH="1">
                  <a:off x="6845130" y="2484889"/>
                  <a:ext cx="592729" cy="11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65" h="3405" extrusionOk="0">
                      <a:moveTo>
                        <a:pt x="699" y="0"/>
                      </a:moveTo>
                      <a:lnTo>
                        <a:pt x="0" y="3404"/>
                      </a:lnTo>
                      <a:lnTo>
                        <a:pt x="16505" y="3404"/>
                      </a:lnTo>
                      <a:lnTo>
                        <a:pt x="17265" y="0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" name="Google Shape;334;p42"/>
                <p:cNvSpPr/>
                <p:nvPr/>
              </p:nvSpPr>
              <p:spPr>
                <a:xfrm flipH="1">
                  <a:off x="7259404" y="2666428"/>
                  <a:ext cx="218106" cy="150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3" h="4378" extrusionOk="0">
                      <a:moveTo>
                        <a:pt x="912" y="1"/>
                      </a:moveTo>
                      <a:lnTo>
                        <a:pt x="0" y="4378"/>
                      </a:lnTo>
                      <a:lnTo>
                        <a:pt x="5441" y="4378"/>
                      </a:lnTo>
                      <a:lnTo>
                        <a:pt x="6353" y="1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" name="Google Shape;335;p42"/>
                <p:cNvSpPr/>
                <p:nvPr/>
              </p:nvSpPr>
              <p:spPr>
                <a:xfrm flipH="1">
                  <a:off x="7093487" y="2626776"/>
                  <a:ext cx="179518" cy="191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9" h="5564" extrusionOk="0">
                      <a:moveTo>
                        <a:pt x="1247" y="1"/>
                      </a:moveTo>
                      <a:lnTo>
                        <a:pt x="1" y="5563"/>
                      </a:lnTo>
                      <a:lnTo>
                        <a:pt x="4043" y="5563"/>
                      </a:lnTo>
                      <a:cubicBezTo>
                        <a:pt x="4135" y="5472"/>
                        <a:pt x="5229" y="1"/>
                        <a:pt x="5229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" name="Google Shape;336;p42"/>
                <p:cNvSpPr/>
                <p:nvPr/>
              </p:nvSpPr>
              <p:spPr>
                <a:xfrm flipH="1">
                  <a:off x="6881633" y="2625746"/>
                  <a:ext cx="189955" cy="150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" h="4378" extrusionOk="0">
                      <a:moveTo>
                        <a:pt x="882" y="0"/>
                      </a:moveTo>
                      <a:lnTo>
                        <a:pt x="0" y="4377"/>
                      </a:lnTo>
                      <a:lnTo>
                        <a:pt x="4559" y="4377"/>
                      </a:lnTo>
                      <a:lnTo>
                        <a:pt x="5532" y="0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" name="Google Shape;337;p42"/>
                <p:cNvSpPr/>
                <p:nvPr/>
              </p:nvSpPr>
              <p:spPr>
                <a:xfrm flipH="1">
                  <a:off x="6744945" y="2853219"/>
                  <a:ext cx="971540" cy="355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99" h="1035" extrusionOk="0">
                      <a:moveTo>
                        <a:pt x="517" y="1"/>
                      </a:moveTo>
                      <a:cubicBezTo>
                        <a:pt x="213" y="1"/>
                        <a:pt x="1" y="213"/>
                        <a:pt x="1" y="517"/>
                      </a:cubicBezTo>
                      <a:cubicBezTo>
                        <a:pt x="1" y="791"/>
                        <a:pt x="244" y="1034"/>
                        <a:pt x="517" y="1034"/>
                      </a:cubicBezTo>
                      <a:lnTo>
                        <a:pt x="27752" y="1034"/>
                      </a:lnTo>
                      <a:cubicBezTo>
                        <a:pt x="28056" y="1034"/>
                        <a:pt x="28299" y="791"/>
                        <a:pt x="28299" y="517"/>
                      </a:cubicBezTo>
                      <a:cubicBezTo>
                        <a:pt x="28299" y="244"/>
                        <a:pt x="28056" y="1"/>
                        <a:pt x="277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" name="Google Shape;338;p42"/>
                <p:cNvSpPr/>
                <p:nvPr/>
              </p:nvSpPr>
              <p:spPr>
                <a:xfrm flipH="1">
                  <a:off x="7467029" y="2900183"/>
                  <a:ext cx="426840" cy="1363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3" h="39728" fill="none" extrusionOk="0">
                      <a:moveTo>
                        <a:pt x="12432" y="39727"/>
                      </a:moveTo>
                      <a:lnTo>
                        <a:pt x="6596" y="152"/>
                      </a:lnTo>
                      <a:cubicBezTo>
                        <a:pt x="6566" y="0"/>
                        <a:pt x="6383" y="0"/>
                        <a:pt x="6353" y="152"/>
                      </a:cubicBezTo>
                      <a:lnTo>
                        <a:pt x="0" y="39727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" name="Google Shape;339;p42"/>
                <p:cNvSpPr/>
                <p:nvPr/>
              </p:nvSpPr>
              <p:spPr>
                <a:xfrm flipH="1">
                  <a:off x="6010319" y="2886625"/>
                  <a:ext cx="1882530" cy="6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49" h="2037" extrusionOk="0">
                      <a:moveTo>
                        <a:pt x="1" y="0"/>
                      </a:moveTo>
                      <a:lnTo>
                        <a:pt x="1" y="2037"/>
                      </a:lnTo>
                      <a:lnTo>
                        <a:pt x="64348" y="2037"/>
                      </a:lnTo>
                      <a:lnTo>
                        <a:pt x="64348" y="0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" name="Google Shape;340;p42"/>
                <p:cNvSpPr/>
                <p:nvPr/>
              </p:nvSpPr>
              <p:spPr>
                <a:xfrm flipH="1">
                  <a:off x="7393992" y="2536487"/>
                  <a:ext cx="1110341" cy="1139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42" h="33186" extrusionOk="0">
                      <a:moveTo>
                        <a:pt x="2698" y="1"/>
                      </a:moveTo>
                      <a:cubicBezTo>
                        <a:pt x="1761" y="1"/>
                        <a:pt x="1017" y="391"/>
                        <a:pt x="548" y="1293"/>
                      </a:cubicBezTo>
                      <a:cubicBezTo>
                        <a:pt x="1" y="2357"/>
                        <a:pt x="1277" y="10686"/>
                        <a:pt x="2098" y="12844"/>
                      </a:cubicBezTo>
                      <a:cubicBezTo>
                        <a:pt x="3709" y="17130"/>
                        <a:pt x="6141" y="21111"/>
                        <a:pt x="9332" y="24394"/>
                      </a:cubicBezTo>
                      <a:cubicBezTo>
                        <a:pt x="14588" y="29791"/>
                        <a:pt x="21976" y="33186"/>
                        <a:pt x="29475" y="33186"/>
                      </a:cubicBezTo>
                      <a:cubicBezTo>
                        <a:pt x="30086" y="33186"/>
                        <a:pt x="30697" y="33163"/>
                        <a:pt x="31308" y="33118"/>
                      </a:cubicBezTo>
                      <a:cubicBezTo>
                        <a:pt x="31612" y="33087"/>
                        <a:pt x="31947" y="33026"/>
                        <a:pt x="32129" y="32814"/>
                      </a:cubicBezTo>
                      <a:cubicBezTo>
                        <a:pt x="32342" y="32570"/>
                        <a:pt x="32311" y="32206"/>
                        <a:pt x="32281" y="31902"/>
                      </a:cubicBezTo>
                      <a:cubicBezTo>
                        <a:pt x="31521" y="25488"/>
                        <a:pt x="26840" y="20321"/>
                        <a:pt x="22402" y="15610"/>
                      </a:cubicBezTo>
                      <a:cubicBezTo>
                        <a:pt x="20069" y="13147"/>
                        <a:pt x="8136" y="1"/>
                        <a:pt x="2698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" name="Google Shape;341;p42"/>
                <p:cNvSpPr/>
                <p:nvPr/>
              </p:nvSpPr>
              <p:spPr>
                <a:xfrm flipH="1">
                  <a:off x="6140744" y="3867511"/>
                  <a:ext cx="410155" cy="341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7" h="9938" extrusionOk="0">
                      <a:moveTo>
                        <a:pt x="2463" y="0"/>
                      </a:moveTo>
                      <a:cubicBezTo>
                        <a:pt x="2432" y="61"/>
                        <a:pt x="2402" y="122"/>
                        <a:pt x="2371" y="183"/>
                      </a:cubicBezTo>
                      <a:cubicBezTo>
                        <a:pt x="1520" y="1854"/>
                        <a:pt x="760" y="3587"/>
                        <a:pt x="1" y="5289"/>
                      </a:cubicBezTo>
                      <a:cubicBezTo>
                        <a:pt x="2493" y="6596"/>
                        <a:pt x="5077" y="7812"/>
                        <a:pt x="7478" y="8997"/>
                      </a:cubicBezTo>
                      <a:cubicBezTo>
                        <a:pt x="7782" y="9149"/>
                        <a:pt x="8207" y="9180"/>
                        <a:pt x="8511" y="9301"/>
                      </a:cubicBezTo>
                      <a:cubicBezTo>
                        <a:pt x="8961" y="9539"/>
                        <a:pt x="8904" y="9938"/>
                        <a:pt x="9242" y="9938"/>
                      </a:cubicBezTo>
                      <a:cubicBezTo>
                        <a:pt x="9292" y="9938"/>
                        <a:pt x="9352" y="9929"/>
                        <a:pt x="9423" y="9909"/>
                      </a:cubicBezTo>
                      <a:cubicBezTo>
                        <a:pt x="9879" y="9788"/>
                        <a:pt x="10213" y="9423"/>
                        <a:pt x="10487" y="9028"/>
                      </a:cubicBezTo>
                      <a:cubicBezTo>
                        <a:pt x="11946" y="7174"/>
                        <a:pt x="10609" y="5836"/>
                        <a:pt x="8906" y="4772"/>
                      </a:cubicBezTo>
                      <a:cubicBezTo>
                        <a:pt x="6627" y="3344"/>
                        <a:pt x="4529" y="1702"/>
                        <a:pt x="2463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" name="Google Shape;342;p42"/>
                <p:cNvSpPr/>
                <p:nvPr/>
              </p:nvSpPr>
              <p:spPr>
                <a:xfrm flipH="1">
                  <a:off x="6010325" y="3860198"/>
                  <a:ext cx="310938" cy="3725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57" h="10852" extrusionOk="0">
                      <a:moveTo>
                        <a:pt x="8084" y="0"/>
                      </a:moveTo>
                      <a:cubicBezTo>
                        <a:pt x="7598" y="0"/>
                        <a:pt x="7172" y="335"/>
                        <a:pt x="6807" y="669"/>
                      </a:cubicBezTo>
                      <a:cubicBezTo>
                        <a:pt x="6017" y="1155"/>
                        <a:pt x="5287" y="2098"/>
                        <a:pt x="4588" y="2736"/>
                      </a:cubicBezTo>
                      <a:cubicBezTo>
                        <a:pt x="4011" y="3283"/>
                        <a:pt x="3403" y="4256"/>
                        <a:pt x="2673" y="4590"/>
                      </a:cubicBezTo>
                      <a:cubicBezTo>
                        <a:pt x="2532" y="4679"/>
                        <a:pt x="2359" y="4726"/>
                        <a:pt x="2186" y="4726"/>
                      </a:cubicBezTo>
                      <a:cubicBezTo>
                        <a:pt x="2061" y="4726"/>
                        <a:pt x="1937" y="4702"/>
                        <a:pt x="1822" y="4651"/>
                      </a:cubicBezTo>
                      <a:cubicBezTo>
                        <a:pt x="1822" y="4650"/>
                        <a:pt x="1821" y="4650"/>
                        <a:pt x="1820" y="4650"/>
                      </a:cubicBezTo>
                      <a:cubicBezTo>
                        <a:pt x="1703" y="4650"/>
                        <a:pt x="1" y="8334"/>
                        <a:pt x="242" y="8997"/>
                      </a:cubicBezTo>
                      <a:cubicBezTo>
                        <a:pt x="667" y="10031"/>
                        <a:pt x="2187" y="10426"/>
                        <a:pt x="3160" y="10852"/>
                      </a:cubicBezTo>
                      <a:cubicBezTo>
                        <a:pt x="4315" y="9058"/>
                        <a:pt x="5439" y="7235"/>
                        <a:pt x="6534" y="5380"/>
                      </a:cubicBezTo>
                      <a:cubicBezTo>
                        <a:pt x="7081" y="4469"/>
                        <a:pt x="7628" y="3557"/>
                        <a:pt x="8145" y="2614"/>
                      </a:cubicBezTo>
                      <a:cubicBezTo>
                        <a:pt x="8418" y="2128"/>
                        <a:pt x="9057" y="1429"/>
                        <a:pt x="8996" y="851"/>
                      </a:cubicBezTo>
                      <a:cubicBezTo>
                        <a:pt x="8996" y="851"/>
                        <a:pt x="8996" y="821"/>
                        <a:pt x="8996" y="791"/>
                      </a:cubicBezTo>
                      <a:cubicBezTo>
                        <a:pt x="8935" y="365"/>
                        <a:pt x="8509" y="0"/>
                        <a:pt x="80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" name="Google Shape;343;p42"/>
                <p:cNvSpPr/>
                <p:nvPr/>
              </p:nvSpPr>
              <p:spPr>
                <a:xfrm flipH="1">
                  <a:off x="6273259" y="3125356"/>
                  <a:ext cx="1817839" cy="1006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50" h="29309" extrusionOk="0">
                      <a:moveTo>
                        <a:pt x="10184" y="1"/>
                      </a:moveTo>
                      <a:cubicBezTo>
                        <a:pt x="8134" y="1"/>
                        <a:pt x="6086" y="103"/>
                        <a:pt x="4043" y="341"/>
                      </a:cubicBezTo>
                      <a:cubicBezTo>
                        <a:pt x="2493" y="524"/>
                        <a:pt x="183" y="1071"/>
                        <a:pt x="61" y="3016"/>
                      </a:cubicBezTo>
                      <a:cubicBezTo>
                        <a:pt x="0" y="3746"/>
                        <a:pt x="639" y="6755"/>
                        <a:pt x="1034" y="7241"/>
                      </a:cubicBezTo>
                      <a:cubicBezTo>
                        <a:pt x="1399" y="7758"/>
                        <a:pt x="3192" y="8183"/>
                        <a:pt x="3739" y="8487"/>
                      </a:cubicBezTo>
                      <a:cubicBezTo>
                        <a:pt x="4651" y="8974"/>
                        <a:pt x="5472" y="9308"/>
                        <a:pt x="6505" y="9521"/>
                      </a:cubicBezTo>
                      <a:cubicBezTo>
                        <a:pt x="8359" y="9946"/>
                        <a:pt x="10274" y="10037"/>
                        <a:pt x="12159" y="10281"/>
                      </a:cubicBezTo>
                      <a:cubicBezTo>
                        <a:pt x="15593" y="10706"/>
                        <a:pt x="19059" y="11071"/>
                        <a:pt x="22372" y="12135"/>
                      </a:cubicBezTo>
                      <a:cubicBezTo>
                        <a:pt x="31247" y="14962"/>
                        <a:pt x="47661" y="29308"/>
                        <a:pt x="47691" y="29308"/>
                      </a:cubicBezTo>
                      <a:cubicBezTo>
                        <a:pt x="47692" y="29308"/>
                        <a:pt x="47692" y="29308"/>
                        <a:pt x="47693" y="29308"/>
                      </a:cubicBezTo>
                      <a:cubicBezTo>
                        <a:pt x="47916" y="29308"/>
                        <a:pt x="50215" y="23562"/>
                        <a:pt x="50427" y="22956"/>
                      </a:cubicBezTo>
                      <a:cubicBezTo>
                        <a:pt x="50974" y="21466"/>
                        <a:pt x="50944" y="19004"/>
                        <a:pt x="52129" y="17880"/>
                      </a:cubicBezTo>
                      <a:cubicBezTo>
                        <a:pt x="52281" y="17728"/>
                        <a:pt x="52494" y="17576"/>
                        <a:pt x="52615" y="17393"/>
                      </a:cubicBezTo>
                      <a:cubicBezTo>
                        <a:pt x="52950" y="16785"/>
                        <a:pt x="52372" y="16086"/>
                        <a:pt x="51764" y="15782"/>
                      </a:cubicBezTo>
                      <a:cubicBezTo>
                        <a:pt x="48512" y="14141"/>
                        <a:pt x="45442" y="11618"/>
                        <a:pt x="42190" y="9764"/>
                      </a:cubicBezTo>
                      <a:cubicBezTo>
                        <a:pt x="38573" y="7758"/>
                        <a:pt x="34864" y="5843"/>
                        <a:pt x="31126" y="4110"/>
                      </a:cubicBezTo>
                      <a:cubicBezTo>
                        <a:pt x="29272" y="3259"/>
                        <a:pt x="27417" y="2408"/>
                        <a:pt x="25472" y="1831"/>
                      </a:cubicBezTo>
                      <a:cubicBezTo>
                        <a:pt x="22858" y="1010"/>
                        <a:pt x="20122" y="645"/>
                        <a:pt x="17387" y="372"/>
                      </a:cubicBezTo>
                      <a:cubicBezTo>
                        <a:pt x="14991" y="142"/>
                        <a:pt x="12587" y="1"/>
                        <a:pt x="10184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" name="Google Shape;344;p42"/>
                <p:cNvSpPr/>
                <p:nvPr/>
              </p:nvSpPr>
              <p:spPr>
                <a:xfrm flipH="1">
                  <a:off x="8009666" y="3700528"/>
                  <a:ext cx="34" cy="690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123" fill="none" extrusionOk="0">
                      <a:moveTo>
                        <a:pt x="0" y="20123"/>
                      </a:moveTo>
                      <a:lnTo>
                        <a:pt x="0" y="1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42"/>
                <p:cNvSpPr/>
                <p:nvPr/>
              </p:nvSpPr>
              <p:spPr>
                <a:xfrm flipH="1">
                  <a:off x="7611045" y="1873568"/>
                  <a:ext cx="440401" cy="637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8" h="18570" extrusionOk="0">
                      <a:moveTo>
                        <a:pt x="9313" y="0"/>
                      </a:moveTo>
                      <a:cubicBezTo>
                        <a:pt x="7026" y="0"/>
                        <a:pt x="4588" y="2467"/>
                        <a:pt x="4074" y="4676"/>
                      </a:cubicBezTo>
                      <a:cubicBezTo>
                        <a:pt x="3922" y="5375"/>
                        <a:pt x="3861" y="6105"/>
                        <a:pt x="3739" y="6834"/>
                      </a:cubicBezTo>
                      <a:cubicBezTo>
                        <a:pt x="3709" y="7077"/>
                        <a:pt x="3648" y="7351"/>
                        <a:pt x="3557" y="7594"/>
                      </a:cubicBezTo>
                      <a:cubicBezTo>
                        <a:pt x="3374" y="8141"/>
                        <a:pt x="3101" y="8658"/>
                        <a:pt x="2858" y="9144"/>
                      </a:cubicBezTo>
                      <a:cubicBezTo>
                        <a:pt x="2159" y="10421"/>
                        <a:pt x="1490" y="11698"/>
                        <a:pt x="791" y="12974"/>
                      </a:cubicBezTo>
                      <a:cubicBezTo>
                        <a:pt x="426" y="13704"/>
                        <a:pt x="1" y="14494"/>
                        <a:pt x="92" y="15315"/>
                      </a:cubicBezTo>
                      <a:cubicBezTo>
                        <a:pt x="183" y="16166"/>
                        <a:pt x="791" y="16895"/>
                        <a:pt x="1490" y="17321"/>
                      </a:cubicBezTo>
                      <a:cubicBezTo>
                        <a:pt x="2250" y="17807"/>
                        <a:pt x="3131" y="18081"/>
                        <a:pt x="3982" y="18354"/>
                      </a:cubicBezTo>
                      <a:cubicBezTo>
                        <a:pt x="4384" y="18467"/>
                        <a:pt x="4729" y="18570"/>
                        <a:pt x="5028" y="18570"/>
                      </a:cubicBezTo>
                      <a:cubicBezTo>
                        <a:pt x="5452" y="18570"/>
                        <a:pt x="5782" y="18363"/>
                        <a:pt x="6049" y="17685"/>
                      </a:cubicBezTo>
                      <a:cubicBezTo>
                        <a:pt x="6748" y="15710"/>
                        <a:pt x="7387" y="13734"/>
                        <a:pt x="7964" y="11758"/>
                      </a:cubicBezTo>
                      <a:cubicBezTo>
                        <a:pt x="8025" y="11546"/>
                        <a:pt x="8086" y="11333"/>
                        <a:pt x="8238" y="11150"/>
                      </a:cubicBezTo>
                      <a:cubicBezTo>
                        <a:pt x="8937" y="10208"/>
                        <a:pt x="10639" y="10968"/>
                        <a:pt x="11551" y="10026"/>
                      </a:cubicBezTo>
                      <a:cubicBezTo>
                        <a:pt x="12524" y="8992"/>
                        <a:pt x="12828" y="7108"/>
                        <a:pt x="12828" y="5710"/>
                      </a:cubicBezTo>
                      <a:cubicBezTo>
                        <a:pt x="12828" y="4251"/>
                        <a:pt x="12797" y="2670"/>
                        <a:pt x="11946" y="1485"/>
                      </a:cubicBezTo>
                      <a:cubicBezTo>
                        <a:pt x="11195" y="429"/>
                        <a:pt x="10267" y="0"/>
                        <a:pt x="9313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" name="Google Shape;346;p42"/>
                <p:cNvSpPr/>
                <p:nvPr/>
              </p:nvSpPr>
              <p:spPr>
                <a:xfrm flipH="1">
                  <a:off x="7753991" y="2261844"/>
                  <a:ext cx="673098" cy="10714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06" h="31209" extrusionOk="0">
                      <a:moveTo>
                        <a:pt x="12337" y="0"/>
                      </a:moveTo>
                      <a:cubicBezTo>
                        <a:pt x="12180" y="0"/>
                        <a:pt x="12019" y="17"/>
                        <a:pt x="11854" y="53"/>
                      </a:cubicBezTo>
                      <a:cubicBezTo>
                        <a:pt x="11216" y="205"/>
                        <a:pt x="10669" y="539"/>
                        <a:pt x="10122" y="904"/>
                      </a:cubicBezTo>
                      <a:cubicBezTo>
                        <a:pt x="6778" y="3214"/>
                        <a:pt x="4590" y="6862"/>
                        <a:pt x="2796" y="10540"/>
                      </a:cubicBezTo>
                      <a:cubicBezTo>
                        <a:pt x="1854" y="12546"/>
                        <a:pt x="973" y="14613"/>
                        <a:pt x="426" y="16771"/>
                      </a:cubicBezTo>
                      <a:cubicBezTo>
                        <a:pt x="182" y="17895"/>
                        <a:pt x="0" y="19050"/>
                        <a:pt x="243" y="20175"/>
                      </a:cubicBezTo>
                      <a:cubicBezTo>
                        <a:pt x="426" y="21117"/>
                        <a:pt x="912" y="21999"/>
                        <a:pt x="1429" y="22819"/>
                      </a:cubicBezTo>
                      <a:cubicBezTo>
                        <a:pt x="2493" y="24491"/>
                        <a:pt x="3769" y="26072"/>
                        <a:pt x="4894" y="27713"/>
                      </a:cubicBezTo>
                      <a:cubicBezTo>
                        <a:pt x="5866" y="29172"/>
                        <a:pt x="7538" y="30358"/>
                        <a:pt x="9240" y="30844"/>
                      </a:cubicBezTo>
                      <a:cubicBezTo>
                        <a:pt x="9970" y="31087"/>
                        <a:pt x="11186" y="31209"/>
                        <a:pt x="11976" y="31209"/>
                      </a:cubicBezTo>
                      <a:cubicBezTo>
                        <a:pt x="13070" y="31209"/>
                        <a:pt x="13496" y="30631"/>
                        <a:pt x="14225" y="29841"/>
                      </a:cubicBezTo>
                      <a:cubicBezTo>
                        <a:pt x="14772" y="29111"/>
                        <a:pt x="15411" y="28473"/>
                        <a:pt x="15958" y="27713"/>
                      </a:cubicBezTo>
                      <a:cubicBezTo>
                        <a:pt x="16475" y="26953"/>
                        <a:pt x="16900" y="26133"/>
                        <a:pt x="17386" y="25342"/>
                      </a:cubicBezTo>
                      <a:cubicBezTo>
                        <a:pt x="17417" y="25281"/>
                        <a:pt x="17447" y="25221"/>
                        <a:pt x="17417" y="25160"/>
                      </a:cubicBezTo>
                      <a:cubicBezTo>
                        <a:pt x="17386" y="25130"/>
                        <a:pt x="17326" y="25099"/>
                        <a:pt x="17265" y="25099"/>
                      </a:cubicBezTo>
                      <a:lnTo>
                        <a:pt x="16748" y="25099"/>
                      </a:lnTo>
                      <a:cubicBezTo>
                        <a:pt x="16839" y="24978"/>
                        <a:pt x="16870" y="24795"/>
                        <a:pt x="16778" y="24643"/>
                      </a:cubicBezTo>
                      <a:cubicBezTo>
                        <a:pt x="16712" y="24554"/>
                        <a:pt x="16596" y="24498"/>
                        <a:pt x="16479" y="24498"/>
                      </a:cubicBezTo>
                      <a:cubicBezTo>
                        <a:pt x="16437" y="24498"/>
                        <a:pt x="16394" y="24505"/>
                        <a:pt x="16353" y="24522"/>
                      </a:cubicBezTo>
                      <a:cubicBezTo>
                        <a:pt x="16505" y="24096"/>
                        <a:pt x="16657" y="23701"/>
                        <a:pt x="16809" y="23306"/>
                      </a:cubicBezTo>
                      <a:cubicBezTo>
                        <a:pt x="17143" y="22515"/>
                        <a:pt x="17447" y="21725"/>
                        <a:pt x="17812" y="20935"/>
                      </a:cubicBezTo>
                      <a:cubicBezTo>
                        <a:pt x="18572" y="19172"/>
                        <a:pt x="19605" y="17257"/>
                        <a:pt x="19544" y="15281"/>
                      </a:cubicBezTo>
                      <a:cubicBezTo>
                        <a:pt x="19544" y="13914"/>
                        <a:pt x="18450" y="13336"/>
                        <a:pt x="18055" y="12181"/>
                      </a:cubicBezTo>
                      <a:cubicBezTo>
                        <a:pt x="17569" y="10692"/>
                        <a:pt x="17022" y="9202"/>
                        <a:pt x="16687" y="7652"/>
                      </a:cubicBezTo>
                      <a:cubicBezTo>
                        <a:pt x="16505" y="6862"/>
                        <a:pt x="16353" y="6041"/>
                        <a:pt x="16201" y="5251"/>
                      </a:cubicBezTo>
                      <a:cubicBezTo>
                        <a:pt x="15927" y="3913"/>
                        <a:pt x="18237" y="4096"/>
                        <a:pt x="17447" y="2971"/>
                      </a:cubicBezTo>
                      <a:cubicBezTo>
                        <a:pt x="16930" y="2242"/>
                        <a:pt x="15836" y="1725"/>
                        <a:pt x="15107" y="1239"/>
                      </a:cubicBezTo>
                      <a:cubicBezTo>
                        <a:pt x="14236" y="711"/>
                        <a:pt x="13366" y="0"/>
                        <a:pt x="12337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" name="Google Shape;347;p42"/>
                <p:cNvSpPr/>
                <p:nvPr/>
              </p:nvSpPr>
              <p:spPr>
                <a:xfrm flipH="1">
                  <a:off x="6777337" y="4037583"/>
                  <a:ext cx="203481" cy="408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27" h="11886" extrusionOk="0">
                      <a:moveTo>
                        <a:pt x="5715" y="1"/>
                      </a:moveTo>
                      <a:lnTo>
                        <a:pt x="5715" y="1"/>
                      </a:lnTo>
                      <a:cubicBezTo>
                        <a:pt x="5654" y="31"/>
                        <a:pt x="5563" y="31"/>
                        <a:pt x="5502" y="61"/>
                      </a:cubicBezTo>
                      <a:cubicBezTo>
                        <a:pt x="3648" y="396"/>
                        <a:pt x="1824" y="791"/>
                        <a:pt x="1" y="1216"/>
                      </a:cubicBezTo>
                      <a:cubicBezTo>
                        <a:pt x="456" y="4013"/>
                        <a:pt x="1034" y="6779"/>
                        <a:pt x="1490" y="9423"/>
                      </a:cubicBezTo>
                      <a:cubicBezTo>
                        <a:pt x="1551" y="9758"/>
                        <a:pt x="1824" y="10122"/>
                        <a:pt x="1885" y="10457"/>
                      </a:cubicBezTo>
                      <a:cubicBezTo>
                        <a:pt x="1976" y="11034"/>
                        <a:pt x="1490" y="11186"/>
                        <a:pt x="1946" y="11551"/>
                      </a:cubicBezTo>
                      <a:cubicBezTo>
                        <a:pt x="2311" y="11825"/>
                        <a:pt x="2827" y="11855"/>
                        <a:pt x="3283" y="11885"/>
                      </a:cubicBezTo>
                      <a:cubicBezTo>
                        <a:pt x="3302" y="11886"/>
                        <a:pt x="3321" y="11886"/>
                        <a:pt x="3340" y="11886"/>
                      </a:cubicBezTo>
                      <a:cubicBezTo>
                        <a:pt x="5629" y="11886"/>
                        <a:pt x="5926" y="10045"/>
                        <a:pt x="5745" y="8055"/>
                      </a:cubicBezTo>
                      <a:cubicBezTo>
                        <a:pt x="5502" y="5350"/>
                        <a:pt x="5593" y="2706"/>
                        <a:pt x="5715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42"/>
                <p:cNvSpPr/>
                <p:nvPr/>
              </p:nvSpPr>
              <p:spPr>
                <a:xfrm flipH="1">
                  <a:off x="6651004" y="3153439"/>
                  <a:ext cx="1487057" cy="1117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15" h="32564" extrusionOk="0">
                      <a:moveTo>
                        <a:pt x="26758" y="0"/>
                      </a:moveTo>
                      <a:cubicBezTo>
                        <a:pt x="26562" y="0"/>
                        <a:pt x="26366" y="4"/>
                        <a:pt x="26171" y="10"/>
                      </a:cubicBezTo>
                      <a:cubicBezTo>
                        <a:pt x="18724" y="70"/>
                        <a:pt x="11399" y="1681"/>
                        <a:pt x="4134" y="3292"/>
                      </a:cubicBezTo>
                      <a:cubicBezTo>
                        <a:pt x="2797" y="3566"/>
                        <a:pt x="1308" y="3718"/>
                        <a:pt x="700" y="5025"/>
                      </a:cubicBezTo>
                      <a:cubicBezTo>
                        <a:pt x="61" y="6362"/>
                        <a:pt x="1" y="8095"/>
                        <a:pt x="548" y="9493"/>
                      </a:cubicBezTo>
                      <a:cubicBezTo>
                        <a:pt x="1581" y="12137"/>
                        <a:pt x="4803" y="12745"/>
                        <a:pt x="7326" y="13262"/>
                      </a:cubicBezTo>
                      <a:cubicBezTo>
                        <a:pt x="8876" y="13596"/>
                        <a:pt x="10487" y="13657"/>
                        <a:pt x="12098" y="13718"/>
                      </a:cubicBezTo>
                      <a:cubicBezTo>
                        <a:pt x="15989" y="13870"/>
                        <a:pt x="19879" y="14052"/>
                        <a:pt x="23770" y="14204"/>
                      </a:cubicBezTo>
                      <a:cubicBezTo>
                        <a:pt x="24044" y="14235"/>
                        <a:pt x="24378" y="14235"/>
                        <a:pt x="24591" y="14447"/>
                      </a:cubicBezTo>
                      <a:cubicBezTo>
                        <a:pt x="24743" y="14569"/>
                        <a:pt x="24834" y="14751"/>
                        <a:pt x="24925" y="14934"/>
                      </a:cubicBezTo>
                      <a:cubicBezTo>
                        <a:pt x="27418" y="20587"/>
                        <a:pt x="28177" y="27518"/>
                        <a:pt x="31643" y="32563"/>
                      </a:cubicBezTo>
                      <a:cubicBezTo>
                        <a:pt x="33345" y="32259"/>
                        <a:pt x="35017" y="31773"/>
                        <a:pt x="36688" y="31347"/>
                      </a:cubicBezTo>
                      <a:cubicBezTo>
                        <a:pt x="38998" y="30770"/>
                        <a:pt x="41187" y="29949"/>
                        <a:pt x="43315" y="28916"/>
                      </a:cubicBezTo>
                      <a:cubicBezTo>
                        <a:pt x="43315" y="28186"/>
                        <a:pt x="42828" y="27335"/>
                        <a:pt x="42615" y="26636"/>
                      </a:cubicBezTo>
                      <a:cubicBezTo>
                        <a:pt x="42038" y="25056"/>
                        <a:pt x="41460" y="23475"/>
                        <a:pt x="40852" y="21894"/>
                      </a:cubicBezTo>
                      <a:cubicBezTo>
                        <a:pt x="39363" y="17913"/>
                        <a:pt x="37904" y="13961"/>
                        <a:pt x="36384" y="9979"/>
                      </a:cubicBezTo>
                      <a:cubicBezTo>
                        <a:pt x="35594" y="7882"/>
                        <a:pt x="34773" y="5754"/>
                        <a:pt x="33527" y="3870"/>
                      </a:cubicBezTo>
                      <a:cubicBezTo>
                        <a:pt x="32524" y="2320"/>
                        <a:pt x="31126" y="891"/>
                        <a:pt x="29333" y="344"/>
                      </a:cubicBezTo>
                      <a:cubicBezTo>
                        <a:pt x="28513" y="71"/>
                        <a:pt x="27633" y="0"/>
                        <a:pt x="26758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" name="Google Shape;349;p42"/>
                <p:cNvSpPr/>
                <p:nvPr/>
              </p:nvSpPr>
              <p:spPr>
                <a:xfrm flipH="1">
                  <a:off x="7340796" y="2015180"/>
                  <a:ext cx="429964" cy="849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24" h="24755" extrusionOk="0">
                      <a:moveTo>
                        <a:pt x="5675" y="1"/>
                      </a:moveTo>
                      <a:cubicBezTo>
                        <a:pt x="5511" y="1"/>
                        <a:pt x="5374" y="167"/>
                        <a:pt x="5290" y="308"/>
                      </a:cubicBezTo>
                      <a:cubicBezTo>
                        <a:pt x="4925" y="794"/>
                        <a:pt x="4591" y="1281"/>
                        <a:pt x="4256" y="1767"/>
                      </a:cubicBezTo>
                      <a:cubicBezTo>
                        <a:pt x="4104" y="2010"/>
                        <a:pt x="3983" y="2253"/>
                        <a:pt x="3800" y="2466"/>
                      </a:cubicBezTo>
                      <a:cubicBezTo>
                        <a:pt x="3740" y="2557"/>
                        <a:pt x="3405" y="3013"/>
                        <a:pt x="3344" y="3013"/>
                      </a:cubicBezTo>
                      <a:cubicBezTo>
                        <a:pt x="3253" y="3013"/>
                        <a:pt x="3193" y="3044"/>
                        <a:pt x="3101" y="3044"/>
                      </a:cubicBezTo>
                      <a:cubicBezTo>
                        <a:pt x="3071" y="3013"/>
                        <a:pt x="3071" y="2983"/>
                        <a:pt x="3101" y="2922"/>
                      </a:cubicBezTo>
                      <a:cubicBezTo>
                        <a:pt x="3466" y="2162"/>
                        <a:pt x="3983" y="1433"/>
                        <a:pt x="4500" y="734"/>
                      </a:cubicBezTo>
                      <a:cubicBezTo>
                        <a:pt x="4591" y="612"/>
                        <a:pt x="4682" y="460"/>
                        <a:pt x="4621" y="308"/>
                      </a:cubicBezTo>
                      <a:cubicBezTo>
                        <a:pt x="4580" y="204"/>
                        <a:pt x="4467" y="157"/>
                        <a:pt x="4361" y="157"/>
                      </a:cubicBezTo>
                      <a:cubicBezTo>
                        <a:pt x="4312" y="157"/>
                        <a:pt x="4264" y="167"/>
                        <a:pt x="4226" y="186"/>
                      </a:cubicBezTo>
                      <a:cubicBezTo>
                        <a:pt x="3679" y="399"/>
                        <a:pt x="3375" y="1098"/>
                        <a:pt x="3071" y="1554"/>
                      </a:cubicBezTo>
                      <a:cubicBezTo>
                        <a:pt x="2554" y="2375"/>
                        <a:pt x="2220" y="3287"/>
                        <a:pt x="1825" y="4168"/>
                      </a:cubicBezTo>
                      <a:cubicBezTo>
                        <a:pt x="1794" y="4290"/>
                        <a:pt x="1703" y="4411"/>
                        <a:pt x="1612" y="4411"/>
                      </a:cubicBezTo>
                      <a:cubicBezTo>
                        <a:pt x="1551" y="4381"/>
                        <a:pt x="1490" y="4351"/>
                        <a:pt x="1460" y="4320"/>
                      </a:cubicBezTo>
                      <a:cubicBezTo>
                        <a:pt x="700" y="3500"/>
                        <a:pt x="1217" y="2375"/>
                        <a:pt x="761" y="1493"/>
                      </a:cubicBezTo>
                      <a:cubicBezTo>
                        <a:pt x="730" y="1433"/>
                        <a:pt x="700" y="1341"/>
                        <a:pt x="639" y="1311"/>
                      </a:cubicBezTo>
                      <a:cubicBezTo>
                        <a:pt x="618" y="1306"/>
                        <a:pt x="596" y="1303"/>
                        <a:pt x="575" y="1303"/>
                      </a:cubicBezTo>
                      <a:cubicBezTo>
                        <a:pt x="476" y="1303"/>
                        <a:pt x="380" y="1358"/>
                        <a:pt x="305" y="1433"/>
                      </a:cubicBezTo>
                      <a:cubicBezTo>
                        <a:pt x="244" y="1524"/>
                        <a:pt x="214" y="1645"/>
                        <a:pt x="214" y="1767"/>
                      </a:cubicBezTo>
                      <a:cubicBezTo>
                        <a:pt x="1" y="3439"/>
                        <a:pt x="1" y="5779"/>
                        <a:pt x="578" y="7360"/>
                      </a:cubicBezTo>
                      <a:cubicBezTo>
                        <a:pt x="852" y="8150"/>
                        <a:pt x="1308" y="8819"/>
                        <a:pt x="1582" y="9609"/>
                      </a:cubicBezTo>
                      <a:cubicBezTo>
                        <a:pt x="1825" y="10430"/>
                        <a:pt x="2220" y="11190"/>
                        <a:pt x="2585" y="11980"/>
                      </a:cubicBezTo>
                      <a:cubicBezTo>
                        <a:pt x="3496" y="14108"/>
                        <a:pt x="4621" y="16205"/>
                        <a:pt x="5259" y="18485"/>
                      </a:cubicBezTo>
                      <a:cubicBezTo>
                        <a:pt x="5563" y="19488"/>
                        <a:pt x="5746" y="20551"/>
                        <a:pt x="6141" y="21524"/>
                      </a:cubicBezTo>
                      <a:cubicBezTo>
                        <a:pt x="6536" y="22558"/>
                        <a:pt x="7205" y="23165"/>
                        <a:pt x="7843" y="23986"/>
                      </a:cubicBezTo>
                      <a:cubicBezTo>
                        <a:pt x="8250" y="24519"/>
                        <a:pt x="8877" y="24755"/>
                        <a:pt x="9527" y="24755"/>
                      </a:cubicBezTo>
                      <a:cubicBezTo>
                        <a:pt x="10285" y="24755"/>
                        <a:pt x="11074" y="24435"/>
                        <a:pt x="11582" y="23895"/>
                      </a:cubicBezTo>
                      <a:cubicBezTo>
                        <a:pt x="12250" y="23226"/>
                        <a:pt x="12524" y="22223"/>
                        <a:pt x="12494" y="21281"/>
                      </a:cubicBezTo>
                      <a:cubicBezTo>
                        <a:pt x="12402" y="18940"/>
                        <a:pt x="10639" y="16752"/>
                        <a:pt x="9393" y="14898"/>
                      </a:cubicBezTo>
                      <a:cubicBezTo>
                        <a:pt x="8481" y="13530"/>
                        <a:pt x="7478" y="12223"/>
                        <a:pt x="6536" y="10886"/>
                      </a:cubicBezTo>
                      <a:cubicBezTo>
                        <a:pt x="6050" y="10217"/>
                        <a:pt x="5594" y="9548"/>
                        <a:pt x="5199" y="8819"/>
                      </a:cubicBezTo>
                      <a:cubicBezTo>
                        <a:pt x="5016" y="8545"/>
                        <a:pt x="4864" y="8241"/>
                        <a:pt x="4652" y="7998"/>
                      </a:cubicBezTo>
                      <a:cubicBezTo>
                        <a:pt x="4469" y="7816"/>
                        <a:pt x="4287" y="7573"/>
                        <a:pt x="4378" y="7299"/>
                      </a:cubicBezTo>
                      <a:cubicBezTo>
                        <a:pt x="4408" y="7208"/>
                        <a:pt x="4469" y="7117"/>
                        <a:pt x="4530" y="7025"/>
                      </a:cubicBezTo>
                      <a:cubicBezTo>
                        <a:pt x="5442" y="5901"/>
                        <a:pt x="5959" y="4533"/>
                        <a:pt x="6840" y="3378"/>
                      </a:cubicBezTo>
                      <a:cubicBezTo>
                        <a:pt x="7083" y="3044"/>
                        <a:pt x="7387" y="2709"/>
                        <a:pt x="7509" y="2314"/>
                      </a:cubicBezTo>
                      <a:cubicBezTo>
                        <a:pt x="7569" y="2101"/>
                        <a:pt x="7569" y="1797"/>
                        <a:pt x="7357" y="1737"/>
                      </a:cubicBezTo>
                      <a:cubicBezTo>
                        <a:pt x="7317" y="1722"/>
                        <a:pt x="7279" y="1715"/>
                        <a:pt x="7242" y="1715"/>
                      </a:cubicBezTo>
                      <a:cubicBezTo>
                        <a:pt x="7055" y="1715"/>
                        <a:pt x="6906" y="1893"/>
                        <a:pt x="6779" y="2071"/>
                      </a:cubicBezTo>
                      <a:cubicBezTo>
                        <a:pt x="6384" y="2679"/>
                        <a:pt x="5959" y="3256"/>
                        <a:pt x="5503" y="3834"/>
                      </a:cubicBezTo>
                      <a:cubicBezTo>
                        <a:pt x="5472" y="3895"/>
                        <a:pt x="5411" y="3955"/>
                        <a:pt x="5351" y="3955"/>
                      </a:cubicBezTo>
                      <a:cubicBezTo>
                        <a:pt x="5306" y="3972"/>
                        <a:pt x="5272" y="3980"/>
                        <a:pt x="5245" y="3980"/>
                      </a:cubicBezTo>
                      <a:cubicBezTo>
                        <a:pt x="4980" y="3980"/>
                        <a:pt x="5536" y="3223"/>
                        <a:pt x="5563" y="3196"/>
                      </a:cubicBezTo>
                      <a:cubicBezTo>
                        <a:pt x="5807" y="2892"/>
                        <a:pt x="6080" y="2618"/>
                        <a:pt x="6323" y="2314"/>
                      </a:cubicBezTo>
                      <a:cubicBezTo>
                        <a:pt x="6627" y="1858"/>
                        <a:pt x="7114" y="1311"/>
                        <a:pt x="7114" y="734"/>
                      </a:cubicBezTo>
                      <a:cubicBezTo>
                        <a:pt x="7114" y="642"/>
                        <a:pt x="7114" y="551"/>
                        <a:pt x="7083" y="460"/>
                      </a:cubicBezTo>
                      <a:cubicBezTo>
                        <a:pt x="7053" y="430"/>
                        <a:pt x="7022" y="399"/>
                        <a:pt x="6992" y="369"/>
                      </a:cubicBezTo>
                      <a:cubicBezTo>
                        <a:pt x="6963" y="355"/>
                        <a:pt x="6932" y="349"/>
                        <a:pt x="6900" y="349"/>
                      </a:cubicBezTo>
                      <a:cubicBezTo>
                        <a:pt x="6430" y="349"/>
                        <a:pt x="5671" y="1724"/>
                        <a:pt x="5472" y="1980"/>
                      </a:cubicBezTo>
                      <a:cubicBezTo>
                        <a:pt x="5414" y="2067"/>
                        <a:pt x="4497" y="3234"/>
                        <a:pt x="4335" y="3234"/>
                      </a:cubicBezTo>
                      <a:cubicBezTo>
                        <a:pt x="4327" y="3234"/>
                        <a:pt x="4321" y="3231"/>
                        <a:pt x="4317" y="3226"/>
                      </a:cubicBezTo>
                      <a:cubicBezTo>
                        <a:pt x="4256" y="3135"/>
                        <a:pt x="4621" y="2740"/>
                        <a:pt x="4682" y="2648"/>
                      </a:cubicBezTo>
                      <a:cubicBezTo>
                        <a:pt x="4986" y="2253"/>
                        <a:pt x="5290" y="1828"/>
                        <a:pt x="5533" y="1372"/>
                      </a:cubicBezTo>
                      <a:cubicBezTo>
                        <a:pt x="5685" y="1159"/>
                        <a:pt x="6414" y="95"/>
                        <a:pt x="5715" y="4"/>
                      </a:cubicBezTo>
                      <a:cubicBezTo>
                        <a:pt x="5702" y="2"/>
                        <a:pt x="5688" y="1"/>
                        <a:pt x="5675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" name="Google Shape;350;p42"/>
                <p:cNvSpPr/>
                <p:nvPr/>
              </p:nvSpPr>
              <p:spPr>
                <a:xfrm flipH="1">
                  <a:off x="7328261" y="2318901"/>
                  <a:ext cx="640758" cy="57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64" h="16769" extrusionOk="0">
                      <a:moveTo>
                        <a:pt x="1703" y="1"/>
                      </a:moveTo>
                      <a:cubicBezTo>
                        <a:pt x="1641" y="1"/>
                        <a:pt x="1580" y="10"/>
                        <a:pt x="1521" y="33"/>
                      </a:cubicBezTo>
                      <a:cubicBezTo>
                        <a:pt x="1095" y="184"/>
                        <a:pt x="1095" y="792"/>
                        <a:pt x="1125" y="1248"/>
                      </a:cubicBezTo>
                      <a:cubicBezTo>
                        <a:pt x="1125" y="2099"/>
                        <a:pt x="821" y="2890"/>
                        <a:pt x="609" y="3710"/>
                      </a:cubicBezTo>
                      <a:cubicBezTo>
                        <a:pt x="1" y="6416"/>
                        <a:pt x="730" y="9303"/>
                        <a:pt x="2645" y="11279"/>
                      </a:cubicBezTo>
                      <a:cubicBezTo>
                        <a:pt x="3344" y="11978"/>
                        <a:pt x="4135" y="12586"/>
                        <a:pt x="4986" y="13103"/>
                      </a:cubicBezTo>
                      <a:cubicBezTo>
                        <a:pt x="6050" y="13741"/>
                        <a:pt x="7174" y="14258"/>
                        <a:pt x="8329" y="14744"/>
                      </a:cubicBezTo>
                      <a:cubicBezTo>
                        <a:pt x="10054" y="15469"/>
                        <a:pt x="12559" y="16769"/>
                        <a:pt x="14696" y="16769"/>
                      </a:cubicBezTo>
                      <a:cubicBezTo>
                        <a:pt x="15158" y="16769"/>
                        <a:pt x="15603" y="16708"/>
                        <a:pt x="16019" y="16568"/>
                      </a:cubicBezTo>
                      <a:cubicBezTo>
                        <a:pt x="16992" y="16264"/>
                        <a:pt x="17813" y="15504"/>
                        <a:pt x="18269" y="14592"/>
                      </a:cubicBezTo>
                      <a:cubicBezTo>
                        <a:pt x="18390" y="14318"/>
                        <a:pt x="18481" y="14045"/>
                        <a:pt x="18512" y="13741"/>
                      </a:cubicBezTo>
                      <a:cubicBezTo>
                        <a:pt x="18664" y="11522"/>
                        <a:pt x="16354" y="10002"/>
                        <a:pt x="14834" y="8786"/>
                      </a:cubicBezTo>
                      <a:cubicBezTo>
                        <a:pt x="13952" y="8057"/>
                        <a:pt x="12737" y="7631"/>
                        <a:pt x="11734" y="7024"/>
                      </a:cubicBezTo>
                      <a:cubicBezTo>
                        <a:pt x="8390" y="4957"/>
                        <a:pt x="5806" y="1978"/>
                        <a:pt x="2280" y="184"/>
                      </a:cubicBezTo>
                      <a:cubicBezTo>
                        <a:pt x="2097" y="93"/>
                        <a:pt x="1895" y="1"/>
                        <a:pt x="1703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42"/>
                <p:cNvSpPr/>
                <p:nvPr/>
              </p:nvSpPr>
              <p:spPr>
                <a:xfrm flipH="1">
                  <a:off x="7379364" y="2580876"/>
                  <a:ext cx="1250172" cy="1219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15" h="35532" extrusionOk="0">
                      <a:moveTo>
                        <a:pt x="4165" y="0"/>
                      </a:moveTo>
                      <a:cubicBezTo>
                        <a:pt x="0" y="7934"/>
                        <a:pt x="547" y="26080"/>
                        <a:pt x="10517" y="32584"/>
                      </a:cubicBezTo>
                      <a:cubicBezTo>
                        <a:pt x="13752" y="34698"/>
                        <a:pt x="17670" y="35532"/>
                        <a:pt x="21519" y="35532"/>
                      </a:cubicBezTo>
                      <a:cubicBezTo>
                        <a:pt x="22264" y="35532"/>
                        <a:pt x="23005" y="35501"/>
                        <a:pt x="23739" y="35442"/>
                      </a:cubicBezTo>
                      <a:cubicBezTo>
                        <a:pt x="26171" y="35259"/>
                        <a:pt x="28572" y="34712"/>
                        <a:pt x="30882" y="33891"/>
                      </a:cubicBezTo>
                      <a:cubicBezTo>
                        <a:pt x="31642" y="33618"/>
                        <a:pt x="34651" y="32676"/>
                        <a:pt x="36414" y="31156"/>
                      </a:cubicBezTo>
                      <a:cubicBezTo>
                        <a:pt x="36080" y="31034"/>
                        <a:pt x="35746" y="30882"/>
                        <a:pt x="35411" y="30730"/>
                      </a:cubicBezTo>
                      <a:cubicBezTo>
                        <a:pt x="31885" y="29150"/>
                        <a:pt x="28481" y="27296"/>
                        <a:pt x="25350" y="25016"/>
                      </a:cubicBezTo>
                      <a:cubicBezTo>
                        <a:pt x="23648" y="23770"/>
                        <a:pt x="22068" y="22372"/>
                        <a:pt x="20517" y="20943"/>
                      </a:cubicBezTo>
                      <a:cubicBezTo>
                        <a:pt x="18998" y="19545"/>
                        <a:pt x="17478" y="18086"/>
                        <a:pt x="15988" y="16627"/>
                      </a:cubicBezTo>
                      <a:cubicBezTo>
                        <a:pt x="10821" y="11460"/>
                        <a:pt x="6991" y="6809"/>
                        <a:pt x="4165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" name="Google Shape;352;p42"/>
                <p:cNvSpPr/>
                <p:nvPr/>
              </p:nvSpPr>
              <p:spPr>
                <a:xfrm flipH="1">
                  <a:off x="7283406" y="3526267"/>
                  <a:ext cx="8377" cy="111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254" fill="none" extrusionOk="0">
                      <a:moveTo>
                        <a:pt x="122" y="3253"/>
                      </a:moveTo>
                      <a:cubicBezTo>
                        <a:pt x="1" y="2159"/>
                        <a:pt x="61" y="1065"/>
                        <a:pt x="244" y="1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" name="Google Shape;353;p42"/>
                <p:cNvSpPr/>
                <p:nvPr/>
              </p:nvSpPr>
              <p:spPr>
                <a:xfrm flipH="1">
                  <a:off x="7856276" y="3100536"/>
                  <a:ext cx="91870" cy="58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6" h="1703" fill="none" extrusionOk="0">
                      <a:moveTo>
                        <a:pt x="2676" y="0"/>
                      </a:moveTo>
                      <a:cubicBezTo>
                        <a:pt x="2463" y="396"/>
                        <a:pt x="2098" y="669"/>
                        <a:pt x="1703" y="912"/>
                      </a:cubicBezTo>
                      <a:cubicBezTo>
                        <a:pt x="1156" y="1216"/>
                        <a:pt x="578" y="1490"/>
                        <a:pt x="1" y="1703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42"/>
                <p:cNvSpPr/>
                <p:nvPr/>
              </p:nvSpPr>
              <p:spPr>
                <a:xfrm flipH="1">
                  <a:off x="6310853" y="2616340"/>
                  <a:ext cx="314131" cy="273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0" h="7965" extrusionOk="0">
                      <a:moveTo>
                        <a:pt x="7588" y="1243"/>
                      </a:moveTo>
                      <a:cubicBezTo>
                        <a:pt x="7903" y="1243"/>
                        <a:pt x="8151" y="1444"/>
                        <a:pt x="8298" y="1764"/>
                      </a:cubicBezTo>
                      <a:cubicBezTo>
                        <a:pt x="8450" y="2068"/>
                        <a:pt x="8542" y="2554"/>
                        <a:pt x="8238" y="2828"/>
                      </a:cubicBezTo>
                      <a:cubicBezTo>
                        <a:pt x="7934" y="3071"/>
                        <a:pt x="7539" y="3132"/>
                        <a:pt x="7174" y="3253"/>
                      </a:cubicBezTo>
                      <a:cubicBezTo>
                        <a:pt x="6627" y="3466"/>
                        <a:pt x="5958" y="3740"/>
                        <a:pt x="5502" y="4195"/>
                      </a:cubicBezTo>
                      <a:lnTo>
                        <a:pt x="5684" y="2311"/>
                      </a:lnTo>
                      <a:cubicBezTo>
                        <a:pt x="5897" y="2281"/>
                        <a:pt x="6110" y="2159"/>
                        <a:pt x="6292" y="2037"/>
                      </a:cubicBezTo>
                      <a:cubicBezTo>
                        <a:pt x="6627" y="1764"/>
                        <a:pt x="6900" y="1429"/>
                        <a:pt x="7356" y="1277"/>
                      </a:cubicBezTo>
                      <a:cubicBezTo>
                        <a:pt x="7437" y="1254"/>
                        <a:pt x="7515" y="1243"/>
                        <a:pt x="7588" y="1243"/>
                      </a:cubicBezTo>
                      <a:close/>
                      <a:moveTo>
                        <a:pt x="0" y="1"/>
                      </a:moveTo>
                      <a:lnTo>
                        <a:pt x="760" y="7965"/>
                      </a:lnTo>
                      <a:lnTo>
                        <a:pt x="5137" y="7965"/>
                      </a:lnTo>
                      <a:lnTo>
                        <a:pt x="5320" y="6110"/>
                      </a:lnTo>
                      <a:cubicBezTo>
                        <a:pt x="5507" y="6279"/>
                        <a:pt x="5740" y="6367"/>
                        <a:pt x="5977" y="6367"/>
                      </a:cubicBezTo>
                      <a:cubicBezTo>
                        <a:pt x="6125" y="6367"/>
                        <a:pt x="6274" y="6332"/>
                        <a:pt x="6414" y="6262"/>
                      </a:cubicBezTo>
                      <a:cubicBezTo>
                        <a:pt x="6704" y="6104"/>
                        <a:pt x="6513" y="5717"/>
                        <a:pt x="6239" y="5717"/>
                      </a:cubicBezTo>
                      <a:cubicBezTo>
                        <a:pt x="6198" y="5717"/>
                        <a:pt x="6154" y="5726"/>
                        <a:pt x="6110" y="5746"/>
                      </a:cubicBezTo>
                      <a:cubicBezTo>
                        <a:pt x="6061" y="5770"/>
                        <a:pt x="6012" y="5781"/>
                        <a:pt x="5965" y="5781"/>
                      </a:cubicBezTo>
                      <a:cubicBezTo>
                        <a:pt x="5725" y="5781"/>
                        <a:pt x="5537" y="5488"/>
                        <a:pt x="5563" y="5259"/>
                      </a:cubicBezTo>
                      <a:cubicBezTo>
                        <a:pt x="5563" y="4834"/>
                        <a:pt x="5928" y="4530"/>
                        <a:pt x="6262" y="4317"/>
                      </a:cubicBezTo>
                      <a:cubicBezTo>
                        <a:pt x="6627" y="4074"/>
                        <a:pt x="7052" y="3891"/>
                        <a:pt x="7478" y="3740"/>
                      </a:cubicBezTo>
                      <a:cubicBezTo>
                        <a:pt x="7812" y="3648"/>
                        <a:pt x="8177" y="3557"/>
                        <a:pt x="8481" y="3344"/>
                      </a:cubicBezTo>
                      <a:cubicBezTo>
                        <a:pt x="9150" y="2888"/>
                        <a:pt x="9089" y="1977"/>
                        <a:pt x="8694" y="1338"/>
                      </a:cubicBezTo>
                      <a:cubicBezTo>
                        <a:pt x="8437" y="917"/>
                        <a:pt x="8027" y="717"/>
                        <a:pt x="7588" y="717"/>
                      </a:cubicBezTo>
                      <a:cubicBezTo>
                        <a:pt x="7298" y="717"/>
                        <a:pt x="6996" y="804"/>
                        <a:pt x="6718" y="974"/>
                      </a:cubicBezTo>
                      <a:cubicBezTo>
                        <a:pt x="6353" y="1186"/>
                        <a:pt x="6110" y="1581"/>
                        <a:pt x="5715" y="1794"/>
                      </a:cubicBezTo>
                      <a:lnTo>
                        <a:pt x="5897" y="1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" name="Google Shape;355;p42"/>
                <p:cNvSpPr/>
                <p:nvPr/>
              </p:nvSpPr>
              <p:spPr>
                <a:xfrm flipH="1">
                  <a:off x="7550522" y="1815275"/>
                  <a:ext cx="391342" cy="350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99" h="10206" extrusionOk="0">
                      <a:moveTo>
                        <a:pt x="6460" y="1"/>
                      </a:moveTo>
                      <a:cubicBezTo>
                        <a:pt x="4791" y="1"/>
                        <a:pt x="3322" y="1206"/>
                        <a:pt x="2097" y="2240"/>
                      </a:cubicBezTo>
                      <a:cubicBezTo>
                        <a:pt x="1733" y="2544"/>
                        <a:pt x="1368" y="2848"/>
                        <a:pt x="1094" y="3243"/>
                      </a:cubicBezTo>
                      <a:cubicBezTo>
                        <a:pt x="790" y="3669"/>
                        <a:pt x="578" y="4125"/>
                        <a:pt x="456" y="4642"/>
                      </a:cubicBezTo>
                      <a:cubicBezTo>
                        <a:pt x="304" y="5219"/>
                        <a:pt x="243" y="5857"/>
                        <a:pt x="243" y="6465"/>
                      </a:cubicBezTo>
                      <a:cubicBezTo>
                        <a:pt x="274" y="6952"/>
                        <a:pt x="334" y="7468"/>
                        <a:pt x="243" y="7924"/>
                      </a:cubicBezTo>
                      <a:cubicBezTo>
                        <a:pt x="152" y="8228"/>
                        <a:pt x="30" y="8502"/>
                        <a:pt x="30" y="8806"/>
                      </a:cubicBezTo>
                      <a:cubicBezTo>
                        <a:pt x="1" y="9607"/>
                        <a:pt x="840" y="10205"/>
                        <a:pt x="1615" y="10205"/>
                      </a:cubicBezTo>
                      <a:cubicBezTo>
                        <a:pt x="1634" y="10205"/>
                        <a:pt x="1653" y="10205"/>
                        <a:pt x="1672" y="10204"/>
                      </a:cubicBezTo>
                      <a:cubicBezTo>
                        <a:pt x="2462" y="10174"/>
                        <a:pt x="3040" y="9778"/>
                        <a:pt x="3708" y="9414"/>
                      </a:cubicBezTo>
                      <a:cubicBezTo>
                        <a:pt x="4255" y="9140"/>
                        <a:pt x="4803" y="8988"/>
                        <a:pt x="5259" y="8532"/>
                      </a:cubicBezTo>
                      <a:cubicBezTo>
                        <a:pt x="6140" y="7712"/>
                        <a:pt x="6718" y="5614"/>
                        <a:pt x="7994" y="5371"/>
                      </a:cubicBezTo>
                      <a:cubicBezTo>
                        <a:pt x="8103" y="5354"/>
                        <a:pt x="8213" y="5349"/>
                        <a:pt x="8322" y="5349"/>
                      </a:cubicBezTo>
                      <a:cubicBezTo>
                        <a:pt x="8498" y="5349"/>
                        <a:pt x="8675" y="5363"/>
                        <a:pt x="8852" y="5363"/>
                      </a:cubicBezTo>
                      <a:cubicBezTo>
                        <a:pt x="8961" y="5363"/>
                        <a:pt x="9070" y="5357"/>
                        <a:pt x="9180" y="5341"/>
                      </a:cubicBezTo>
                      <a:cubicBezTo>
                        <a:pt x="9544" y="5310"/>
                        <a:pt x="9970" y="5006"/>
                        <a:pt x="9939" y="4611"/>
                      </a:cubicBezTo>
                      <a:cubicBezTo>
                        <a:pt x="9909" y="4490"/>
                        <a:pt x="9848" y="4338"/>
                        <a:pt x="9939" y="4246"/>
                      </a:cubicBezTo>
                      <a:cubicBezTo>
                        <a:pt x="9970" y="4216"/>
                        <a:pt x="10031" y="4186"/>
                        <a:pt x="10091" y="4155"/>
                      </a:cubicBezTo>
                      <a:cubicBezTo>
                        <a:pt x="10487" y="4003"/>
                        <a:pt x="11216" y="3517"/>
                        <a:pt x="11246" y="3031"/>
                      </a:cubicBezTo>
                      <a:cubicBezTo>
                        <a:pt x="11273" y="2738"/>
                        <a:pt x="10789" y="2237"/>
                        <a:pt x="10423" y="2237"/>
                      </a:cubicBezTo>
                      <a:cubicBezTo>
                        <a:pt x="10370" y="2237"/>
                        <a:pt x="10320" y="2248"/>
                        <a:pt x="10274" y="2271"/>
                      </a:cubicBezTo>
                      <a:cubicBezTo>
                        <a:pt x="10608" y="2088"/>
                        <a:pt x="10973" y="1906"/>
                        <a:pt x="11186" y="1572"/>
                      </a:cubicBezTo>
                      <a:cubicBezTo>
                        <a:pt x="11398" y="1237"/>
                        <a:pt x="11398" y="751"/>
                        <a:pt x="11094" y="508"/>
                      </a:cubicBezTo>
                      <a:cubicBezTo>
                        <a:pt x="10967" y="423"/>
                        <a:pt x="10813" y="397"/>
                        <a:pt x="10654" y="397"/>
                      </a:cubicBezTo>
                      <a:cubicBezTo>
                        <a:pt x="10472" y="397"/>
                        <a:pt x="10284" y="431"/>
                        <a:pt x="10122" y="447"/>
                      </a:cubicBezTo>
                      <a:cubicBezTo>
                        <a:pt x="9971" y="468"/>
                        <a:pt x="9836" y="490"/>
                        <a:pt x="9705" y="490"/>
                      </a:cubicBezTo>
                      <a:cubicBezTo>
                        <a:pt x="9651" y="490"/>
                        <a:pt x="9598" y="486"/>
                        <a:pt x="9544" y="477"/>
                      </a:cubicBezTo>
                      <a:cubicBezTo>
                        <a:pt x="8693" y="447"/>
                        <a:pt x="7873" y="173"/>
                        <a:pt x="7052" y="52"/>
                      </a:cubicBezTo>
                      <a:cubicBezTo>
                        <a:pt x="6852" y="17"/>
                        <a:pt x="6655" y="1"/>
                        <a:pt x="6460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" name="Google Shape;356;p42"/>
                <p:cNvSpPr/>
                <p:nvPr/>
              </p:nvSpPr>
              <p:spPr>
                <a:xfrm flipH="1">
                  <a:off x="7710199" y="1842087"/>
                  <a:ext cx="139865" cy="259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4" h="7547" extrusionOk="0">
                      <a:moveTo>
                        <a:pt x="1730" y="1"/>
                      </a:moveTo>
                      <a:cubicBezTo>
                        <a:pt x="1504" y="1"/>
                        <a:pt x="1262" y="57"/>
                        <a:pt x="1004" y="183"/>
                      </a:cubicBezTo>
                      <a:cubicBezTo>
                        <a:pt x="609" y="395"/>
                        <a:pt x="274" y="760"/>
                        <a:pt x="1" y="1125"/>
                      </a:cubicBezTo>
                      <a:cubicBezTo>
                        <a:pt x="183" y="1003"/>
                        <a:pt x="426" y="943"/>
                        <a:pt x="639" y="943"/>
                      </a:cubicBezTo>
                      <a:cubicBezTo>
                        <a:pt x="1916" y="1034"/>
                        <a:pt x="1916" y="2645"/>
                        <a:pt x="2068" y="3557"/>
                      </a:cubicBezTo>
                      <a:cubicBezTo>
                        <a:pt x="2250" y="4590"/>
                        <a:pt x="2250" y="5654"/>
                        <a:pt x="2129" y="6687"/>
                      </a:cubicBezTo>
                      <a:cubicBezTo>
                        <a:pt x="2067" y="7257"/>
                        <a:pt x="2489" y="7546"/>
                        <a:pt x="2937" y="7546"/>
                      </a:cubicBezTo>
                      <a:cubicBezTo>
                        <a:pt x="3372" y="7546"/>
                        <a:pt x="3832" y="7272"/>
                        <a:pt x="3892" y="6718"/>
                      </a:cubicBezTo>
                      <a:cubicBezTo>
                        <a:pt x="4074" y="5168"/>
                        <a:pt x="4044" y="3496"/>
                        <a:pt x="3618" y="1976"/>
                      </a:cubicBezTo>
                      <a:cubicBezTo>
                        <a:pt x="3371" y="1039"/>
                        <a:pt x="2704" y="1"/>
                        <a:pt x="1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57" name="Google Shape;357;p42"/>
              <p:cNvSpPr/>
              <p:nvPr/>
            </p:nvSpPr>
            <p:spPr>
              <a:xfrm flipH="1">
                <a:off x="6079961" y="4218896"/>
                <a:ext cx="438291" cy="165127"/>
              </a:xfrm>
              <a:custGeom>
                <a:avLst/>
                <a:gdLst/>
                <a:ahLst/>
                <a:cxnLst/>
                <a:rect l="l" t="t" r="r" b="b"/>
                <a:pathLst>
                  <a:path w="12767" h="4810" extrusionOk="0">
                    <a:moveTo>
                      <a:pt x="5012" y="1"/>
                    </a:moveTo>
                    <a:cubicBezTo>
                      <a:pt x="4621" y="1"/>
                      <a:pt x="955" y="798"/>
                      <a:pt x="608" y="1375"/>
                    </a:cubicBezTo>
                    <a:cubicBezTo>
                      <a:pt x="0" y="2317"/>
                      <a:pt x="608" y="3776"/>
                      <a:pt x="882" y="4810"/>
                    </a:cubicBezTo>
                    <a:cubicBezTo>
                      <a:pt x="3010" y="4658"/>
                      <a:pt x="5137" y="4475"/>
                      <a:pt x="7265" y="4232"/>
                    </a:cubicBezTo>
                    <a:cubicBezTo>
                      <a:pt x="8329" y="4111"/>
                      <a:pt x="9362" y="3989"/>
                      <a:pt x="10426" y="3868"/>
                    </a:cubicBezTo>
                    <a:cubicBezTo>
                      <a:pt x="11004" y="3807"/>
                      <a:pt x="11916" y="3868"/>
                      <a:pt x="12371" y="3503"/>
                    </a:cubicBezTo>
                    <a:cubicBezTo>
                      <a:pt x="12371" y="3472"/>
                      <a:pt x="12402" y="3472"/>
                      <a:pt x="12402" y="3442"/>
                    </a:cubicBezTo>
                    <a:cubicBezTo>
                      <a:pt x="12706" y="3138"/>
                      <a:pt x="12767" y="2591"/>
                      <a:pt x="12493" y="2226"/>
                    </a:cubicBezTo>
                    <a:cubicBezTo>
                      <a:pt x="12219" y="1831"/>
                      <a:pt x="11672" y="1709"/>
                      <a:pt x="11186" y="1649"/>
                    </a:cubicBezTo>
                    <a:cubicBezTo>
                      <a:pt x="10335" y="1284"/>
                      <a:pt x="9119" y="1254"/>
                      <a:pt x="8207" y="1102"/>
                    </a:cubicBezTo>
                    <a:cubicBezTo>
                      <a:pt x="7417" y="950"/>
                      <a:pt x="6262" y="1041"/>
                      <a:pt x="5563" y="676"/>
                    </a:cubicBezTo>
                    <a:cubicBezTo>
                      <a:pt x="5320" y="554"/>
                      <a:pt x="5076" y="311"/>
                      <a:pt x="5046" y="7"/>
                    </a:cubicBezTo>
                    <a:cubicBezTo>
                      <a:pt x="5045" y="3"/>
                      <a:pt x="5033" y="1"/>
                      <a:pt x="50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8" name="Google Shape;358;p42"/>
          <p:cNvGrpSpPr/>
          <p:nvPr/>
        </p:nvGrpSpPr>
        <p:grpSpPr>
          <a:xfrm flipH="1">
            <a:off x="7048437" y="2462354"/>
            <a:ext cx="1835648" cy="2681139"/>
            <a:chOff x="5239502" y="864656"/>
            <a:chExt cx="1384768" cy="2022586"/>
          </a:xfrm>
        </p:grpSpPr>
        <p:sp>
          <p:nvSpPr>
            <p:cNvPr id="359" name="Google Shape;359;p42"/>
            <p:cNvSpPr/>
            <p:nvPr/>
          </p:nvSpPr>
          <p:spPr>
            <a:xfrm flipH="1">
              <a:off x="5469347" y="864656"/>
              <a:ext cx="568491" cy="1009064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rgbClr val="E5E1E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2"/>
            <p:cNvSpPr/>
            <p:nvPr/>
          </p:nvSpPr>
          <p:spPr>
            <a:xfrm flipH="1">
              <a:off x="5239502" y="1561048"/>
              <a:ext cx="698160" cy="712957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rgbClr val="E5E1E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2"/>
            <p:cNvSpPr/>
            <p:nvPr/>
          </p:nvSpPr>
          <p:spPr>
            <a:xfrm flipH="1">
              <a:off x="5565099" y="1919869"/>
              <a:ext cx="399684" cy="58442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2"/>
            <p:cNvSpPr/>
            <p:nvPr/>
          </p:nvSpPr>
          <p:spPr>
            <a:xfrm flipH="1">
              <a:off x="5998147" y="1840566"/>
              <a:ext cx="210828" cy="823366"/>
            </a:xfrm>
            <a:custGeom>
              <a:avLst/>
              <a:gdLst/>
              <a:ahLst/>
              <a:cxnLst/>
              <a:rect l="l" t="t" r="r" b="b"/>
              <a:pathLst>
                <a:path w="6141" h="23983" fill="none" extrusionOk="0">
                  <a:moveTo>
                    <a:pt x="1" y="1"/>
                  </a:moveTo>
                  <a:cubicBezTo>
                    <a:pt x="2828" y="4408"/>
                    <a:pt x="5563" y="9241"/>
                    <a:pt x="5928" y="14652"/>
                  </a:cubicBezTo>
                  <a:cubicBezTo>
                    <a:pt x="6141" y="17752"/>
                    <a:pt x="5533" y="20943"/>
                    <a:pt x="6110" y="2398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2"/>
            <p:cNvSpPr/>
            <p:nvPr/>
          </p:nvSpPr>
          <p:spPr>
            <a:xfrm flipH="1">
              <a:off x="5690304" y="1179020"/>
              <a:ext cx="295352" cy="1407718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2"/>
            <p:cNvSpPr/>
            <p:nvPr/>
          </p:nvSpPr>
          <p:spPr>
            <a:xfrm flipH="1">
              <a:off x="5711171" y="2446841"/>
              <a:ext cx="529113" cy="440401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2"/>
            <p:cNvSpPr/>
            <p:nvPr/>
          </p:nvSpPr>
          <p:spPr>
            <a:xfrm flipH="1">
              <a:off x="6008573" y="1450573"/>
              <a:ext cx="615696" cy="692839"/>
            </a:xfrm>
            <a:custGeom>
              <a:avLst/>
              <a:gdLst/>
              <a:ahLst/>
              <a:cxnLst/>
              <a:rect l="l" t="t" r="r" b="b"/>
              <a:pathLst>
                <a:path w="17934" h="20181" extrusionOk="0">
                  <a:moveTo>
                    <a:pt x="2918" y="3184"/>
                  </a:moveTo>
                  <a:cubicBezTo>
                    <a:pt x="3496" y="3184"/>
                    <a:pt x="4134" y="3367"/>
                    <a:pt x="4590" y="3762"/>
                  </a:cubicBezTo>
                  <a:cubicBezTo>
                    <a:pt x="4681" y="3853"/>
                    <a:pt x="4712" y="4036"/>
                    <a:pt x="4651" y="4127"/>
                  </a:cubicBezTo>
                  <a:cubicBezTo>
                    <a:pt x="4590" y="4279"/>
                    <a:pt x="4469" y="4339"/>
                    <a:pt x="4317" y="4339"/>
                  </a:cubicBezTo>
                  <a:cubicBezTo>
                    <a:pt x="3982" y="4339"/>
                    <a:pt x="3648" y="4248"/>
                    <a:pt x="3344" y="4096"/>
                  </a:cubicBezTo>
                  <a:cubicBezTo>
                    <a:pt x="3131" y="3975"/>
                    <a:pt x="2918" y="3823"/>
                    <a:pt x="2706" y="3701"/>
                  </a:cubicBezTo>
                  <a:cubicBezTo>
                    <a:pt x="2614" y="3640"/>
                    <a:pt x="2523" y="3549"/>
                    <a:pt x="2493" y="3458"/>
                  </a:cubicBezTo>
                  <a:cubicBezTo>
                    <a:pt x="2493" y="3367"/>
                    <a:pt x="2554" y="3276"/>
                    <a:pt x="2645" y="3245"/>
                  </a:cubicBezTo>
                  <a:cubicBezTo>
                    <a:pt x="2706" y="3184"/>
                    <a:pt x="2827" y="3184"/>
                    <a:pt x="2918" y="3184"/>
                  </a:cubicBezTo>
                  <a:close/>
                  <a:moveTo>
                    <a:pt x="8471" y="2373"/>
                  </a:moveTo>
                  <a:cubicBezTo>
                    <a:pt x="8569" y="2373"/>
                    <a:pt x="8671" y="2421"/>
                    <a:pt x="8785" y="2516"/>
                  </a:cubicBezTo>
                  <a:cubicBezTo>
                    <a:pt x="9180" y="2911"/>
                    <a:pt x="9636" y="3701"/>
                    <a:pt x="9666" y="4279"/>
                  </a:cubicBezTo>
                  <a:cubicBezTo>
                    <a:pt x="9697" y="5039"/>
                    <a:pt x="9119" y="6011"/>
                    <a:pt x="8815" y="6710"/>
                  </a:cubicBezTo>
                  <a:cubicBezTo>
                    <a:pt x="8730" y="6881"/>
                    <a:pt x="8618" y="7078"/>
                    <a:pt x="8455" y="7078"/>
                  </a:cubicBezTo>
                  <a:cubicBezTo>
                    <a:pt x="8443" y="7078"/>
                    <a:pt x="8432" y="7077"/>
                    <a:pt x="8420" y="7075"/>
                  </a:cubicBezTo>
                  <a:cubicBezTo>
                    <a:pt x="8238" y="7075"/>
                    <a:pt x="8146" y="6893"/>
                    <a:pt x="8086" y="6741"/>
                  </a:cubicBezTo>
                  <a:cubicBezTo>
                    <a:pt x="7751" y="5890"/>
                    <a:pt x="7630" y="4978"/>
                    <a:pt x="7690" y="4066"/>
                  </a:cubicBezTo>
                  <a:cubicBezTo>
                    <a:pt x="7721" y="3853"/>
                    <a:pt x="7903" y="2668"/>
                    <a:pt x="8298" y="2425"/>
                  </a:cubicBezTo>
                  <a:cubicBezTo>
                    <a:pt x="8355" y="2390"/>
                    <a:pt x="8412" y="2373"/>
                    <a:pt x="8471" y="2373"/>
                  </a:cubicBezTo>
                  <a:close/>
                  <a:moveTo>
                    <a:pt x="5100" y="6966"/>
                  </a:moveTo>
                  <a:cubicBezTo>
                    <a:pt x="5215" y="6966"/>
                    <a:pt x="5330" y="6973"/>
                    <a:pt x="5441" y="6984"/>
                  </a:cubicBezTo>
                  <a:cubicBezTo>
                    <a:pt x="5745" y="7014"/>
                    <a:pt x="6019" y="7045"/>
                    <a:pt x="6323" y="7105"/>
                  </a:cubicBezTo>
                  <a:cubicBezTo>
                    <a:pt x="6627" y="7136"/>
                    <a:pt x="7599" y="7501"/>
                    <a:pt x="6991" y="7926"/>
                  </a:cubicBezTo>
                  <a:cubicBezTo>
                    <a:pt x="6775" y="8062"/>
                    <a:pt x="6491" y="8119"/>
                    <a:pt x="6185" y="8119"/>
                  </a:cubicBezTo>
                  <a:cubicBezTo>
                    <a:pt x="5804" y="8119"/>
                    <a:pt x="5386" y="8031"/>
                    <a:pt x="5016" y="7896"/>
                  </a:cubicBezTo>
                  <a:cubicBezTo>
                    <a:pt x="4742" y="7805"/>
                    <a:pt x="4499" y="7683"/>
                    <a:pt x="4347" y="7592"/>
                  </a:cubicBezTo>
                  <a:cubicBezTo>
                    <a:pt x="4317" y="7561"/>
                    <a:pt x="4286" y="7531"/>
                    <a:pt x="4256" y="7501"/>
                  </a:cubicBezTo>
                  <a:cubicBezTo>
                    <a:pt x="4195" y="7440"/>
                    <a:pt x="4195" y="7318"/>
                    <a:pt x="4256" y="7227"/>
                  </a:cubicBezTo>
                  <a:cubicBezTo>
                    <a:pt x="4317" y="7136"/>
                    <a:pt x="4408" y="7105"/>
                    <a:pt x="4529" y="7045"/>
                  </a:cubicBezTo>
                  <a:cubicBezTo>
                    <a:pt x="4703" y="6987"/>
                    <a:pt x="4901" y="6966"/>
                    <a:pt x="5100" y="6966"/>
                  </a:cubicBezTo>
                  <a:close/>
                  <a:moveTo>
                    <a:pt x="11850" y="7285"/>
                  </a:moveTo>
                  <a:cubicBezTo>
                    <a:pt x="11852" y="7285"/>
                    <a:pt x="11854" y="7286"/>
                    <a:pt x="11855" y="7288"/>
                  </a:cubicBezTo>
                  <a:cubicBezTo>
                    <a:pt x="12067" y="7592"/>
                    <a:pt x="12128" y="7896"/>
                    <a:pt x="12098" y="8200"/>
                  </a:cubicBezTo>
                  <a:cubicBezTo>
                    <a:pt x="12067" y="8808"/>
                    <a:pt x="11703" y="9355"/>
                    <a:pt x="11399" y="9871"/>
                  </a:cubicBezTo>
                  <a:cubicBezTo>
                    <a:pt x="11247" y="9871"/>
                    <a:pt x="11156" y="9719"/>
                    <a:pt x="11125" y="9568"/>
                  </a:cubicBezTo>
                  <a:cubicBezTo>
                    <a:pt x="11064" y="9112"/>
                    <a:pt x="11095" y="8656"/>
                    <a:pt x="11247" y="8230"/>
                  </a:cubicBezTo>
                  <a:cubicBezTo>
                    <a:pt x="11276" y="8142"/>
                    <a:pt x="11790" y="7285"/>
                    <a:pt x="11850" y="7285"/>
                  </a:cubicBezTo>
                  <a:close/>
                  <a:moveTo>
                    <a:pt x="7052" y="10305"/>
                  </a:moveTo>
                  <a:cubicBezTo>
                    <a:pt x="7455" y="10305"/>
                    <a:pt x="7858" y="10373"/>
                    <a:pt x="8238" y="10479"/>
                  </a:cubicBezTo>
                  <a:cubicBezTo>
                    <a:pt x="9058" y="10723"/>
                    <a:pt x="9849" y="11148"/>
                    <a:pt x="10456" y="11756"/>
                  </a:cubicBezTo>
                  <a:cubicBezTo>
                    <a:pt x="10578" y="11908"/>
                    <a:pt x="10608" y="12090"/>
                    <a:pt x="10487" y="12273"/>
                  </a:cubicBezTo>
                  <a:cubicBezTo>
                    <a:pt x="10418" y="12341"/>
                    <a:pt x="10316" y="12375"/>
                    <a:pt x="10205" y="12375"/>
                  </a:cubicBezTo>
                  <a:cubicBezTo>
                    <a:pt x="10168" y="12375"/>
                    <a:pt x="10130" y="12371"/>
                    <a:pt x="10092" y="12364"/>
                  </a:cubicBezTo>
                  <a:cubicBezTo>
                    <a:pt x="9930" y="12391"/>
                    <a:pt x="9766" y="12403"/>
                    <a:pt x="9602" y="12403"/>
                  </a:cubicBezTo>
                  <a:cubicBezTo>
                    <a:pt x="9029" y="12403"/>
                    <a:pt x="8454" y="12256"/>
                    <a:pt x="7934" y="12090"/>
                  </a:cubicBezTo>
                  <a:cubicBezTo>
                    <a:pt x="7204" y="11878"/>
                    <a:pt x="6475" y="11604"/>
                    <a:pt x="5836" y="11209"/>
                  </a:cubicBezTo>
                  <a:cubicBezTo>
                    <a:pt x="5563" y="11026"/>
                    <a:pt x="5593" y="10662"/>
                    <a:pt x="5867" y="10540"/>
                  </a:cubicBezTo>
                  <a:cubicBezTo>
                    <a:pt x="6247" y="10373"/>
                    <a:pt x="6649" y="10305"/>
                    <a:pt x="7052" y="10305"/>
                  </a:cubicBezTo>
                  <a:close/>
                  <a:moveTo>
                    <a:pt x="16759" y="15071"/>
                  </a:moveTo>
                  <a:cubicBezTo>
                    <a:pt x="16875" y="15071"/>
                    <a:pt x="16973" y="15137"/>
                    <a:pt x="17022" y="15312"/>
                  </a:cubicBezTo>
                  <a:cubicBezTo>
                    <a:pt x="17052" y="15434"/>
                    <a:pt x="17022" y="15555"/>
                    <a:pt x="16992" y="15677"/>
                  </a:cubicBezTo>
                  <a:cubicBezTo>
                    <a:pt x="16961" y="15799"/>
                    <a:pt x="16931" y="15890"/>
                    <a:pt x="16900" y="16011"/>
                  </a:cubicBezTo>
                  <a:cubicBezTo>
                    <a:pt x="16779" y="16315"/>
                    <a:pt x="16596" y="16589"/>
                    <a:pt x="16384" y="16832"/>
                  </a:cubicBezTo>
                  <a:cubicBezTo>
                    <a:pt x="16384" y="16862"/>
                    <a:pt x="16353" y="16893"/>
                    <a:pt x="16323" y="16893"/>
                  </a:cubicBezTo>
                  <a:cubicBezTo>
                    <a:pt x="16292" y="16893"/>
                    <a:pt x="16262" y="16862"/>
                    <a:pt x="16262" y="16862"/>
                  </a:cubicBezTo>
                  <a:cubicBezTo>
                    <a:pt x="16080" y="16710"/>
                    <a:pt x="15988" y="16467"/>
                    <a:pt x="15958" y="16255"/>
                  </a:cubicBezTo>
                  <a:cubicBezTo>
                    <a:pt x="15958" y="16011"/>
                    <a:pt x="16019" y="15768"/>
                    <a:pt x="16110" y="15555"/>
                  </a:cubicBezTo>
                  <a:cubicBezTo>
                    <a:pt x="16193" y="15369"/>
                    <a:pt x="16514" y="15071"/>
                    <a:pt x="16759" y="15071"/>
                  </a:cubicBezTo>
                  <a:close/>
                  <a:moveTo>
                    <a:pt x="9544" y="17105"/>
                  </a:moveTo>
                  <a:cubicBezTo>
                    <a:pt x="9544" y="17105"/>
                    <a:pt x="9544" y="17106"/>
                    <a:pt x="9545" y="17106"/>
                  </a:cubicBezTo>
                  <a:cubicBezTo>
                    <a:pt x="9544" y="17105"/>
                    <a:pt x="9544" y="17105"/>
                    <a:pt x="9544" y="17105"/>
                  </a:cubicBezTo>
                  <a:close/>
                  <a:moveTo>
                    <a:pt x="10578" y="17835"/>
                  </a:moveTo>
                  <a:cubicBezTo>
                    <a:pt x="10579" y="17836"/>
                    <a:pt x="10580" y="17836"/>
                    <a:pt x="10581" y="17837"/>
                  </a:cubicBezTo>
                  <a:lnTo>
                    <a:pt x="10581" y="17837"/>
                  </a:lnTo>
                  <a:cubicBezTo>
                    <a:pt x="10580" y="17836"/>
                    <a:pt x="10579" y="17836"/>
                    <a:pt x="10578" y="17835"/>
                  </a:cubicBezTo>
                  <a:close/>
                  <a:moveTo>
                    <a:pt x="5239" y="0"/>
                  </a:moveTo>
                  <a:cubicBezTo>
                    <a:pt x="4787" y="0"/>
                    <a:pt x="4317" y="56"/>
                    <a:pt x="3830" y="175"/>
                  </a:cubicBezTo>
                  <a:cubicBezTo>
                    <a:pt x="2706" y="449"/>
                    <a:pt x="1703" y="1057"/>
                    <a:pt x="1095" y="2060"/>
                  </a:cubicBezTo>
                  <a:cubicBezTo>
                    <a:pt x="0" y="3853"/>
                    <a:pt x="487" y="6224"/>
                    <a:pt x="1459" y="8139"/>
                  </a:cubicBezTo>
                  <a:cubicBezTo>
                    <a:pt x="3131" y="11482"/>
                    <a:pt x="6444" y="14644"/>
                    <a:pt x="9362" y="16984"/>
                  </a:cubicBezTo>
                  <a:cubicBezTo>
                    <a:pt x="9423" y="17045"/>
                    <a:pt x="9483" y="17075"/>
                    <a:pt x="9544" y="17105"/>
                  </a:cubicBezTo>
                  <a:lnTo>
                    <a:pt x="9544" y="17105"/>
                  </a:lnTo>
                  <a:cubicBezTo>
                    <a:pt x="9550" y="17094"/>
                    <a:pt x="10336" y="16832"/>
                    <a:pt x="10365" y="16832"/>
                  </a:cubicBezTo>
                  <a:cubicBezTo>
                    <a:pt x="10791" y="16771"/>
                    <a:pt x="11216" y="16710"/>
                    <a:pt x="11642" y="16680"/>
                  </a:cubicBezTo>
                  <a:cubicBezTo>
                    <a:pt x="11824" y="16680"/>
                    <a:pt x="12037" y="16680"/>
                    <a:pt x="12159" y="16771"/>
                  </a:cubicBezTo>
                  <a:cubicBezTo>
                    <a:pt x="12767" y="17197"/>
                    <a:pt x="11551" y="17592"/>
                    <a:pt x="11277" y="17683"/>
                  </a:cubicBezTo>
                  <a:cubicBezTo>
                    <a:pt x="11199" y="17709"/>
                    <a:pt x="10807" y="17847"/>
                    <a:pt x="10640" y="17847"/>
                  </a:cubicBezTo>
                  <a:cubicBezTo>
                    <a:pt x="10614" y="17847"/>
                    <a:pt x="10594" y="17844"/>
                    <a:pt x="10581" y="17837"/>
                  </a:cubicBezTo>
                  <a:lnTo>
                    <a:pt x="10581" y="17837"/>
                  </a:lnTo>
                  <a:cubicBezTo>
                    <a:pt x="11431" y="18353"/>
                    <a:pt x="12281" y="18839"/>
                    <a:pt x="13101" y="19385"/>
                  </a:cubicBezTo>
                  <a:cubicBezTo>
                    <a:pt x="13496" y="19689"/>
                    <a:pt x="13952" y="19963"/>
                    <a:pt x="14438" y="20115"/>
                  </a:cubicBezTo>
                  <a:cubicBezTo>
                    <a:pt x="14604" y="20156"/>
                    <a:pt x="14781" y="20180"/>
                    <a:pt x="14958" y="20180"/>
                  </a:cubicBezTo>
                  <a:cubicBezTo>
                    <a:pt x="15298" y="20180"/>
                    <a:pt x="15637" y="20092"/>
                    <a:pt x="15897" y="19872"/>
                  </a:cubicBezTo>
                  <a:cubicBezTo>
                    <a:pt x="16748" y="19112"/>
                    <a:pt x="15472" y="18443"/>
                    <a:pt x="16779" y="18048"/>
                  </a:cubicBezTo>
                  <a:cubicBezTo>
                    <a:pt x="17387" y="17896"/>
                    <a:pt x="17782" y="17258"/>
                    <a:pt x="17843" y="16619"/>
                  </a:cubicBezTo>
                  <a:cubicBezTo>
                    <a:pt x="17934" y="16011"/>
                    <a:pt x="17751" y="15373"/>
                    <a:pt x="17539" y="14765"/>
                  </a:cubicBezTo>
                  <a:cubicBezTo>
                    <a:pt x="16201" y="10905"/>
                    <a:pt x="13830" y="7470"/>
                    <a:pt x="11460" y="4096"/>
                  </a:cubicBezTo>
                  <a:cubicBezTo>
                    <a:pt x="9953" y="1915"/>
                    <a:pt x="7893" y="0"/>
                    <a:pt x="5239" y="0"/>
                  </a:cubicBezTo>
                  <a:close/>
                </a:path>
              </a:pathLst>
            </a:custGeom>
            <a:solidFill>
              <a:srgbClr val="E5E1E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6C09EFD-DF24-7CF0-3B0C-1E2FF1806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71" y="1017725"/>
            <a:ext cx="7244008" cy="388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722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BA3991A-48FA-308F-C117-D260C86A3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77" y="1156213"/>
            <a:ext cx="7558446" cy="354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828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59E1F65-4B56-C433-D24B-9191E2EB7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25" y="1131150"/>
            <a:ext cx="7335980" cy="35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174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4966F73-FD51-81F1-9FE2-FA9973427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52" y="1100512"/>
            <a:ext cx="7628843" cy="354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440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8587E65-6F0E-6F58-A81C-628D0A94F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67" y="1017725"/>
            <a:ext cx="8710415" cy="37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030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3730CD7-FDDE-3D84-C6F3-253F9B47C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42" y="1017725"/>
            <a:ext cx="7717501" cy="376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17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579EC22-7477-8428-02A3-7AF2D5D49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58" y="1055238"/>
            <a:ext cx="8588484" cy="303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87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F7A6DEA-0C1E-C74A-9A76-371CD028B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22" y="1017725"/>
            <a:ext cx="8596105" cy="35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938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D93DC25-1ED5-2EA3-15A1-435E508B3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3900" y="1501698"/>
            <a:ext cx="3606900" cy="1650380"/>
          </a:xfrm>
        </p:spPr>
        <p:txBody>
          <a:bodyPr/>
          <a:lstStyle/>
          <a:p>
            <a:r>
              <a:rPr lang="es-PE" dirty="0"/>
              <a:t>Este programa nos sirve como registro de edades a una lista que será mostrada mediante una </a:t>
            </a:r>
            <a:r>
              <a:rPr lang="es-PE" dirty="0" err="1"/>
              <a:t>listBox</a:t>
            </a:r>
            <a:r>
              <a:rPr lang="es-PE" dirty="0"/>
              <a:t> y que puede ser modificada por varios controles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5B954C4-FB91-75B6-C576-E4FDF60A0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00" y="718242"/>
            <a:ext cx="4860979" cy="321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780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930992A-49F9-0EAD-B48F-83D97354D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70" y="491309"/>
            <a:ext cx="8062659" cy="41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00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Tabla de contenido</a:t>
            </a:r>
            <a:endParaRPr dirty="0"/>
          </a:p>
        </p:txBody>
      </p:sp>
      <p:sp>
        <p:nvSpPr>
          <p:cNvPr id="377" name="Google Shape;377;p44"/>
          <p:cNvSpPr txBox="1">
            <a:spLocks noGrp="1"/>
          </p:cNvSpPr>
          <p:nvPr>
            <p:ph type="subTitle" idx="1"/>
          </p:nvPr>
        </p:nvSpPr>
        <p:spPr>
          <a:xfrm>
            <a:off x="2665970" y="1709658"/>
            <a:ext cx="24009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Introduccion</a:t>
            </a:r>
            <a:endParaRPr dirty="0"/>
          </a:p>
        </p:txBody>
      </p:sp>
      <p:sp>
        <p:nvSpPr>
          <p:cNvPr id="378" name="Google Shape;378;p44"/>
          <p:cNvSpPr txBox="1">
            <a:spLocks noGrp="1"/>
          </p:cNvSpPr>
          <p:nvPr>
            <p:ph type="subTitle" idx="2"/>
          </p:nvPr>
        </p:nvSpPr>
        <p:spPr>
          <a:xfrm>
            <a:off x="6348719" y="1709658"/>
            <a:ext cx="24009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Listas</a:t>
            </a:r>
            <a:endParaRPr dirty="0"/>
          </a:p>
        </p:txBody>
      </p:sp>
      <p:sp>
        <p:nvSpPr>
          <p:cNvPr id="379" name="Google Shape;379;p44"/>
          <p:cNvSpPr txBox="1">
            <a:spLocks noGrp="1"/>
          </p:cNvSpPr>
          <p:nvPr>
            <p:ph type="subTitle" idx="3"/>
          </p:nvPr>
        </p:nvSpPr>
        <p:spPr>
          <a:xfrm>
            <a:off x="2770420" y="3192963"/>
            <a:ext cx="24009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Colas y Pilas</a:t>
            </a:r>
            <a:endParaRPr dirty="0"/>
          </a:p>
        </p:txBody>
      </p:sp>
      <p:sp>
        <p:nvSpPr>
          <p:cNvPr id="380" name="Google Shape;380;p44"/>
          <p:cNvSpPr txBox="1">
            <a:spLocks noGrp="1"/>
          </p:cNvSpPr>
          <p:nvPr>
            <p:ph type="subTitle" idx="4"/>
          </p:nvPr>
        </p:nvSpPr>
        <p:spPr>
          <a:xfrm>
            <a:off x="6348719" y="3192963"/>
            <a:ext cx="24009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Árboles</a:t>
            </a:r>
            <a:endParaRPr dirty="0"/>
          </a:p>
        </p:txBody>
      </p:sp>
      <p:sp>
        <p:nvSpPr>
          <p:cNvPr id="385" name="Google Shape;385;p44"/>
          <p:cNvSpPr txBox="1">
            <a:spLocks noGrp="1"/>
          </p:cNvSpPr>
          <p:nvPr>
            <p:ph type="title" idx="9"/>
          </p:nvPr>
        </p:nvSpPr>
        <p:spPr>
          <a:xfrm>
            <a:off x="1806820" y="1641684"/>
            <a:ext cx="963600" cy="7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86" name="Google Shape;386;p44"/>
          <p:cNvSpPr txBox="1">
            <a:spLocks noGrp="1"/>
          </p:cNvSpPr>
          <p:nvPr>
            <p:ph type="title" idx="13"/>
          </p:nvPr>
        </p:nvSpPr>
        <p:spPr>
          <a:xfrm>
            <a:off x="5385119" y="1641684"/>
            <a:ext cx="963600" cy="7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87" name="Google Shape;387;p44"/>
          <p:cNvSpPr txBox="1">
            <a:spLocks noGrp="1"/>
          </p:cNvSpPr>
          <p:nvPr>
            <p:ph type="title" idx="14"/>
          </p:nvPr>
        </p:nvSpPr>
        <p:spPr>
          <a:xfrm>
            <a:off x="1806820" y="3119696"/>
            <a:ext cx="963600" cy="7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88" name="Google Shape;388;p44"/>
          <p:cNvSpPr txBox="1">
            <a:spLocks noGrp="1"/>
          </p:cNvSpPr>
          <p:nvPr>
            <p:ph type="title" idx="15"/>
          </p:nvPr>
        </p:nvSpPr>
        <p:spPr>
          <a:xfrm>
            <a:off x="5385119" y="3119696"/>
            <a:ext cx="963600" cy="7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577A393-CE38-F15E-F6F8-A78879DEB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409" y="1017725"/>
            <a:ext cx="7497132" cy="395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28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08C6860-1644-BFAC-778C-0F8AFB5B1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242" y="1017725"/>
            <a:ext cx="6882977" cy="381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6347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FD881A5-A4A5-4A0B-9046-DBADAB345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59" y="1017725"/>
            <a:ext cx="8199831" cy="38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473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8FBF1F4-E07B-3E64-F120-16EB4B7D9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98" y="1123196"/>
            <a:ext cx="8170127" cy="357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7929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EFF486A-61B6-E83C-7597-5677BEB78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62" y="1413756"/>
            <a:ext cx="7902625" cy="28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713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D93DC25-1ED5-2EA3-15A1-435E508B3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3900" y="1501698"/>
            <a:ext cx="3606900" cy="1650380"/>
          </a:xfrm>
        </p:spPr>
        <p:txBody>
          <a:bodyPr/>
          <a:lstStyle/>
          <a:p>
            <a:r>
              <a:rPr lang="es-PE" dirty="0"/>
              <a:t>Este programa nos ayuda con el registro de productos con sus respectivos atributos los cuales serán mostrados en un </a:t>
            </a:r>
            <a:r>
              <a:rPr lang="es-PE" dirty="0" err="1"/>
              <a:t>datagridview</a:t>
            </a:r>
            <a:r>
              <a:rPr lang="es-PE" dirty="0"/>
              <a:t> y pueden ser modificados por distintos controles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27B2480-003D-C365-2BEA-F403E7667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98" y="743755"/>
            <a:ext cx="4490676" cy="320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582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A0BF230-BC58-998B-0758-9D1DE20F0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53" y="1198602"/>
            <a:ext cx="7925094" cy="340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6328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13A1B11-1772-8003-3948-86B81FAF8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10" y="1593507"/>
            <a:ext cx="8169180" cy="233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1527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7044FC3-F1AE-DC1D-7AC9-874CD5905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908" y="1017725"/>
            <a:ext cx="6409751" cy="379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9725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9971EB4-2D4A-33D6-48BC-469660B03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920" y="1159850"/>
            <a:ext cx="7270110" cy="35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435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5"/>
          <p:cNvSpPr/>
          <p:nvPr/>
        </p:nvSpPr>
        <p:spPr>
          <a:xfrm>
            <a:off x="374275" y="156757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45"/>
          <p:cNvSpPr txBox="1">
            <a:spLocks noGrp="1"/>
          </p:cNvSpPr>
          <p:nvPr>
            <p:ph type="title"/>
          </p:nvPr>
        </p:nvSpPr>
        <p:spPr>
          <a:xfrm flipH="1">
            <a:off x="4412275" y="2257736"/>
            <a:ext cx="4018500" cy="841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Introducción</a:t>
            </a:r>
            <a:endParaRPr dirty="0"/>
          </a:p>
        </p:txBody>
      </p:sp>
      <p:sp>
        <p:nvSpPr>
          <p:cNvPr id="395" name="Google Shape;395;p45"/>
          <p:cNvSpPr txBox="1">
            <a:spLocks noGrp="1"/>
          </p:cNvSpPr>
          <p:nvPr>
            <p:ph type="subTitle" idx="1"/>
          </p:nvPr>
        </p:nvSpPr>
        <p:spPr>
          <a:xfrm flipH="1">
            <a:off x="5371075" y="3099525"/>
            <a:ext cx="30597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r>
              <a:rPr lang="es-PE" dirty="0"/>
              <a:t>P</a:t>
            </a:r>
            <a:r>
              <a:rPr lang="en" dirty="0"/>
              <a:t>resentacion y visualización general del programa</a:t>
            </a:r>
            <a:endParaRPr dirty="0"/>
          </a:p>
        </p:txBody>
      </p:sp>
      <p:sp>
        <p:nvSpPr>
          <p:cNvPr id="396" name="Google Shape;396;p45"/>
          <p:cNvSpPr txBox="1">
            <a:spLocks noGrp="1"/>
          </p:cNvSpPr>
          <p:nvPr>
            <p:ph type="title" idx="2"/>
          </p:nvPr>
        </p:nvSpPr>
        <p:spPr>
          <a:xfrm flipH="1">
            <a:off x="6525175" y="1035674"/>
            <a:ext cx="1905600" cy="12399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397" name="Google Shape;397;p45"/>
          <p:cNvGrpSpPr/>
          <p:nvPr/>
        </p:nvGrpSpPr>
        <p:grpSpPr>
          <a:xfrm>
            <a:off x="671750" y="1774982"/>
            <a:ext cx="3830668" cy="2664266"/>
            <a:chOff x="671750" y="1774982"/>
            <a:chExt cx="3830668" cy="2664266"/>
          </a:xfrm>
        </p:grpSpPr>
        <p:sp>
          <p:nvSpPr>
            <p:cNvPr id="398" name="Google Shape;398;p45"/>
            <p:cNvSpPr/>
            <p:nvPr/>
          </p:nvSpPr>
          <p:spPr>
            <a:xfrm>
              <a:off x="2852804" y="2559516"/>
              <a:ext cx="44093" cy="152170"/>
            </a:xfrm>
            <a:custGeom>
              <a:avLst/>
              <a:gdLst/>
              <a:ahLst/>
              <a:cxnLst/>
              <a:rect l="l" t="t" r="r" b="b"/>
              <a:pathLst>
                <a:path w="1339" h="4621" fill="none" extrusionOk="0">
                  <a:moveTo>
                    <a:pt x="1" y="4621"/>
                  </a:moveTo>
                  <a:cubicBezTo>
                    <a:pt x="700" y="2949"/>
                    <a:pt x="943" y="1764"/>
                    <a:pt x="1338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5"/>
            <p:cNvSpPr/>
            <p:nvPr/>
          </p:nvSpPr>
          <p:spPr>
            <a:xfrm>
              <a:off x="3618537" y="3560469"/>
              <a:ext cx="33" cy="742703"/>
            </a:xfrm>
            <a:custGeom>
              <a:avLst/>
              <a:gdLst/>
              <a:ahLst/>
              <a:cxnLst/>
              <a:rect l="l" t="t" r="r" b="b"/>
              <a:pathLst>
                <a:path w="1" h="22554" fill="none" extrusionOk="0">
                  <a:moveTo>
                    <a:pt x="1" y="0"/>
                  </a:moveTo>
                  <a:lnTo>
                    <a:pt x="1" y="225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5"/>
            <p:cNvSpPr/>
            <p:nvPr/>
          </p:nvSpPr>
          <p:spPr>
            <a:xfrm>
              <a:off x="3305236" y="4296134"/>
              <a:ext cx="614606" cy="33"/>
            </a:xfrm>
            <a:custGeom>
              <a:avLst/>
              <a:gdLst/>
              <a:ahLst/>
              <a:cxnLst/>
              <a:rect l="l" t="t" r="r" b="b"/>
              <a:pathLst>
                <a:path w="18664" h="1" fill="none" extrusionOk="0">
                  <a:moveTo>
                    <a:pt x="1" y="1"/>
                  </a:moveTo>
                  <a:lnTo>
                    <a:pt x="18664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5"/>
            <p:cNvSpPr/>
            <p:nvPr/>
          </p:nvSpPr>
          <p:spPr>
            <a:xfrm>
              <a:off x="2831794" y="2789469"/>
              <a:ext cx="270289" cy="537846"/>
            </a:xfrm>
            <a:custGeom>
              <a:avLst/>
              <a:gdLst/>
              <a:ahLst/>
              <a:cxnLst/>
              <a:rect l="l" t="t" r="r" b="b"/>
              <a:pathLst>
                <a:path w="8208" h="16333" extrusionOk="0">
                  <a:moveTo>
                    <a:pt x="3786" y="1"/>
                  </a:moveTo>
                  <a:cubicBezTo>
                    <a:pt x="3127" y="1"/>
                    <a:pt x="2467" y="183"/>
                    <a:pt x="1916" y="556"/>
                  </a:cubicBezTo>
                  <a:cubicBezTo>
                    <a:pt x="791" y="1316"/>
                    <a:pt x="213" y="2744"/>
                    <a:pt x="122" y="4112"/>
                  </a:cubicBezTo>
                  <a:cubicBezTo>
                    <a:pt x="1" y="6118"/>
                    <a:pt x="639" y="8307"/>
                    <a:pt x="1186" y="10221"/>
                  </a:cubicBezTo>
                  <a:cubicBezTo>
                    <a:pt x="1824" y="12288"/>
                    <a:pt x="2523" y="14325"/>
                    <a:pt x="3344" y="16331"/>
                  </a:cubicBezTo>
                  <a:cubicBezTo>
                    <a:pt x="3344" y="16332"/>
                    <a:pt x="3347" y="16332"/>
                    <a:pt x="3353" y="16332"/>
                  </a:cubicBezTo>
                  <a:cubicBezTo>
                    <a:pt x="3570" y="16332"/>
                    <a:pt x="7822" y="15782"/>
                    <a:pt x="8207" y="15723"/>
                  </a:cubicBezTo>
                  <a:cubicBezTo>
                    <a:pt x="7752" y="13322"/>
                    <a:pt x="7934" y="10617"/>
                    <a:pt x="7904" y="8185"/>
                  </a:cubicBezTo>
                  <a:cubicBezTo>
                    <a:pt x="7873" y="6544"/>
                    <a:pt x="7934" y="5085"/>
                    <a:pt x="7508" y="3474"/>
                  </a:cubicBezTo>
                  <a:cubicBezTo>
                    <a:pt x="7204" y="2349"/>
                    <a:pt x="6657" y="1255"/>
                    <a:pt x="5715" y="586"/>
                  </a:cubicBezTo>
                  <a:cubicBezTo>
                    <a:pt x="5157" y="199"/>
                    <a:pt x="4472" y="1"/>
                    <a:pt x="378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5"/>
            <p:cNvSpPr/>
            <p:nvPr/>
          </p:nvSpPr>
          <p:spPr>
            <a:xfrm>
              <a:off x="2821783" y="3784659"/>
              <a:ext cx="286293" cy="579568"/>
            </a:xfrm>
            <a:custGeom>
              <a:avLst/>
              <a:gdLst/>
              <a:ahLst/>
              <a:cxnLst/>
              <a:rect l="l" t="t" r="r" b="b"/>
              <a:pathLst>
                <a:path w="8694" h="17600" extrusionOk="0">
                  <a:moveTo>
                    <a:pt x="821" y="1"/>
                  </a:moveTo>
                  <a:cubicBezTo>
                    <a:pt x="821" y="5654"/>
                    <a:pt x="1" y="15199"/>
                    <a:pt x="31" y="16810"/>
                  </a:cubicBezTo>
                  <a:cubicBezTo>
                    <a:pt x="1642" y="16992"/>
                    <a:pt x="2888" y="17600"/>
                    <a:pt x="4499" y="17600"/>
                  </a:cubicBezTo>
                  <a:cubicBezTo>
                    <a:pt x="5776" y="15654"/>
                    <a:pt x="6293" y="10092"/>
                    <a:pt x="6992" y="7934"/>
                  </a:cubicBezTo>
                  <a:cubicBezTo>
                    <a:pt x="7174" y="7448"/>
                    <a:pt x="7873" y="4986"/>
                    <a:pt x="8694" y="2159"/>
                  </a:cubicBezTo>
                  <a:cubicBezTo>
                    <a:pt x="7113" y="1794"/>
                    <a:pt x="5533" y="1399"/>
                    <a:pt x="3983" y="973"/>
                  </a:cubicBezTo>
                  <a:cubicBezTo>
                    <a:pt x="2706" y="609"/>
                    <a:pt x="2068" y="487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5"/>
            <p:cNvSpPr/>
            <p:nvPr/>
          </p:nvSpPr>
          <p:spPr>
            <a:xfrm>
              <a:off x="2970926" y="2397992"/>
              <a:ext cx="1388329" cy="1336036"/>
            </a:xfrm>
            <a:custGeom>
              <a:avLst/>
              <a:gdLst/>
              <a:ahLst/>
              <a:cxnLst/>
              <a:rect l="l" t="t" r="r" b="b"/>
              <a:pathLst>
                <a:path w="42160" h="40572" extrusionOk="0">
                  <a:moveTo>
                    <a:pt x="32835" y="1"/>
                  </a:moveTo>
                  <a:cubicBezTo>
                    <a:pt x="31158" y="1"/>
                    <a:pt x="29440" y="439"/>
                    <a:pt x="27843" y="985"/>
                  </a:cubicBezTo>
                  <a:cubicBezTo>
                    <a:pt x="24621" y="2140"/>
                    <a:pt x="22797" y="3720"/>
                    <a:pt x="21369" y="6790"/>
                  </a:cubicBezTo>
                  <a:cubicBezTo>
                    <a:pt x="19849" y="10103"/>
                    <a:pt x="18755" y="13599"/>
                    <a:pt x="16840" y="16699"/>
                  </a:cubicBezTo>
                  <a:cubicBezTo>
                    <a:pt x="14803" y="20073"/>
                    <a:pt x="11885" y="22900"/>
                    <a:pt x="8451" y="24845"/>
                  </a:cubicBezTo>
                  <a:cubicBezTo>
                    <a:pt x="5229" y="26669"/>
                    <a:pt x="1581" y="27216"/>
                    <a:pt x="457" y="31350"/>
                  </a:cubicBezTo>
                  <a:cubicBezTo>
                    <a:pt x="1" y="33021"/>
                    <a:pt x="183" y="34845"/>
                    <a:pt x="943" y="36395"/>
                  </a:cubicBezTo>
                  <a:cubicBezTo>
                    <a:pt x="2432" y="39496"/>
                    <a:pt x="5320" y="40012"/>
                    <a:pt x="8481" y="40316"/>
                  </a:cubicBezTo>
                  <a:cubicBezTo>
                    <a:pt x="10100" y="40487"/>
                    <a:pt x="11727" y="40571"/>
                    <a:pt x="13355" y="40571"/>
                  </a:cubicBezTo>
                  <a:cubicBezTo>
                    <a:pt x="16371" y="40571"/>
                    <a:pt x="19391" y="40281"/>
                    <a:pt x="22372" y="39709"/>
                  </a:cubicBezTo>
                  <a:cubicBezTo>
                    <a:pt x="24621" y="39283"/>
                    <a:pt x="26870" y="38675"/>
                    <a:pt x="29059" y="37915"/>
                  </a:cubicBezTo>
                  <a:cubicBezTo>
                    <a:pt x="34135" y="36152"/>
                    <a:pt x="38208" y="30803"/>
                    <a:pt x="39849" y="25818"/>
                  </a:cubicBezTo>
                  <a:cubicBezTo>
                    <a:pt x="41521" y="20590"/>
                    <a:pt x="42159" y="13963"/>
                    <a:pt x="41248" y="8553"/>
                  </a:cubicBezTo>
                  <a:cubicBezTo>
                    <a:pt x="40670" y="5058"/>
                    <a:pt x="38664" y="1501"/>
                    <a:pt x="35320" y="377"/>
                  </a:cubicBezTo>
                  <a:cubicBezTo>
                    <a:pt x="34516" y="112"/>
                    <a:pt x="33681" y="1"/>
                    <a:pt x="328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5"/>
            <p:cNvSpPr/>
            <p:nvPr/>
          </p:nvSpPr>
          <p:spPr>
            <a:xfrm>
              <a:off x="2698689" y="3282767"/>
              <a:ext cx="429407" cy="200807"/>
            </a:xfrm>
            <a:custGeom>
              <a:avLst/>
              <a:gdLst/>
              <a:ahLst/>
              <a:cxnLst/>
              <a:rect l="l" t="t" r="r" b="b"/>
              <a:pathLst>
                <a:path w="13040" h="6098" extrusionOk="0">
                  <a:moveTo>
                    <a:pt x="10530" y="1"/>
                  </a:moveTo>
                  <a:cubicBezTo>
                    <a:pt x="9431" y="1"/>
                    <a:pt x="8267" y="935"/>
                    <a:pt x="7295" y="1442"/>
                  </a:cubicBezTo>
                  <a:cubicBezTo>
                    <a:pt x="5806" y="2263"/>
                    <a:pt x="4286" y="3053"/>
                    <a:pt x="2766" y="3904"/>
                  </a:cubicBezTo>
                  <a:cubicBezTo>
                    <a:pt x="1915" y="4391"/>
                    <a:pt x="0" y="4907"/>
                    <a:pt x="1155" y="5758"/>
                  </a:cubicBezTo>
                  <a:cubicBezTo>
                    <a:pt x="1498" y="6012"/>
                    <a:pt x="1980" y="6098"/>
                    <a:pt x="2503" y="6098"/>
                  </a:cubicBezTo>
                  <a:cubicBezTo>
                    <a:pt x="3419" y="6098"/>
                    <a:pt x="4457" y="5836"/>
                    <a:pt x="5076" y="5758"/>
                  </a:cubicBezTo>
                  <a:cubicBezTo>
                    <a:pt x="6961" y="5454"/>
                    <a:pt x="8845" y="5272"/>
                    <a:pt x="10669" y="4846"/>
                  </a:cubicBezTo>
                  <a:cubicBezTo>
                    <a:pt x="11459" y="4664"/>
                    <a:pt x="12249" y="4543"/>
                    <a:pt x="13040" y="4512"/>
                  </a:cubicBezTo>
                  <a:cubicBezTo>
                    <a:pt x="12918" y="3236"/>
                    <a:pt x="12827" y="1655"/>
                    <a:pt x="11915" y="652"/>
                  </a:cubicBezTo>
                  <a:cubicBezTo>
                    <a:pt x="11480" y="180"/>
                    <a:pt x="11011" y="1"/>
                    <a:pt x="1053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5"/>
            <p:cNvSpPr/>
            <p:nvPr/>
          </p:nvSpPr>
          <p:spPr>
            <a:xfrm>
              <a:off x="2778743" y="3120058"/>
              <a:ext cx="1284237" cy="969920"/>
            </a:xfrm>
            <a:custGeom>
              <a:avLst/>
              <a:gdLst/>
              <a:ahLst/>
              <a:cxnLst/>
              <a:rect l="l" t="t" r="r" b="b"/>
              <a:pathLst>
                <a:path w="38999" h="29454" extrusionOk="0">
                  <a:moveTo>
                    <a:pt x="31743" y="1"/>
                  </a:moveTo>
                  <a:cubicBezTo>
                    <a:pt x="31463" y="1"/>
                    <a:pt x="31195" y="11"/>
                    <a:pt x="30943" y="30"/>
                  </a:cubicBezTo>
                  <a:cubicBezTo>
                    <a:pt x="25989" y="426"/>
                    <a:pt x="21034" y="547"/>
                    <a:pt x="16110" y="973"/>
                  </a:cubicBezTo>
                  <a:cubicBezTo>
                    <a:pt x="12098" y="1277"/>
                    <a:pt x="7721" y="2158"/>
                    <a:pt x="4986" y="5350"/>
                  </a:cubicBezTo>
                  <a:cubicBezTo>
                    <a:pt x="2706" y="7964"/>
                    <a:pt x="2341" y="11550"/>
                    <a:pt x="1733" y="14833"/>
                  </a:cubicBezTo>
                  <a:cubicBezTo>
                    <a:pt x="973" y="18633"/>
                    <a:pt x="426" y="22493"/>
                    <a:pt x="92" y="26353"/>
                  </a:cubicBezTo>
                  <a:cubicBezTo>
                    <a:pt x="1" y="27326"/>
                    <a:pt x="1" y="28481"/>
                    <a:pt x="791" y="29058"/>
                  </a:cubicBezTo>
                  <a:cubicBezTo>
                    <a:pt x="1277" y="29453"/>
                    <a:pt x="1976" y="29453"/>
                    <a:pt x="2584" y="29453"/>
                  </a:cubicBezTo>
                  <a:lnTo>
                    <a:pt x="6475" y="29453"/>
                  </a:lnTo>
                  <a:cubicBezTo>
                    <a:pt x="7600" y="29423"/>
                    <a:pt x="8876" y="29362"/>
                    <a:pt x="9606" y="28511"/>
                  </a:cubicBezTo>
                  <a:cubicBezTo>
                    <a:pt x="10122" y="27934"/>
                    <a:pt x="10274" y="27113"/>
                    <a:pt x="10366" y="26353"/>
                  </a:cubicBezTo>
                  <a:cubicBezTo>
                    <a:pt x="10517" y="25352"/>
                    <a:pt x="12730" y="12895"/>
                    <a:pt x="12615" y="12858"/>
                  </a:cubicBezTo>
                  <a:lnTo>
                    <a:pt x="12615" y="12858"/>
                  </a:lnTo>
                  <a:cubicBezTo>
                    <a:pt x="15268" y="13276"/>
                    <a:pt x="17960" y="13486"/>
                    <a:pt x="20657" y="13486"/>
                  </a:cubicBezTo>
                  <a:cubicBezTo>
                    <a:pt x="22070" y="13486"/>
                    <a:pt x="23484" y="13428"/>
                    <a:pt x="24895" y="13313"/>
                  </a:cubicBezTo>
                  <a:cubicBezTo>
                    <a:pt x="27813" y="13101"/>
                    <a:pt x="30761" y="12584"/>
                    <a:pt x="33284" y="11155"/>
                  </a:cubicBezTo>
                  <a:cubicBezTo>
                    <a:pt x="35716" y="9787"/>
                    <a:pt x="38998" y="6262"/>
                    <a:pt x="38026" y="3161"/>
                  </a:cubicBezTo>
                  <a:cubicBezTo>
                    <a:pt x="37265" y="743"/>
                    <a:pt x="34099" y="1"/>
                    <a:pt x="3174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5"/>
            <p:cNvSpPr/>
            <p:nvPr/>
          </p:nvSpPr>
          <p:spPr>
            <a:xfrm>
              <a:off x="3403336" y="2208873"/>
              <a:ext cx="767763" cy="1016813"/>
            </a:xfrm>
            <a:custGeom>
              <a:avLst/>
              <a:gdLst/>
              <a:ahLst/>
              <a:cxnLst/>
              <a:rect l="l" t="t" r="r" b="b"/>
              <a:pathLst>
                <a:path w="23315" h="30878" extrusionOk="0">
                  <a:moveTo>
                    <a:pt x="11223" y="1"/>
                  </a:moveTo>
                  <a:cubicBezTo>
                    <a:pt x="10828" y="1"/>
                    <a:pt x="10435" y="36"/>
                    <a:pt x="10031" y="71"/>
                  </a:cubicBezTo>
                  <a:cubicBezTo>
                    <a:pt x="5593" y="466"/>
                    <a:pt x="1399" y="527"/>
                    <a:pt x="153" y="5542"/>
                  </a:cubicBezTo>
                  <a:cubicBezTo>
                    <a:pt x="61" y="5846"/>
                    <a:pt x="1" y="6150"/>
                    <a:pt x="31" y="6484"/>
                  </a:cubicBezTo>
                  <a:cubicBezTo>
                    <a:pt x="61" y="6910"/>
                    <a:pt x="244" y="7335"/>
                    <a:pt x="426" y="7731"/>
                  </a:cubicBezTo>
                  <a:cubicBezTo>
                    <a:pt x="1095" y="9190"/>
                    <a:pt x="1338" y="10345"/>
                    <a:pt x="1794" y="11895"/>
                  </a:cubicBezTo>
                  <a:cubicBezTo>
                    <a:pt x="2888" y="15694"/>
                    <a:pt x="2402" y="20649"/>
                    <a:pt x="2189" y="24570"/>
                  </a:cubicBezTo>
                  <a:cubicBezTo>
                    <a:pt x="2007" y="27609"/>
                    <a:pt x="4317" y="28217"/>
                    <a:pt x="6809" y="29099"/>
                  </a:cubicBezTo>
                  <a:cubicBezTo>
                    <a:pt x="8420" y="29646"/>
                    <a:pt x="10092" y="30163"/>
                    <a:pt x="11733" y="30527"/>
                  </a:cubicBezTo>
                  <a:cubicBezTo>
                    <a:pt x="13159" y="30817"/>
                    <a:pt x="14584" y="30878"/>
                    <a:pt x="16022" y="30878"/>
                  </a:cubicBezTo>
                  <a:cubicBezTo>
                    <a:pt x="16546" y="30878"/>
                    <a:pt x="17072" y="30870"/>
                    <a:pt x="17600" y="30862"/>
                  </a:cubicBezTo>
                  <a:cubicBezTo>
                    <a:pt x="18086" y="30862"/>
                    <a:pt x="18586" y="30848"/>
                    <a:pt x="19081" y="30848"/>
                  </a:cubicBezTo>
                  <a:cubicBezTo>
                    <a:pt x="19329" y="30848"/>
                    <a:pt x="19575" y="30852"/>
                    <a:pt x="19819" y="30862"/>
                  </a:cubicBezTo>
                  <a:cubicBezTo>
                    <a:pt x="19971" y="30618"/>
                    <a:pt x="20062" y="30284"/>
                    <a:pt x="20244" y="29767"/>
                  </a:cubicBezTo>
                  <a:cubicBezTo>
                    <a:pt x="21642" y="25694"/>
                    <a:pt x="23314" y="21530"/>
                    <a:pt x="22068" y="17184"/>
                  </a:cubicBezTo>
                  <a:cubicBezTo>
                    <a:pt x="21490" y="15178"/>
                    <a:pt x="20578" y="13263"/>
                    <a:pt x="20001" y="11226"/>
                  </a:cubicBezTo>
                  <a:cubicBezTo>
                    <a:pt x="18816" y="7153"/>
                    <a:pt x="18329" y="3384"/>
                    <a:pt x="14439" y="1044"/>
                  </a:cubicBezTo>
                  <a:cubicBezTo>
                    <a:pt x="13709" y="618"/>
                    <a:pt x="12919" y="223"/>
                    <a:pt x="12098" y="71"/>
                  </a:cubicBezTo>
                  <a:cubicBezTo>
                    <a:pt x="11803" y="20"/>
                    <a:pt x="11513" y="1"/>
                    <a:pt x="1122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5"/>
            <p:cNvSpPr/>
            <p:nvPr/>
          </p:nvSpPr>
          <p:spPr>
            <a:xfrm>
              <a:off x="2554552" y="4251448"/>
              <a:ext cx="445444" cy="187800"/>
            </a:xfrm>
            <a:custGeom>
              <a:avLst/>
              <a:gdLst/>
              <a:ahLst/>
              <a:cxnLst/>
              <a:rect l="l" t="t" r="r" b="b"/>
              <a:pathLst>
                <a:path w="13527" h="5703" extrusionOk="0">
                  <a:moveTo>
                    <a:pt x="8193" y="1"/>
                  </a:moveTo>
                  <a:cubicBezTo>
                    <a:pt x="7995" y="1"/>
                    <a:pt x="7829" y="208"/>
                    <a:pt x="7751" y="416"/>
                  </a:cubicBezTo>
                  <a:cubicBezTo>
                    <a:pt x="7599" y="872"/>
                    <a:pt x="7599" y="1388"/>
                    <a:pt x="7143" y="1662"/>
                  </a:cubicBezTo>
                  <a:cubicBezTo>
                    <a:pt x="7113" y="1692"/>
                    <a:pt x="7082" y="1723"/>
                    <a:pt x="7052" y="1723"/>
                  </a:cubicBezTo>
                  <a:cubicBezTo>
                    <a:pt x="6596" y="1996"/>
                    <a:pt x="5866" y="2148"/>
                    <a:pt x="5350" y="2300"/>
                  </a:cubicBezTo>
                  <a:cubicBezTo>
                    <a:pt x="4043" y="2695"/>
                    <a:pt x="2644" y="2938"/>
                    <a:pt x="1337" y="3394"/>
                  </a:cubicBezTo>
                  <a:cubicBezTo>
                    <a:pt x="669" y="3638"/>
                    <a:pt x="0" y="4489"/>
                    <a:pt x="760" y="5097"/>
                  </a:cubicBezTo>
                  <a:cubicBezTo>
                    <a:pt x="1094" y="5370"/>
                    <a:pt x="1520" y="5431"/>
                    <a:pt x="1945" y="5492"/>
                  </a:cubicBezTo>
                  <a:cubicBezTo>
                    <a:pt x="3346" y="5646"/>
                    <a:pt x="4751" y="5702"/>
                    <a:pt x="6160" y="5702"/>
                  </a:cubicBezTo>
                  <a:cubicBezTo>
                    <a:pt x="8085" y="5702"/>
                    <a:pt x="10015" y="5597"/>
                    <a:pt x="11946" y="5492"/>
                  </a:cubicBezTo>
                  <a:cubicBezTo>
                    <a:pt x="12128" y="5492"/>
                    <a:pt x="12310" y="5461"/>
                    <a:pt x="12462" y="5340"/>
                  </a:cubicBezTo>
                  <a:cubicBezTo>
                    <a:pt x="12523" y="5279"/>
                    <a:pt x="12553" y="5157"/>
                    <a:pt x="12614" y="5066"/>
                  </a:cubicBezTo>
                  <a:cubicBezTo>
                    <a:pt x="13009" y="4002"/>
                    <a:pt x="13283" y="2817"/>
                    <a:pt x="13526" y="1723"/>
                  </a:cubicBezTo>
                  <a:cubicBezTo>
                    <a:pt x="13442" y="1705"/>
                    <a:pt x="13356" y="1697"/>
                    <a:pt x="13269" y="1697"/>
                  </a:cubicBezTo>
                  <a:cubicBezTo>
                    <a:pt x="12910" y="1697"/>
                    <a:pt x="12525" y="1820"/>
                    <a:pt x="12158" y="1844"/>
                  </a:cubicBezTo>
                  <a:cubicBezTo>
                    <a:pt x="11948" y="1855"/>
                    <a:pt x="11729" y="1870"/>
                    <a:pt x="11511" y="1870"/>
                  </a:cubicBezTo>
                  <a:cubicBezTo>
                    <a:pt x="11131" y="1870"/>
                    <a:pt x="10754" y="1825"/>
                    <a:pt x="10426" y="1631"/>
                  </a:cubicBezTo>
                  <a:cubicBezTo>
                    <a:pt x="9696" y="1236"/>
                    <a:pt x="9028" y="750"/>
                    <a:pt x="8480" y="172"/>
                  </a:cubicBezTo>
                  <a:cubicBezTo>
                    <a:pt x="8420" y="112"/>
                    <a:pt x="8359" y="51"/>
                    <a:pt x="8298" y="20"/>
                  </a:cubicBezTo>
                  <a:cubicBezTo>
                    <a:pt x="8262" y="7"/>
                    <a:pt x="8227" y="1"/>
                    <a:pt x="819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5"/>
            <p:cNvSpPr/>
            <p:nvPr/>
          </p:nvSpPr>
          <p:spPr>
            <a:xfrm>
              <a:off x="2783749" y="2500307"/>
              <a:ext cx="386401" cy="699367"/>
            </a:xfrm>
            <a:custGeom>
              <a:avLst/>
              <a:gdLst/>
              <a:ahLst/>
              <a:cxnLst/>
              <a:rect l="l" t="t" r="r" b="b"/>
              <a:pathLst>
                <a:path w="11734" h="21238" extrusionOk="0">
                  <a:moveTo>
                    <a:pt x="6053" y="1"/>
                  </a:moveTo>
                  <a:cubicBezTo>
                    <a:pt x="5627" y="1"/>
                    <a:pt x="5170" y="83"/>
                    <a:pt x="4682" y="248"/>
                  </a:cubicBezTo>
                  <a:cubicBezTo>
                    <a:pt x="1703" y="1251"/>
                    <a:pt x="1" y="4413"/>
                    <a:pt x="122" y="7422"/>
                  </a:cubicBezTo>
                  <a:cubicBezTo>
                    <a:pt x="274" y="10492"/>
                    <a:pt x="609" y="13531"/>
                    <a:pt x="1004" y="16540"/>
                  </a:cubicBezTo>
                  <a:cubicBezTo>
                    <a:pt x="1156" y="17665"/>
                    <a:pt x="1308" y="18759"/>
                    <a:pt x="1490" y="19854"/>
                  </a:cubicBezTo>
                  <a:cubicBezTo>
                    <a:pt x="1520" y="20218"/>
                    <a:pt x="1612" y="20613"/>
                    <a:pt x="1855" y="20887"/>
                  </a:cubicBezTo>
                  <a:cubicBezTo>
                    <a:pt x="2122" y="21177"/>
                    <a:pt x="2520" y="21238"/>
                    <a:pt x="2929" y="21238"/>
                  </a:cubicBezTo>
                  <a:cubicBezTo>
                    <a:pt x="3078" y="21238"/>
                    <a:pt x="3228" y="21229"/>
                    <a:pt x="3375" y="21221"/>
                  </a:cubicBezTo>
                  <a:cubicBezTo>
                    <a:pt x="5320" y="21039"/>
                    <a:pt x="7265" y="20674"/>
                    <a:pt x="9150" y="20158"/>
                  </a:cubicBezTo>
                  <a:cubicBezTo>
                    <a:pt x="9727" y="19975"/>
                    <a:pt x="10335" y="19793"/>
                    <a:pt x="10700" y="19337"/>
                  </a:cubicBezTo>
                  <a:cubicBezTo>
                    <a:pt x="11034" y="18911"/>
                    <a:pt x="11156" y="18364"/>
                    <a:pt x="11217" y="17847"/>
                  </a:cubicBezTo>
                  <a:cubicBezTo>
                    <a:pt x="11733" y="14109"/>
                    <a:pt x="10518" y="10431"/>
                    <a:pt x="10578" y="6631"/>
                  </a:cubicBezTo>
                  <a:cubicBezTo>
                    <a:pt x="10609" y="4625"/>
                    <a:pt x="9849" y="3410"/>
                    <a:pt x="8846" y="1738"/>
                  </a:cubicBezTo>
                  <a:cubicBezTo>
                    <a:pt x="8116" y="588"/>
                    <a:pt x="7193" y="1"/>
                    <a:pt x="605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5"/>
            <p:cNvSpPr/>
            <p:nvPr/>
          </p:nvSpPr>
          <p:spPr>
            <a:xfrm>
              <a:off x="3460405" y="1891358"/>
              <a:ext cx="274274" cy="282539"/>
            </a:xfrm>
            <a:custGeom>
              <a:avLst/>
              <a:gdLst/>
              <a:ahLst/>
              <a:cxnLst/>
              <a:rect l="l" t="t" r="r" b="b"/>
              <a:pathLst>
                <a:path w="8329" h="8580" extrusionOk="0">
                  <a:moveTo>
                    <a:pt x="4364" y="1"/>
                  </a:moveTo>
                  <a:cubicBezTo>
                    <a:pt x="3733" y="1"/>
                    <a:pt x="3194" y="202"/>
                    <a:pt x="2523" y="442"/>
                  </a:cubicBezTo>
                  <a:cubicBezTo>
                    <a:pt x="2364" y="494"/>
                    <a:pt x="2202" y="512"/>
                    <a:pt x="2040" y="512"/>
                  </a:cubicBezTo>
                  <a:cubicBezTo>
                    <a:pt x="1629" y="512"/>
                    <a:pt x="1224" y="392"/>
                    <a:pt x="901" y="392"/>
                  </a:cubicBezTo>
                  <a:cubicBezTo>
                    <a:pt x="601" y="392"/>
                    <a:pt x="371" y="496"/>
                    <a:pt x="274" y="898"/>
                  </a:cubicBezTo>
                  <a:cubicBezTo>
                    <a:pt x="0" y="1962"/>
                    <a:pt x="608" y="4789"/>
                    <a:pt x="1034" y="5822"/>
                  </a:cubicBezTo>
                  <a:cubicBezTo>
                    <a:pt x="1338" y="6491"/>
                    <a:pt x="1672" y="7160"/>
                    <a:pt x="2158" y="7676"/>
                  </a:cubicBezTo>
                  <a:cubicBezTo>
                    <a:pt x="2789" y="8325"/>
                    <a:pt x="3521" y="8579"/>
                    <a:pt x="4290" y="8579"/>
                  </a:cubicBezTo>
                  <a:cubicBezTo>
                    <a:pt x="4855" y="8579"/>
                    <a:pt x="5439" y="8442"/>
                    <a:pt x="6018" y="8224"/>
                  </a:cubicBezTo>
                  <a:cubicBezTo>
                    <a:pt x="6535" y="8011"/>
                    <a:pt x="6961" y="7707"/>
                    <a:pt x="7326" y="7281"/>
                  </a:cubicBezTo>
                  <a:cubicBezTo>
                    <a:pt x="7569" y="7008"/>
                    <a:pt x="8329" y="6187"/>
                    <a:pt x="8298" y="5822"/>
                  </a:cubicBezTo>
                  <a:cubicBezTo>
                    <a:pt x="8268" y="5518"/>
                    <a:pt x="8268" y="5245"/>
                    <a:pt x="8268" y="4971"/>
                  </a:cubicBezTo>
                  <a:cubicBezTo>
                    <a:pt x="8177" y="4454"/>
                    <a:pt x="8116" y="3968"/>
                    <a:pt x="7994" y="3451"/>
                  </a:cubicBezTo>
                  <a:cubicBezTo>
                    <a:pt x="7812" y="2874"/>
                    <a:pt x="7569" y="2296"/>
                    <a:pt x="7295" y="1749"/>
                  </a:cubicBezTo>
                  <a:cubicBezTo>
                    <a:pt x="7204" y="1567"/>
                    <a:pt x="7082" y="1385"/>
                    <a:pt x="6930" y="1233"/>
                  </a:cubicBezTo>
                  <a:cubicBezTo>
                    <a:pt x="6444" y="564"/>
                    <a:pt x="5684" y="169"/>
                    <a:pt x="4894" y="47"/>
                  </a:cubicBezTo>
                  <a:cubicBezTo>
                    <a:pt x="4708" y="15"/>
                    <a:pt x="4532" y="1"/>
                    <a:pt x="436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5"/>
            <p:cNvSpPr/>
            <p:nvPr/>
          </p:nvSpPr>
          <p:spPr>
            <a:xfrm>
              <a:off x="3558472" y="2053046"/>
              <a:ext cx="265284" cy="277271"/>
            </a:xfrm>
            <a:custGeom>
              <a:avLst/>
              <a:gdLst/>
              <a:ahLst/>
              <a:cxnLst/>
              <a:rect l="l" t="t" r="r" b="b"/>
              <a:pathLst>
                <a:path w="8056" h="8420" extrusionOk="0">
                  <a:moveTo>
                    <a:pt x="5107" y="0"/>
                  </a:moveTo>
                  <a:cubicBezTo>
                    <a:pt x="4834" y="0"/>
                    <a:pt x="4530" y="608"/>
                    <a:pt x="4348" y="791"/>
                  </a:cubicBezTo>
                  <a:cubicBezTo>
                    <a:pt x="4044" y="1125"/>
                    <a:pt x="3740" y="1399"/>
                    <a:pt x="3375" y="1672"/>
                  </a:cubicBezTo>
                  <a:cubicBezTo>
                    <a:pt x="2645" y="2189"/>
                    <a:pt x="1764" y="2462"/>
                    <a:pt x="852" y="2493"/>
                  </a:cubicBezTo>
                  <a:cubicBezTo>
                    <a:pt x="609" y="2493"/>
                    <a:pt x="335" y="2493"/>
                    <a:pt x="183" y="2645"/>
                  </a:cubicBezTo>
                  <a:cubicBezTo>
                    <a:pt x="123" y="2675"/>
                    <a:pt x="123" y="2736"/>
                    <a:pt x="92" y="2766"/>
                  </a:cubicBezTo>
                  <a:cubicBezTo>
                    <a:pt x="1" y="2888"/>
                    <a:pt x="761" y="4073"/>
                    <a:pt x="822" y="4286"/>
                  </a:cubicBezTo>
                  <a:cubicBezTo>
                    <a:pt x="1369" y="5532"/>
                    <a:pt x="1855" y="6566"/>
                    <a:pt x="974" y="7721"/>
                  </a:cubicBezTo>
                  <a:cubicBezTo>
                    <a:pt x="639" y="8177"/>
                    <a:pt x="2980" y="8420"/>
                    <a:pt x="3162" y="8420"/>
                  </a:cubicBezTo>
                  <a:cubicBezTo>
                    <a:pt x="4135" y="8329"/>
                    <a:pt x="5107" y="7964"/>
                    <a:pt x="5898" y="7417"/>
                  </a:cubicBezTo>
                  <a:cubicBezTo>
                    <a:pt x="6779" y="6779"/>
                    <a:pt x="7539" y="5988"/>
                    <a:pt x="8056" y="5016"/>
                  </a:cubicBezTo>
                  <a:cubicBezTo>
                    <a:pt x="7721" y="4955"/>
                    <a:pt x="7478" y="4803"/>
                    <a:pt x="7265" y="4621"/>
                  </a:cubicBezTo>
                  <a:cubicBezTo>
                    <a:pt x="6870" y="4347"/>
                    <a:pt x="6536" y="3952"/>
                    <a:pt x="6262" y="3557"/>
                  </a:cubicBezTo>
                  <a:cubicBezTo>
                    <a:pt x="5503" y="2432"/>
                    <a:pt x="5472" y="1247"/>
                    <a:pt x="51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5"/>
            <p:cNvSpPr/>
            <p:nvPr/>
          </p:nvSpPr>
          <p:spPr>
            <a:xfrm>
              <a:off x="3451382" y="1828823"/>
              <a:ext cx="334338" cy="245098"/>
            </a:xfrm>
            <a:custGeom>
              <a:avLst/>
              <a:gdLst/>
              <a:ahLst/>
              <a:cxnLst/>
              <a:rect l="l" t="t" r="r" b="b"/>
              <a:pathLst>
                <a:path w="10153" h="7443" extrusionOk="0">
                  <a:moveTo>
                    <a:pt x="3861" y="1"/>
                  </a:moveTo>
                  <a:cubicBezTo>
                    <a:pt x="3071" y="1"/>
                    <a:pt x="2128" y="305"/>
                    <a:pt x="1642" y="943"/>
                  </a:cubicBezTo>
                  <a:cubicBezTo>
                    <a:pt x="1429" y="1217"/>
                    <a:pt x="1308" y="1551"/>
                    <a:pt x="1125" y="1855"/>
                  </a:cubicBezTo>
                  <a:cubicBezTo>
                    <a:pt x="943" y="2189"/>
                    <a:pt x="700" y="2463"/>
                    <a:pt x="487" y="2797"/>
                  </a:cubicBezTo>
                  <a:cubicBezTo>
                    <a:pt x="153" y="3253"/>
                    <a:pt x="1" y="3861"/>
                    <a:pt x="31" y="4439"/>
                  </a:cubicBezTo>
                  <a:cubicBezTo>
                    <a:pt x="31" y="4712"/>
                    <a:pt x="61" y="5016"/>
                    <a:pt x="244" y="5259"/>
                  </a:cubicBezTo>
                  <a:cubicBezTo>
                    <a:pt x="426" y="5533"/>
                    <a:pt x="791" y="5685"/>
                    <a:pt x="1125" y="5685"/>
                  </a:cubicBezTo>
                  <a:cubicBezTo>
                    <a:pt x="1855" y="5685"/>
                    <a:pt x="2463" y="5290"/>
                    <a:pt x="3101" y="5016"/>
                  </a:cubicBezTo>
                  <a:cubicBezTo>
                    <a:pt x="3402" y="4876"/>
                    <a:pt x="3636" y="4775"/>
                    <a:pt x="3900" y="4775"/>
                  </a:cubicBezTo>
                  <a:cubicBezTo>
                    <a:pt x="4037" y="4775"/>
                    <a:pt x="4182" y="4802"/>
                    <a:pt x="4347" y="4864"/>
                  </a:cubicBezTo>
                  <a:cubicBezTo>
                    <a:pt x="4767" y="5004"/>
                    <a:pt x="5160" y="5452"/>
                    <a:pt x="5599" y="5452"/>
                  </a:cubicBezTo>
                  <a:cubicBezTo>
                    <a:pt x="5637" y="5452"/>
                    <a:pt x="5676" y="5449"/>
                    <a:pt x="5715" y="5442"/>
                  </a:cubicBezTo>
                  <a:cubicBezTo>
                    <a:pt x="5887" y="5392"/>
                    <a:pt x="6039" y="5303"/>
                    <a:pt x="6188" y="5303"/>
                  </a:cubicBezTo>
                  <a:cubicBezTo>
                    <a:pt x="6223" y="5303"/>
                    <a:pt x="6258" y="5308"/>
                    <a:pt x="6292" y="5320"/>
                  </a:cubicBezTo>
                  <a:cubicBezTo>
                    <a:pt x="6475" y="5411"/>
                    <a:pt x="6505" y="5654"/>
                    <a:pt x="6505" y="5837"/>
                  </a:cubicBezTo>
                  <a:cubicBezTo>
                    <a:pt x="6596" y="6475"/>
                    <a:pt x="6900" y="6961"/>
                    <a:pt x="7508" y="7265"/>
                  </a:cubicBezTo>
                  <a:cubicBezTo>
                    <a:pt x="7712" y="7377"/>
                    <a:pt x="7939" y="7443"/>
                    <a:pt x="8168" y="7443"/>
                  </a:cubicBezTo>
                  <a:cubicBezTo>
                    <a:pt x="8314" y="7443"/>
                    <a:pt x="8460" y="7416"/>
                    <a:pt x="8603" y="7357"/>
                  </a:cubicBezTo>
                  <a:cubicBezTo>
                    <a:pt x="8937" y="7235"/>
                    <a:pt x="9210" y="6840"/>
                    <a:pt x="9180" y="6475"/>
                  </a:cubicBezTo>
                  <a:cubicBezTo>
                    <a:pt x="9150" y="6293"/>
                    <a:pt x="9089" y="6080"/>
                    <a:pt x="9210" y="5958"/>
                  </a:cubicBezTo>
                  <a:cubicBezTo>
                    <a:pt x="9241" y="5898"/>
                    <a:pt x="9332" y="5867"/>
                    <a:pt x="9393" y="5837"/>
                  </a:cubicBezTo>
                  <a:cubicBezTo>
                    <a:pt x="9758" y="5654"/>
                    <a:pt x="9970" y="5290"/>
                    <a:pt x="10062" y="4925"/>
                  </a:cubicBezTo>
                  <a:cubicBezTo>
                    <a:pt x="10122" y="4651"/>
                    <a:pt x="10153" y="4378"/>
                    <a:pt x="10062" y="4135"/>
                  </a:cubicBezTo>
                  <a:cubicBezTo>
                    <a:pt x="9970" y="3891"/>
                    <a:pt x="9788" y="3679"/>
                    <a:pt x="9545" y="3587"/>
                  </a:cubicBezTo>
                  <a:cubicBezTo>
                    <a:pt x="9302" y="3496"/>
                    <a:pt x="8998" y="3557"/>
                    <a:pt x="8755" y="3405"/>
                  </a:cubicBezTo>
                  <a:cubicBezTo>
                    <a:pt x="8390" y="3162"/>
                    <a:pt x="8481" y="2554"/>
                    <a:pt x="8177" y="2250"/>
                  </a:cubicBezTo>
                  <a:cubicBezTo>
                    <a:pt x="8055" y="2159"/>
                    <a:pt x="7934" y="2098"/>
                    <a:pt x="7843" y="2037"/>
                  </a:cubicBezTo>
                  <a:cubicBezTo>
                    <a:pt x="7508" y="1794"/>
                    <a:pt x="7387" y="1369"/>
                    <a:pt x="7113" y="1095"/>
                  </a:cubicBezTo>
                  <a:cubicBezTo>
                    <a:pt x="6900" y="913"/>
                    <a:pt x="6627" y="821"/>
                    <a:pt x="6384" y="700"/>
                  </a:cubicBezTo>
                  <a:cubicBezTo>
                    <a:pt x="6171" y="578"/>
                    <a:pt x="6049" y="396"/>
                    <a:pt x="5867" y="274"/>
                  </a:cubicBezTo>
                  <a:cubicBezTo>
                    <a:pt x="5520" y="57"/>
                    <a:pt x="4971" y="26"/>
                    <a:pt x="4486" y="26"/>
                  </a:cubicBezTo>
                  <a:cubicBezTo>
                    <a:pt x="4292" y="26"/>
                    <a:pt x="4108" y="31"/>
                    <a:pt x="3952" y="31"/>
                  </a:cubicBezTo>
                  <a:cubicBezTo>
                    <a:pt x="3922" y="31"/>
                    <a:pt x="3891" y="31"/>
                    <a:pt x="386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5"/>
            <p:cNvSpPr/>
            <p:nvPr/>
          </p:nvSpPr>
          <p:spPr>
            <a:xfrm>
              <a:off x="2897853" y="2233571"/>
              <a:ext cx="697688" cy="699170"/>
            </a:xfrm>
            <a:custGeom>
              <a:avLst/>
              <a:gdLst/>
              <a:ahLst/>
              <a:cxnLst/>
              <a:rect l="l" t="t" r="r" b="b"/>
              <a:pathLst>
                <a:path w="21187" h="21232" extrusionOk="0">
                  <a:moveTo>
                    <a:pt x="20523" y="0"/>
                  </a:moveTo>
                  <a:cubicBezTo>
                    <a:pt x="18504" y="0"/>
                    <a:pt x="16539" y="1011"/>
                    <a:pt x="14651" y="1631"/>
                  </a:cubicBezTo>
                  <a:cubicBezTo>
                    <a:pt x="12372" y="2360"/>
                    <a:pt x="10092" y="3181"/>
                    <a:pt x="7995" y="4367"/>
                  </a:cubicBezTo>
                  <a:cubicBezTo>
                    <a:pt x="5867" y="5552"/>
                    <a:pt x="3922" y="7133"/>
                    <a:pt x="2554" y="9108"/>
                  </a:cubicBezTo>
                  <a:cubicBezTo>
                    <a:pt x="2280" y="9473"/>
                    <a:pt x="2068" y="9838"/>
                    <a:pt x="1824" y="10233"/>
                  </a:cubicBezTo>
                  <a:cubicBezTo>
                    <a:pt x="457" y="12725"/>
                    <a:pt x="1" y="15826"/>
                    <a:pt x="1065" y="18501"/>
                  </a:cubicBezTo>
                  <a:cubicBezTo>
                    <a:pt x="1521" y="19686"/>
                    <a:pt x="2372" y="20841"/>
                    <a:pt x="3618" y="21145"/>
                  </a:cubicBezTo>
                  <a:cubicBezTo>
                    <a:pt x="3840" y="21204"/>
                    <a:pt x="4063" y="21231"/>
                    <a:pt x="4285" y="21231"/>
                  </a:cubicBezTo>
                  <a:cubicBezTo>
                    <a:pt x="5674" y="21231"/>
                    <a:pt x="7018" y="20154"/>
                    <a:pt x="7752" y="18896"/>
                  </a:cubicBezTo>
                  <a:cubicBezTo>
                    <a:pt x="8572" y="17406"/>
                    <a:pt x="8846" y="15704"/>
                    <a:pt x="9484" y="14124"/>
                  </a:cubicBezTo>
                  <a:cubicBezTo>
                    <a:pt x="10153" y="12452"/>
                    <a:pt x="11278" y="10993"/>
                    <a:pt x="13132" y="10993"/>
                  </a:cubicBezTo>
                  <a:cubicBezTo>
                    <a:pt x="14925" y="10962"/>
                    <a:pt x="16870" y="10567"/>
                    <a:pt x="18086" y="9108"/>
                  </a:cubicBezTo>
                  <a:cubicBezTo>
                    <a:pt x="18755" y="8288"/>
                    <a:pt x="18876" y="7163"/>
                    <a:pt x="19120" y="6160"/>
                  </a:cubicBezTo>
                  <a:cubicBezTo>
                    <a:pt x="19515" y="4336"/>
                    <a:pt x="20123" y="2482"/>
                    <a:pt x="21126" y="901"/>
                  </a:cubicBezTo>
                  <a:cubicBezTo>
                    <a:pt x="21126" y="628"/>
                    <a:pt x="21156" y="324"/>
                    <a:pt x="21187" y="50"/>
                  </a:cubicBezTo>
                  <a:cubicBezTo>
                    <a:pt x="21126" y="20"/>
                    <a:pt x="21065" y="20"/>
                    <a:pt x="21004" y="20"/>
                  </a:cubicBezTo>
                  <a:cubicBezTo>
                    <a:pt x="20844" y="7"/>
                    <a:pt x="20683" y="0"/>
                    <a:pt x="2052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5"/>
            <p:cNvSpPr/>
            <p:nvPr/>
          </p:nvSpPr>
          <p:spPr>
            <a:xfrm>
              <a:off x="3794715" y="2218192"/>
              <a:ext cx="412415" cy="830725"/>
            </a:xfrm>
            <a:custGeom>
              <a:avLst/>
              <a:gdLst/>
              <a:ahLst/>
              <a:cxnLst/>
              <a:rect l="l" t="t" r="r" b="b"/>
              <a:pathLst>
                <a:path w="12524" h="25227" extrusionOk="0">
                  <a:moveTo>
                    <a:pt x="1125" y="1"/>
                  </a:moveTo>
                  <a:cubicBezTo>
                    <a:pt x="0" y="5320"/>
                    <a:pt x="1003" y="10822"/>
                    <a:pt x="2006" y="16202"/>
                  </a:cubicBezTo>
                  <a:cubicBezTo>
                    <a:pt x="2250" y="17509"/>
                    <a:pt x="2493" y="18816"/>
                    <a:pt x="2736" y="20123"/>
                  </a:cubicBezTo>
                  <a:cubicBezTo>
                    <a:pt x="2918" y="21065"/>
                    <a:pt x="3131" y="22068"/>
                    <a:pt x="3739" y="22828"/>
                  </a:cubicBezTo>
                  <a:cubicBezTo>
                    <a:pt x="5046" y="24378"/>
                    <a:pt x="7660" y="24955"/>
                    <a:pt x="9575" y="25168"/>
                  </a:cubicBezTo>
                  <a:cubicBezTo>
                    <a:pt x="9887" y="25199"/>
                    <a:pt x="10174" y="25227"/>
                    <a:pt x="10432" y="25227"/>
                  </a:cubicBezTo>
                  <a:cubicBezTo>
                    <a:pt x="11180" y="25227"/>
                    <a:pt x="11697" y="24999"/>
                    <a:pt x="11946" y="23983"/>
                  </a:cubicBezTo>
                  <a:cubicBezTo>
                    <a:pt x="12219" y="22919"/>
                    <a:pt x="12523" y="21521"/>
                    <a:pt x="12493" y="20427"/>
                  </a:cubicBezTo>
                  <a:cubicBezTo>
                    <a:pt x="12493" y="19727"/>
                    <a:pt x="12311" y="19059"/>
                    <a:pt x="12159" y="18390"/>
                  </a:cubicBezTo>
                  <a:cubicBezTo>
                    <a:pt x="11490" y="15533"/>
                    <a:pt x="10821" y="12676"/>
                    <a:pt x="10152" y="9818"/>
                  </a:cubicBezTo>
                  <a:cubicBezTo>
                    <a:pt x="9636" y="7600"/>
                    <a:pt x="8997" y="5229"/>
                    <a:pt x="7447" y="3466"/>
                  </a:cubicBezTo>
                  <a:cubicBezTo>
                    <a:pt x="5897" y="1672"/>
                    <a:pt x="3830" y="396"/>
                    <a:pt x="112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5"/>
            <p:cNvSpPr/>
            <p:nvPr/>
          </p:nvSpPr>
          <p:spPr>
            <a:xfrm>
              <a:off x="3052001" y="2713663"/>
              <a:ext cx="93126" cy="429440"/>
            </a:xfrm>
            <a:custGeom>
              <a:avLst/>
              <a:gdLst/>
              <a:ahLst/>
              <a:cxnLst/>
              <a:rect l="l" t="t" r="r" b="b"/>
              <a:pathLst>
                <a:path w="2828" h="13041" fill="none" extrusionOk="0">
                  <a:moveTo>
                    <a:pt x="1" y="0"/>
                  </a:moveTo>
                  <a:cubicBezTo>
                    <a:pt x="852" y="3678"/>
                    <a:pt x="2797" y="9271"/>
                    <a:pt x="2827" y="1304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5"/>
            <p:cNvSpPr/>
            <p:nvPr/>
          </p:nvSpPr>
          <p:spPr>
            <a:xfrm>
              <a:off x="3522446" y="2091081"/>
              <a:ext cx="53083" cy="22162"/>
            </a:xfrm>
            <a:custGeom>
              <a:avLst/>
              <a:gdLst/>
              <a:ahLst/>
              <a:cxnLst/>
              <a:rect l="l" t="t" r="r" b="b"/>
              <a:pathLst>
                <a:path w="1612" h="673" extrusionOk="0">
                  <a:moveTo>
                    <a:pt x="1612" y="0"/>
                  </a:moveTo>
                  <a:lnTo>
                    <a:pt x="1" y="244"/>
                  </a:lnTo>
                  <a:cubicBezTo>
                    <a:pt x="196" y="522"/>
                    <a:pt x="493" y="673"/>
                    <a:pt x="775" y="673"/>
                  </a:cubicBezTo>
                  <a:cubicBezTo>
                    <a:pt x="801" y="673"/>
                    <a:pt x="826" y="672"/>
                    <a:pt x="852" y="669"/>
                  </a:cubicBezTo>
                  <a:cubicBezTo>
                    <a:pt x="1186" y="608"/>
                    <a:pt x="1460" y="365"/>
                    <a:pt x="161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5"/>
            <p:cNvSpPr/>
            <p:nvPr/>
          </p:nvSpPr>
          <p:spPr>
            <a:xfrm>
              <a:off x="3143086" y="2521481"/>
              <a:ext cx="1256214" cy="1324478"/>
            </a:xfrm>
            <a:custGeom>
              <a:avLst/>
              <a:gdLst/>
              <a:ahLst/>
              <a:cxnLst/>
              <a:rect l="l" t="t" r="r" b="b"/>
              <a:pathLst>
                <a:path w="38148" h="40221" extrusionOk="0">
                  <a:moveTo>
                    <a:pt x="35351" y="1"/>
                  </a:moveTo>
                  <a:cubicBezTo>
                    <a:pt x="35321" y="31"/>
                    <a:pt x="35321" y="61"/>
                    <a:pt x="35321" y="92"/>
                  </a:cubicBezTo>
                  <a:cubicBezTo>
                    <a:pt x="35442" y="3283"/>
                    <a:pt x="34196" y="6505"/>
                    <a:pt x="32980" y="9362"/>
                  </a:cubicBezTo>
                  <a:cubicBezTo>
                    <a:pt x="32311" y="11004"/>
                    <a:pt x="31521" y="12615"/>
                    <a:pt x="30761" y="14226"/>
                  </a:cubicBezTo>
                  <a:cubicBezTo>
                    <a:pt x="29940" y="15928"/>
                    <a:pt x="29120" y="17600"/>
                    <a:pt x="28086" y="19180"/>
                  </a:cubicBezTo>
                  <a:cubicBezTo>
                    <a:pt x="25989" y="22432"/>
                    <a:pt x="23314" y="25350"/>
                    <a:pt x="20366" y="27843"/>
                  </a:cubicBezTo>
                  <a:cubicBezTo>
                    <a:pt x="17174" y="30578"/>
                    <a:pt x="13527" y="32676"/>
                    <a:pt x="9758" y="34500"/>
                  </a:cubicBezTo>
                  <a:cubicBezTo>
                    <a:pt x="7812" y="35442"/>
                    <a:pt x="5776" y="36171"/>
                    <a:pt x="3679" y="36779"/>
                  </a:cubicBezTo>
                  <a:cubicBezTo>
                    <a:pt x="2706" y="37053"/>
                    <a:pt x="1764" y="37296"/>
                    <a:pt x="791" y="37539"/>
                  </a:cubicBezTo>
                  <a:cubicBezTo>
                    <a:pt x="700" y="37600"/>
                    <a:pt x="609" y="37630"/>
                    <a:pt x="517" y="37661"/>
                  </a:cubicBezTo>
                  <a:cubicBezTo>
                    <a:pt x="335" y="37752"/>
                    <a:pt x="183" y="37843"/>
                    <a:pt x="1" y="37934"/>
                  </a:cubicBezTo>
                  <a:cubicBezTo>
                    <a:pt x="733" y="39822"/>
                    <a:pt x="3503" y="40220"/>
                    <a:pt x="6053" y="40220"/>
                  </a:cubicBezTo>
                  <a:cubicBezTo>
                    <a:pt x="7527" y="40220"/>
                    <a:pt x="8928" y="40087"/>
                    <a:pt x="9819" y="40032"/>
                  </a:cubicBezTo>
                  <a:cubicBezTo>
                    <a:pt x="14682" y="39728"/>
                    <a:pt x="19636" y="38968"/>
                    <a:pt x="23953" y="36688"/>
                  </a:cubicBezTo>
                  <a:cubicBezTo>
                    <a:pt x="30123" y="33466"/>
                    <a:pt x="34500" y="27326"/>
                    <a:pt x="36324" y="20578"/>
                  </a:cubicBezTo>
                  <a:cubicBezTo>
                    <a:pt x="38147" y="13861"/>
                    <a:pt x="37509" y="6627"/>
                    <a:pt x="3535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5"/>
            <p:cNvSpPr/>
            <p:nvPr/>
          </p:nvSpPr>
          <p:spPr>
            <a:xfrm>
              <a:off x="3189123" y="3433325"/>
              <a:ext cx="12052" cy="136166"/>
            </a:xfrm>
            <a:custGeom>
              <a:avLst/>
              <a:gdLst/>
              <a:ahLst/>
              <a:cxnLst/>
              <a:rect l="l" t="t" r="r" b="b"/>
              <a:pathLst>
                <a:path w="366" h="4135" fill="none" extrusionOk="0">
                  <a:moveTo>
                    <a:pt x="1" y="4135"/>
                  </a:moveTo>
                  <a:cubicBezTo>
                    <a:pt x="183" y="2858"/>
                    <a:pt x="214" y="1278"/>
                    <a:pt x="366" y="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5"/>
            <p:cNvSpPr/>
            <p:nvPr/>
          </p:nvSpPr>
          <p:spPr>
            <a:xfrm>
              <a:off x="3627560" y="1977965"/>
              <a:ext cx="78110" cy="77122"/>
            </a:xfrm>
            <a:custGeom>
              <a:avLst/>
              <a:gdLst/>
              <a:ahLst/>
              <a:cxnLst/>
              <a:rect l="l" t="t" r="r" b="b"/>
              <a:pathLst>
                <a:path w="2372" h="2342" extrusionOk="0">
                  <a:moveTo>
                    <a:pt x="1186" y="1"/>
                  </a:moveTo>
                  <a:cubicBezTo>
                    <a:pt x="547" y="1"/>
                    <a:pt x="0" y="517"/>
                    <a:pt x="0" y="1156"/>
                  </a:cubicBezTo>
                  <a:cubicBezTo>
                    <a:pt x="0" y="1824"/>
                    <a:pt x="547" y="2341"/>
                    <a:pt x="1186" y="2341"/>
                  </a:cubicBezTo>
                  <a:cubicBezTo>
                    <a:pt x="1824" y="2341"/>
                    <a:pt x="2371" y="1824"/>
                    <a:pt x="2371" y="1156"/>
                  </a:cubicBezTo>
                  <a:cubicBezTo>
                    <a:pt x="2371" y="517"/>
                    <a:pt x="1824" y="1"/>
                    <a:pt x="118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5"/>
            <p:cNvSpPr/>
            <p:nvPr/>
          </p:nvSpPr>
          <p:spPr>
            <a:xfrm>
              <a:off x="3354764" y="2843475"/>
              <a:ext cx="850351" cy="187997"/>
            </a:xfrm>
            <a:custGeom>
              <a:avLst/>
              <a:gdLst/>
              <a:ahLst/>
              <a:cxnLst/>
              <a:rect l="l" t="t" r="r" b="b"/>
              <a:pathLst>
                <a:path w="25823" h="5709" extrusionOk="0">
                  <a:moveTo>
                    <a:pt x="20488" y="1"/>
                  </a:moveTo>
                  <a:cubicBezTo>
                    <a:pt x="20056" y="1"/>
                    <a:pt x="19625" y="24"/>
                    <a:pt x="19196" y="71"/>
                  </a:cubicBezTo>
                  <a:cubicBezTo>
                    <a:pt x="18680" y="101"/>
                    <a:pt x="18132" y="192"/>
                    <a:pt x="17616" y="314"/>
                  </a:cubicBezTo>
                  <a:cubicBezTo>
                    <a:pt x="16430" y="587"/>
                    <a:pt x="15245" y="952"/>
                    <a:pt x="14090" y="1317"/>
                  </a:cubicBezTo>
                  <a:cubicBezTo>
                    <a:pt x="12236" y="1864"/>
                    <a:pt x="10351" y="2198"/>
                    <a:pt x="8436" y="2715"/>
                  </a:cubicBezTo>
                  <a:cubicBezTo>
                    <a:pt x="7919" y="2837"/>
                    <a:pt x="7372" y="2989"/>
                    <a:pt x="6795" y="2989"/>
                  </a:cubicBezTo>
                  <a:cubicBezTo>
                    <a:pt x="5853" y="2989"/>
                    <a:pt x="4941" y="2624"/>
                    <a:pt x="3968" y="2594"/>
                  </a:cubicBezTo>
                  <a:cubicBezTo>
                    <a:pt x="3942" y="2593"/>
                    <a:pt x="3917" y="2593"/>
                    <a:pt x="3891" y="2593"/>
                  </a:cubicBezTo>
                  <a:cubicBezTo>
                    <a:pt x="2642" y="2593"/>
                    <a:pt x="1431" y="3314"/>
                    <a:pt x="746" y="4356"/>
                  </a:cubicBezTo>
                  <a:cubicBezTo>
                    <a:pt x="0" y="5495"/>
                    <a:pt x="534" y="5708"/>
                    <a:pt x="1342" y="5708"/>
                  </a:cubicBezTo>
                  <a:cubicBezTo>
                    <a:pt x="1785" y="5708"/>
                    <a:pt x="2311" y="5644"/>
                    <a:pt x="2752" y="5633"/>
                  </a:cubicBezTo>
                  <a:cubicBezTo>
                    <a:pt x="3694" y="5633"/>
                    <a:pt x="4637" y="5603"/>
                    <a:pt x="5579" y="5603"/>
                  </a:cubicBezTo>
                  <a:cubicBezTo>
                    <a:pt x="7555" y="5572"/>
                    <a:pt x="9530" y="5542"/>
                    <a:pt x="11476" y="5512"/>
                  </a:cubicBezTo>
                  <a:cubicBezTo>
                    <a:pt x="13755" y="5512"/>
                    <a:pt x="16005" y="5451"/>
                    <a:pt x="18254" y="5420"/>
                  </a:cubicBezTo>
                  <a:cubicBezTo>
                    <a:pt x="19213" y="5396"/>
                    <a:pt x="20172" y="5351"/>
                    <a:pt x="21131" y="5351"/>
                  </a:cubicBezTo>
                  <a:cubicBezTo>
                    <a:pt x="21358" y="5351"/>
                    <a:pt x="21584" y="5354"/>
                    <a:pt x="21810" y="5360"/>
                  </a:cubicBezTo>
                  <a:cubicBezTo>
                    <a:pt x="22136" y="5371"/>
                    <a:pt x="22465" y="5399"/>
                    <a:pt x="22788" y="5399"/>
                  </a:cubicBezTo>
                  <a:cubicBezTo>
                    <a:pt x="23340" y="5399"/>
                    <a:pt x="23873" y="5317"/>
                    <a:pt x="24333" y="4934"/>
                  </a:cubicBezTo>
                  <a:cubicBezTo>
                    <a:pt x="24698" y="4630"/>
                    <a:pt x="24911" y="4144"/>
                    <a:pt x="25123" y="3718"/>
                  </a:cubicBezTo>
                  <a:cubicBezTo>
                    <a:pt x="25245" y="3475"/>
                    <a:pt x="25367" y="3201"/>
                    <a:pt x="25458" y="2958"/>
                  </a:cubicBezTo>
                  <a:cubicBezTo>
                    <a:pt x="25610" y="2685"/>
                    <a:pt x="25731" y="2381"/>
                    <a:pt x="25792" y="2077"/>
                  </a:cubicBezTo>
                  <a:cubicBezTo>
                    <a:pt x="25823" y="1742"/>
                    <a:pt x="25762" y="1408"/>
                    <a:pt x="25549" y="1165"/>
                  </a:cubicBezTo>
                  <a:cubicBezTo>
                    <a:pt x="25397" y="1013"/>
                    <a:pt x="25184" y="922"/>
                    <a:pt x="24971" y="861"/>
                  </a:cubicBezTo>
                  <a:cubicBezTo>
                    <a:pt x="23549" y="292"/>
                    <a:pt x="22017" y="1"/>
                    <a:pt x="2048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5"/>
            <p:cNvSpPr/>
            <p:nvPr/>
          </p:nvSpPr>
          <p:spPr>
            <a:xfrm>
              <a:off x="3458396" y="1781502"/>
              <a:ext cx="294295" cy="167120"/>
            </a:xfrm>
            <a:custGeom>
              <a:avLst/>
              <a:gdLst/>
              <a:ahLst/>
              <a:cxnLst/>
              <a:rect l="l" t="t" r="r" b="b"/>
              <a:pathLst>
                <a:path w="8937" h="5075" extrusionOk="0">
                  <a:moveTo>
                    <a:pt x="4647" y="1"/>
                  </a:moveTo>
                  <a:cubicBezTo>
                    <a:pt x="2594" y="1"/>
                    <a:pt x="599" y="1473"/>
                    <a:pt x="213" y="3596"/>
                  </a:cubicBezTo>
                  <a:cubicBezTo>
                    <a:pt x="122" y="4021"/>
                    <a:pt x="0" y="4447"/>
                    <a:pt x="61" y="4873"/>
                  </a:cubicBezTo>
                  <a:cubicBezTo>
                    <a:pt x="456" y="4690"/>
                    <a:pt x="851" y="4569"/>
                    <a:pt x="1277" y="4477"/>
                  </a:cubicBezTo>
                  <a:cubicBezTo>
                    <a:pt x="2070" y="4288"/>
                    <a:pt x="2911" y="4176"/>
                    <a:pt x="3746" y="4176"/>
                  </a:cubicBezTo>
                  <a:cubicBezTo>
                    <a:pt x="4384" y="4176"/>
                    <a:pt x="5018" y="4241"/>
                    <a:pt x="5624" y="4386"/>
                  </a:cubicBezTo>
                  <a:cubicBezTo>
                    <a:pt x="6231" y="4538"/>
                    <a:pt x="6809" y="4812"/>
                    <a:pt x="7447" y="4964"/>
                  </a:cubicBezTo>
                  <a:cubicBezTo>
                    <a:pt x="7701" y="5027"/>
                    <a:pt x="7964" y="5074"/>
                    <a:pt x="8221" y="5074"/>
                  </a:cubicBezTo>
                  <a:cubicBezTo>
                    <a:pt x="8457" y="5074"/>
                    <a:pt x="8689" y="5035"/>
                    <a:pt x="8906" y="4933"/>
                  </a:cubicBezTo>
                  <a:cubicBezTo>
                    <a:pt x="8906" y="4903"/>
                    <a:pt x="8906" y="4873"/>
                    <a:pt x="8906" y="4842"/>
                  </a:cubicBezTo>
                  <a:cubicBezTo>
                    <a:pt x="8937" y="4265"/>
                    <a:pt x="8846" y="3383"/>
                    <a:pt x="8633" y="2836"/>
                  </a:cubicBezTo>
                  <a:cubicBezTo>
                    <a:pt x="8177" y="1711"/>
                    <a:pt x="7326" y="769"/>
                    <a:pt x="6231" y="313"/>
                  </a:cubicBezTo>
                  <a:cubicBezTo>
                    <a:pt x="5717" y="100"/>
                    <a:pt x="5180" y="1"/>
                    <a:pt x="464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5"/>
            <p:cNvSpPr/>
            <p:nvPr/>
          </p:nvSpPr>
          <p:spPr>
            <a:xfrm>
              <a:off x="3369319" y="1913784"/>
              <a:ext cx="298313" cy="121182"/>
            </a:xfrm>
            <a:custGeom>
              <a:avLst/>
              <a:gdLst/>
              <a:ahLst/>
              <a:cxnLst/>
              <a:rect l="l" t="t" r="r" b="b"/>
              <a:pathLst>
                <a:path w="9059" h="3680" extrusionOk="0">
                  <a:moveTo>
                    <a:pt x="5345" y="1"/>
                  </a:moveTo>
                  <a:cubicBezTo>
                    <a:pt x="5234" y="1"/>
                    <a:pt x="5124" y="2"/>
                    <a:pt x="5015" y="4"/>
                  </a:cubicBezTo>
                  <a:cubicBezTo>
                    <a:pt x="4104" y="4"/>
                    <a:pt x="3131" y="126"/>
                    <a:pt x="2432" y="764"/>
                  </a:cubicBezTo>
                  <a:cubicBezTo>
                    <a:pt x="2006" y="1129"/>
                    <a:pt x="1550" y="1555"/>
                    <a:pt x="1155" y="1950"/>
                  </a:cubicBezTo>
                  <a:cubicBezTo>
                    <a:pt x="1003" y="2071"/>
                    <a:pt x="699" y="2345"/>
                    <a:pt x="486" y="2649"/>
                  </a:cubicBezTo>
                  <a:cubicBezTo>
                    <a:pt x="183" y="3014"/>
                    <a:pt x="0" y="3439"/>
                    <a:pt x="517" y="3591"/>
                  </a:cubicBezTo>
                  <a:cubicBezTo>
                    <a:pt x="786" y="3658"/>
                    <a:pt x="1073" y="3679"/>
                    <a:pt x="1359" y="3679"/>
                  </a:cubicBezTo>
                  <a:cubicBezTo>
                    <a:pt x="1589" y="3679"/>
                    <a:pt x="1819" y="3665"/>
                    <a:pt x="2037" y="3652"/>
                  </a:cubicBezTo>
                  <a:cubicBezTo>
                    <a:pt x="2614" y="3591"/>
                    <a:pt x="3161" y="3530"/>
                    <a:pt x="3739" y="3470"/>
                  </a:cubicBezTo>
                  <a:cubicBezTo>
                    <a:pt x="4134" y="3409"/>
                    <a:pt x="4529" y="3348"/>
                    <a:pt x="4924" y="3226"/>
                  </a:cubicBezTo>
                  <a:cubicBezTo>
                    <a:pt x="5623" y="2862"/>
                    <a:pt x="6231" y="2406"/>
                    <a:pt x="6839" y="1950"/>
                  </a:cubicBezTo>
                  <a:cubicBezTo>
                    <a:pt x="7508" y="1524"/>
                    <a:pt x="8298" y="856"/>
                    <a:pt x="9058" y="582"/>
                  </a:cubicBezTo>
                  <a:cubicBezTo>
                    <a:pt x="7997" y="163"/>
                    <a:pt x="6602" y="1"/>
                    <a:pt x="534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5"/>
            <p:cNvSpPr/>
            <p:nvPr/>
          </p:nvSpPr>
          <p:spPr>
            <a:xfrm>
              <a:off x="3029970" y="2953891"/>
              <a:ext cx="2042" cy="33"/>
            </a:xfrm>
            <a:custGeom>
              <a:avLst/>
              <a:gdLst/>
              <a:ahLst/>
              <a:cxnLst/>
              <a:rect l="l" t="t" r="r" b="b"/>
              <a:pathLst>
                <a:path w="62" h="1" extrusionOk="0">
                  <a:moveTo>
                    <a:pt x="1" y="0"/>
                  </a:moveTo>
                  <a:lnTo>
                    <a:pt x="62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5"/>
            <p:cNvSpPr/>
            <p:nvPr/>
          </p:nvSpPr>
          <p:spPr>
            <a:xfrm>
              <a:off x="1410447" y="3490393"/>
              <a:ext cx="33" cy="751726"/>
            </a:xfrm>
            <a:custGeom>
              <a:avLst/>
              <a:gdLst/>
              <a:ahLst/>
              <a:cxnLst/>
              <a:rect l="l" t="t" r="r" b="b"/>
              <a:pathLst>
                <a:path w="1" h="22828" fill="none" extrusionOk="0">
                  <a:moveTo>
                    <a:pt x="1" y="0"/>
                  </a:moveTo>
                  <a:lnTo>
                    <a:pt x="1" y="2282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5"/>
            <p:cNvSpPr/>
            <p:nvPr/>
          </p:nvSpPr>
          <p:spPr>
            <a:xfrm>
              <a:off x="1093162" y="4234094"/>
              <a:ext cx="622608" cy="33"/>
            </a:xfrm>
            <a:custGeom>
              <a:avLst/>
              <a:gdLst/>
              <a:ahLst/>
              <a:cxnLst/>
              <a:rect l="l" t="t" r="r" b="b"/>
              <a:pathLst>
                <a:path w="18907" h="1" fill="none" extrusionOk="0">
                  <a:moveTo>
                    <a:pt x="0" y="0"/>
                  </a:moveTo>
                  <a:lnTo>
                    <a:pt x="18906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5"/>
            <p:cNvSpPr/>
            <p:nvPr/>
          </p:nvSpPr>
          <p:spPr>
            <a:xfrm>
              <a:off x="753846" y="2294854"/>
              <a:ext cx="1284204" cy="1272810"/>
            </a:xfrm>
            <a:custGeom>
              <a:avLst/>
              <a:gdLst/>
              <a:ahLst/>
              <a:cxnLst/>
              <a:rect l="l" t="t" r="r" b="b"/>
              <a:pathLst>
                <a:path w="38998" h="38652" extrusionOk="0">
                  <a:moveTo>
                    <a:pt x="9347" y="0"/>
                  </a:moveTo>
                  <a:cubicBezTo>
                    <a:pt x="7548" y="0"/>
                    <a:pt x="5802" y="694"/>
                    <a:pt x="4408" y="1989"/>
                  </a:cubicBezTo>
                  <a:cubicBezTo>
                    <a:pt x="2280" y="3934"/>
                    <a:pt x="1307" y="6822"/>
                    <a:pt x="790" y="9679"/>
                  </a:cubicBezTo>
                  <a:cubicBezTo>
                    <a:pt x="0" y="14208"/>
                    <a:pt x="335" y="20105"/>
                    <a:pt x="2006" y="25181"/>
                  </a:cubicBezTo>
                  <a:cubicBezTo>
                    <a:pt x="2857" y="27795"/>
                    <a:pt x="4104" y="30196"/>
                    <a:pt x="5715" y="32050"/>
                  </a:cubicBezTo>
                  <a:cubicBezTo>
                    <a:pt x="7478" y="34056"/>
                    <a:pt x="9909" y="35363"/>
                    <a:pt x="12402" y="36336"/>
                  </a:cubicBezTo>
                  <a:cubicBezTo>
                    <a:pt x="16332" y="37867"/>
                    <a:pt x="20545" y="38651"/>
                    <a:pt x="24761" y="38651"/>
                  </a:cubicBezTo>
                  <a:cubicBezTo>
                    <a:pt x="26739" y="38651"/>
                    <a:pt x="28718" y="38479"/>
                    <a:pt x="30669" y="38129"/>
                  </a:cubicBezTo>
                  <a:cubicBezTo>
                    <a:pt x="32341" y="37825"/>
                    <a:pt x="34074" y="37369"/>
                    <a:pt x="35502" y="36397"/>
                  </a:cubicBezTo>
                  <a:cubicBezTo>
                    <a:pt x="38299" y="34543"/>
                    <a:pt x="38998" y="31959"/>
                    <a:pt x="35867" y="30257"/>
                  </a:cubicBezTo>
                  <a:cubicBezTo>
                    <a:pt x="33375" y="28919"/>
                    <a:pt x="30274" y="27764"/>
                    <a:pt x="27539" y="27035"/>
                  </a:cubicBezTo>
                  <a:cubicBezTo>
                    <a:pt x="24833" y="26336"/>
                    <a:pt x="22706" y="25150"/>
                    <a:pt x="21034" y="22840"/>
                  </a:cubicBezTo>
                  <a:cubicBezTo>
                    <a:pt x="19301" y="20439"/>
                    <a:pt x="18420" y="17521"/>
                    <a:pt x="17721" y="14633"/>
                  </a:cubicBezTo>
                  <a:cubicBezTo>
                    <a:pt x="17143" y="12141"/>
                    <a:pt x="16657" y="9588"/>
                    <a:pt x="16292" y="7035"/>
                  </a:cubicBezTo>
                  <a:cubicBezTo>
                    <a:pt x="15897" y="4269"/>
                    <a:pt x="14894" y="1746"/>
                    <a:pt x="12189" y="591"/>
                  </a:cubicBezTo>
                  <a:cubicBezTo>
                    <a:pt x="11256" y="192"/>
                    <a:pt x="10294" y="0"/>
                    <a:pt x="934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5"/>
            <p:cNvSpPr/>
            <p:nvPr/>
          </p:nvSpPr>
          <p:spPr>
            <a:xfrm>
              <a:off x="2201932" y="3376157"/>
              <a:ext cx="329596" cy="376555"/>
            </a:xfrm>
            <a:custGeom>
              <a:avLst/>
              <a:gdLst/>
              <a:ahLst/>
              <a:cxnLst/>
              <a:rect l="l" t="t" r="r" b="b"/>
              <a:pathLst>
                <a:path w="10009" h="11435" extrusionOk="0">
                  <a:moveTo>
                    <a:pt x="3075" y="0"/>
                  </a:moveTo>
                  <a:cubicBezTo>
                    <a:pt x="907" y="0"/>
                    <a:pt x="1" y="2468"/>
                    <a:pt x="951" y="3834"/>
                  </a:cubicBezTo>
                  <a:cubicBezTo>
                    <a:pt x="1924" y="5263"/>
                    <a:pt x="3048" y="6570"/>
                    <a:pt x="4173" y="7846"/>
                  </a:cubicBezTo>
                  <a:cubicBezTo>
                    <a:pt x="4963" y="8758"/>
                    <a:pt x="5845" y="10126"/>
                    <a:pt x="6939" y="10886"/>
                  </a:cubicBezTo>
                  <a:cubicBezTo>
                    <a:pt x="7213" y="11099"/>
                    <a:pt x="7547" y="11281"/>
                    <a:pt x="7851" y="11372"/>
                  </a:cubicBezTo>
                  <a:cubicBezTo>
                    <a:pt x="7997" y="11412"/>
                    <a:pt x="8149" y="11435"/>
                    <a:pt x="8296" y="11435"/>
                  </a:cubicBezTo>
                  <a:cubicBezTo>
                    <a:pt x="8486" y="11435"/>
                    <a:pt x="8669" y="11397"/>
                    <a:pt x="8823" y="11312"/>
                  </a:cubicBezTo>
                  <a:cubicBezTo>
                    <a:pt x="9310" y="11068"/>
                    <a:pt x="9705" y="10552"/>
                    <a:pt x="9796" y="10005"/>
                  </a:cubicBezTo>
                  <a:cubicBezTo>
                    <a:pt x="10009" y="8971"/>
                    <a:pt x="9644" y="8424"/>
                    <a:pt x="9188" y="7542"/>
                  </a:cubicBezTo>
                  <a:cubicBezTo>
                    <a:pt x="8793" y="6752"/>
                    <a:pt x="8368" y="5992"/>
                    <a:pt x="7942" y="5232"/>
                  </a:cubicBezTo>
                  <a:cubicBezTo>
                    <a:pt x="7091" y="3743"/>
                    <a:pt x="6149" y="2254"/>
                    <a:pt x="5115" y="886"/>
                  </a:cubicBezTo>
                  <a:cubicBezTo>
                    <a:pt x="4568" y="156"/>
                    <a:pt x="4112" y="35"/>
                    <a:pt x="3231" y="4"/>
                  </a:cubicBezTo>
                  <a:cubicBezTo>
                    <a:pt x="3178" y="2"/>
                    <a:pt x="3126" y="0"/>
                    <a:pt x="307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5"/>
            <p:cNvSpPr/>
            <p:nvPr/>
          </p:nvSpPr>
          <p:spPr>
            <a:xfrm>
              <a:off x="2402380" y="3538735"/>
              <a:ext cx="363383" cy="274175"/>
            </a:xfrm>
            <a:custGeom>
              <a:avLst/>
              <a:gdLst/>
              <a:ahLst/>
              <a:cxnLst/>
              <a:rect l="l" t="t" r="r" b="b"/>
              <a:pathLst>
                <a:path w="11035" h="8326" extrusionOk="0">
                  <a:moveTo>
                    <a:pt x="10312" y="0"/>
                  </a:moveTo>
                  <a:cubicBezTo>
                    <a:pt x="9822" y="0"/>
                    <a:pt x="9185" y="466"/>
                    <a:pt x="8755" y="691"/>
                  </a:cubicBezTo>
                  <a:cubicBezTo>
                    <a:pt x="7539" y="1329"/>
                    <a:pt x="6232" y="1846"/>
                    <a:pt x="4925" y="2241"/>
                  </a:cubicBezTo>
                  <a:cubicBezTo>
                    <a:pt x="4442" y="2386"/>
                    <a:pt x="3960" y="2511"/>
                    <a:pt x="3477" y="2511"/>
                  </a:cubicBezTo>
                  <a:cubicBezTo>
                    <a:pt x="3352" y="2511"/>
                    <a:pt x="3227" y="2503"/>
                    <a:pt x="3101" y="2484"/>
                  </a:cubicBezTo>
                  <a:cubicBezTo>
                    <a:pt x="2767" y="3183"/>
                    <a:pt x="2250" y="3821"/>
                    <a:pt x="1642" y="4338"/>
                  </a:cubicBezTo>
                  <a:cubicBezTo>
                    <a:pt x="1460" y="4490"/>
                    <a:pt x="1" y="5280"/>
                    <a:pt x="62" y="5554"/>
                  </a:cubicBezTo>
                  <a:cubicBezTo>
                    <a:pt x="305" y="6375"/>
                    <a:pt x="730" y="7134"/>
                    <a:pt x="1308" y="7773"/>
                  </a:cubicBezTo>
                  <a:cubicBezTo>
                    <a:pt x="1521" y="8046"/>
                    <a:pt x="1825" y="8289"/>
                    <a:pt x="2159" y="8320"/>
                  </a:cubicBezTo>
                  <a:cubicBezTo>
                    <a:pt x="2195" y="8324"/>
                    <a:pt x="2231" y="8326"/>
                    <a:pt x="2267" y="8326"/>
                  </a:cubicBezTo>
                  <a:cubicBezTo>
                    <a:pt x="2503" y="8326"/>
                    <a:pt x="2734" y="8243"/>
                    <a:pt x="2919" y="8137"/>
                  </a:cubicBezTo>
                  <a:cubicBezTo>
                    <a:pt x="4347" y="7469"/>
                    <a:pt x="5746" y="6496"/>
                    <a:pt x="6931" y="5493"/>
                  </a:cubicBezTo>
                  <a:cubicBezTo>
                    <a:pt x="8147" y="4490"/>
                    <a:pt x="9819" y="3305"/>
                    <a:pt x="10670" y="1998"/>
                  </a:cubicBezTo>
                  <a:cubicBezTo>
                    <a:pt x="10943" y="1572"/>
                    <a:pt x="11035" y="1116"/>
                    <a:pt x="10974" y="721"/>
                  </a:cubicBezTo>
                  <a:cubicBezTo>
                    <a:pt x="10868" y="183"/>
                    <a:pt x="10619" y="0"/>
                    <a:pt x="1031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5"/>
            <p:cNvSpPr/>
            <p:nvPr/>
          </p:nvSpPr>
          <p:spPr>
            <a:xfrm>
              <a:off x="1200252" y="2841367"/>
              <a:ext cx="1307255" cy="832207"/>
            </a:xfrm>
            <a:custGeom>
              <a:avLst/>
              <a:gdLst/>
              <a:ahLst/>
              <a:cxnLst/>
              <a:rect l="l" t="t" r="r" b="b"/>
              <a:pathLst>
                <a:path w="39698" h="25272" extrusionOk="0">
                  <a:moveTo>
                    <a:pt x="22382" y="0"/>
                  </a:moveTo>
                  <a:cubicBezTo>
                    <a:pt x="19533" y="0"/>
                    <a:pt x="16565" y="1067"/>
                    <a:pt x="13800" y="1715"/>
                  </a:cubicBezTo>
                  <a:cubicBezTo>
                    <a:pt x="11612" y="2232"/>
                    <a:pt x="9454" y="2779"/>
                    <a:pt x="7326" y="3478"/>
                  </a:cubicBezTo>
                  <a:cubicBezTo>
                    <a:pt x="6384" y="3752"/>
                    <a:pt x="5411" y="4329"/>
                    <a:pt x="4438" y="4360"/>
                  </a:cubicBezTo>
                  <a:cubicBezTo>
                    <a:pt x="4428" y="4361"/>
                    <a:pt x="4416" y="4361"/>
                    <a:pt x="4401" y="4361"/>
                  </a:cubicBezTo>
                  <a:cubicBezTo>
                    <a:pt x="4003" y="4361"/>
                    <a:pt x="1891" y="3978"/>
                    <a:pt x="2037" y="3539"/>
                  </a:cubicBezTo>
                  <a:lnTo>
                    <a:pt x="2037" y="3539"/>
                  </a:lnTo>
                  <a:lnTo>
                    <a:pt x="1429" y="5363"/>
                  </a:lnTo>
                  <a:cubicBezTo>
                    <a:pt x="730" y="7490"/>
                    <a:pt x="1" y="9649"/>
                    <a:pt x="153" y="11898"/>
                  </a:cubicBezTo>
                  <a:cubicBezTo>
                    <a:pt x="274" y="14025"/>
                    <a:pt x="1612" y="16913"/>
                    <a:pt x="4013" y="16974"/>
                  </a:cubicBezTo>
                  <a:cubicBezTo>
                    <a:pt x="5182" y="17014"/>
                    <a:pt x="6375" y="17096"/>
                    <a:pt x="7561" y="17096"/>
                  </a:cubicBezTo>
                  <a:cubicBezTo>
                    <a:pt x="9056" y="17096"/>
                    <a:pt x="10539" y="16966"/>
                    <a:pt x="11946" y="16457"/>
                  </a:cubicBezTo>
                  <a:cubicBezTo>
                    <a:pt x="14743" y="15454"/>
                    <a:pt x="13952" y="13418"/>
                    <a:pt x="16414" y="11715"/>
                  </a:cubicBezTo>
                  <a:cubicBezTo>
                    <a:pt x="17435" y="11011"/>
                    <a:pt x="18940" y="9549"/>
                    <a:pt x="20373" y="9549"/>
                  </a:cubicBezTo>
                  <a:cubicBezTo>
                    <a:pt x="20733" y="9549"/>
                    <a:pt x="21088" y="9642"/>
                    <a:pt x="21430" y="9861"/>
                  </a:cubicBezTo>
                  <a:cubicBezTo>
                    <a:pt x="22554" y="10560"/>
                    <a:pt x="22858" y="12323"/>
                    <a:pt x="23071" y="13509"/>
                  </a:cubicBezTo>
                  <a:cubicBezTo>
                    <a:pt x="23527" y="16153"/>
                    <a:pt x="24317" y="18524"/>
                    <a:pt x="24591" y="21168"/>
                  </a:cubicBezTo>
                  <a:cubicBezTo>
                    <a:pt x="24591" y="22384"/>
                    <a:pt x="25107" y="23630"/>
                    <a:pt x="25624" y="24755"/>
                  </a:cubicBezTo>
                  <a:cubicBezTo>
                    <a:pt x="25715" y="24938"/>
                    <a:pt x="25807" y="25089"/>
                    <a:pt x="25898" y="25272"/>
                  </a:cubicBezTo>
                  <a:cubicBezTo>
                    <a:pt x="30670" y="23995"/>
                    <a:pt x="35290" y="22202"/>
                    <a:pt x="39697" y="19922"/>
                  </a:cubicBezTo>
                  <a:cubicBezTo>
                    <a:pt x="37600" y="16305"/>
                    <a:pt x="35472" y="12688"/>
                    <a:pt x="33375" y="9071"/>
                  </a:cubicBezTo>
                  <a:cubicBezTo>
                    <a:pt x="31703" y="6244"/>
                    <a:pt x="29971" y="3296"/>
                    <a:pt x="27266" y="1442"/>
                  </a:cubicBezTo>
                  <a:cubicBezTo>
                    <a:pt x="25725" y="377"/>
                    <a:pt x="24074" y="0"/>
                    <a:pt x="2238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5"/>
            <p:cNvSpPr/>
            <p:nvPr/>
          </p:nvSpPr>
          <p:spPr>
            <a:xfrm>
              <a:off x="1826228" y="3802211"/>
              <a:ext cx="247897" cy="472084"/>
            </a:xfrm>
            <a:custGeom>
              <a:avLst/>
              <a:gdLst/>
              <a:ahLst/>
              <a:cxnLst/>
              <a:rect l="l" t="t" r="r" b="b"/>
              <a:pathLst>
                <a:path w="7528" h="14336" extrusionOk="0">
                  <a:moveTo>
                    <a:pt x="3080" y="1"/>
                  </a:moveTo>
                  <a:cubicBezTo>
                    <a:pt x="1324" y="1"/>
                    <a:pt x="0" y="1781"/>
                    <a:pt x="323" y="3298"/>
                  </a:cubicBezTo>
                  <a:cubicBezTo>
                    <a:pt x="749" y="5152"/>
                    <a:pt x="1357" y="6975"/>
                    <a:pt x="1995" y="8799"/>
                  </a:cubicBezTo>
                  <a:cubicBezTo>
                    <a:pt x="2421" y="10076"/>
                    <a:pt x="2755" y="11839"/>
                    <a:pt x="3545" y="13085"/>
                  </a:cubicBezTo>
                  <a:cubicBezTo>
                    <a:pt x="3758" y="13450"/>
                    <a:pt x="4001" y="13754"/>
                    <a:pt x="4305" y="13966"/>
                  </a:cubicBezTo>
                  <a:cubicBezTo>
                    <a:pt x="4583" y="14189"/>
                    <a:pt x="4912" y="14335"/>
                    <a:pt x="5245" y="14335"/>
                  </a:cubicBezTo>
                  <a:cubicBezTo>
                    <a:pt x="5276" y="14335"/>
                    <a:pt x="5308" y="14334"/>
                    <a:pt x="5339" y="14331"/>
                  </a:cubicBezTo>
                  <a:cubicBezTo>
                    <a:pt x="5947" y="14270"/>
                    <a:pt x="6585" y="13906"/>
                    <a:pt x="6889" y="13389"/>
                  </a:cubicBezTo>
                  <a:cubicBezTo>
                    <a:pt x="7527" y="12386"/>
                    <a:pt x="7406" y="11687"/>
                    <a:pt x="7284" y="10562"/>
                  </a:cubicBezTo>
                  <a:cubicBezTo>
                    <a:pt x="7223" y="9589"/>
                    <a:pt x="7102" y="8617"/>
                    <a:pt x="6980" y="7644"/>
                  </a:cubicBezTo>
                  <a:cubicBezTo>
                    <a:pt x="6706" y="5760"/>
                    <a:pt x="6402" y="3845"/>
                    <a:pt x="5886" y="1991"/>
                  </a:cubicBezTo>
                  <a:cubicBezTo>
                    <a:pt x="5612" y="1018"/>
                    <a:pt x="5187" y="684"/>
                    <a:pt x="4305" y="288"/>
                  </a:cubicBezTo>
                  <a:cubicBezTo>
                    <a:pt x="3884" y="89"/>
                    <a:pt x="3471" y="1"/>
                    <a:pt x="308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5"/>
            <p:cNvSpPr/>
            <p:nvPr/>
          </p:nvSpPr>
          <p:spPr>
            <a:xfrm>
              <a:off x="1443477" y="3065163"/>
              <a:ext cx="765754" cy="956748"/>
            </a:xfrm>
            <a:custGeom>
              <a:avLst/>
              <a:gdLst/>
              <a:ahLst/>
              <a:cxnLst/>
              <a:rect l="l" t="t" r="r" b="b"/>
              <a:pathLst>
                <a:path w="23254" h="29054" extrusionOk="0">
                  <a:moveTo>
                    <a:pt x="9332" y="10968"/>
                  </a:moveTo>
                  <a:lnTo>
                    <a:pt x="9332" y="10968"/>
                  </a:lnTo>
                  <a:cubicBezTo>
                    <a:pt x="9363" y="11424"/>
                    <a:pt x="9363" y="11880"/>
                    <a:pt x="9302" y="12306"/>
                  </a:cubicBezTo>
                  <a:lnTo>
                    <a:pt x="9332" y="10968"/>
                  </a:lnTo>
                  <a:close/>
                  <a:moveTo>
                    <a:pt x="14138" y="0"/>
                  </a:moveTo>
                  <a:cubicBezTo>
                    <a:pt x="12338" y="0"/>
                    <a:pt x="10178" y="915"/>
                    <a:pt x="9211" y="1637"/>
                  </a:cubicBezTo>
                  <a:cubicBezTo>
                    <a:pt x="7904" y="2609"/>
                    <a:pt x="6870" y="3856"/>
                    <a:pt x="5837" y="5102"/>
                  </a:cubicBezTo>
                  <a:cubicBezTo>
                    <a:pt x="4864" y="6287"/>
                    <a:pt x="3922" y="7625"/>
                    <a:pt x="2493" y="8263"/>
                  </a:cubicBezTo>
                  <a:cubicBezTo>
                    <a:pt x="1764" y="8597"/>
                    <a:pt x="1004" y="8840"/>
                    <a:pt x="366" y="9327"/>
                  </a:cubicBezTo>
                  <a:cubicBezTo>
                    <a:pt x="183" y="9448"/>
                    <a:pt x="1" y="9631"/>
                    <a:pt x="31" y="9874"/>
                  </a:cubicBezTo>
                  <a:cubicBezTo>
                    <a:pt x="62" y="10178"/>
                    <a:pt x="426" y="10330"/>
                    <a:pt x="761" y="10360"/>
                  </a:cubicBezTo>
                  <a:cubicBezTo>
                    <a:pt x="1918" y="10571"/>
                    <a:pt x="2961" y="10804"/>
                    <a:pt x="4127" y="10804"/>
                  </a:cubicBezTo>
                  <a:cubicBezTo>
                    <a:pt x="4309" y="10804"/>
                    <a:pt x="4493" y="10798"/>
                    <a:pt x="4682" y="10786"/>
                  </a:cubicBezTo>
                  <a:cubicBezTo>
                    <a:pt x="5031" y="10771"/>
                    <a:pt x="5381" y="10763"/>
                    <a:pt x="5727" y="10763"/>
                  </a:cubicBezTo>
                  <a:cubicBezTo>
                    <a:pt x="6072" y="10763"/>
                    <a:pt x="6414" y="10771"/>
                    <a:pt x="6749" y="10786"/>
                  </a:cubicBezTo>
                  <a:cubicBezTo>
                    <a:pt x="7843" y="10847"/>
                    <a:pt x="8724" y="11637"/>
                    <a:pt x="8937" y="12670"/>
                  </a:cubicBezTo>
                  <a:cubicBezTo>
                    <a:pt x="9150" y="13795"/>
                    <a:pt x="9393" y="14920"/>
                    <a:pt x="9606" y="16044"/>
                  </a:cubicBezTo>
                  <a:cubicBezTo>
                    <a:pt x="9879" y="17382"/>
                    <a:pt x="9879" y="18719"/>
                    <a:pt x="10153" y="20087"/>
                  </a:cubicBezTo>
                  <a:cubicBezTo>
                    <a:pt x="10335" y="20999"/>
                    <a:pt x="11977" y="29054"/>
                    <a:pt x="12767" y="29054"/>
                  </a:cubicBezTo>
                  <a:cubicBezTo>
                    <a:pt x="16262" y="28993"/>
                    <a:pt x="19758" y="28932"/>
                    <a:pt x="23254" y="28871"/>
                  </a:cubicBezTo>
                  <a:cubicBezTo>
                    <a:pt x="22007" y="23643"/>
                    <a:pt x="20791" y="18415"/>
                    <a:pt x="19545" y="13187"/>
                  </a:cubicBezTo>
                  <a:cubicBezTo>
                    <a:pt x="18664" y="9418"/>
                    <a:pt x="17782" y="5649"/>
                    <a:pt x="16901" y="1880"/>
                  </a:cubicBezTo>
                  <a:cubicBezTo>
                    <a:pt x="16568" y="485"/>
                    <a:pt x="15448" y="0"/>
                    <a:pt x="1413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5"/>
            <p:cNvSpPr/>
            <p:nvPr/>
          </p:nvSpPr>
          <p:spPr>
            <a:xfrm>
              <a:off x="1909937" y="4187036"/>
              <a:ext cx="383141" cy="215922"/>
            </a:xfrm>
            <a:custGeom>
              <a:avLst/>
              <a:gdLst/>
              <a:ahLst/>
              <a:cxnLst/>
              <a:rect l="l" t="t" r="r" b="b"/>
              <a:pathLst>
                <a:path w="11635" h="6557" extrusionOk="0">
                  <a:moveTo>
                    <a:pt x="335" y="1"/>
                  </a:moveTo>
                  <a:cubicBezTo>
                    <a:pt x="213" y="31"/>
                    <a:pt x="122" y="62"/>
                    <a:pt x="0" y="92"/>
                  </a:cubicBezTo>
                  <a:cubicBezTo>
                    <a:pt x="91" y="791"/>
                    <a:pt x="183" y="1490"/>
                    <a:pt x="335" y="2189"/>
                  </a:cubicBezTo>
                  <a:cubicBezTo>
                    <a:pt x="426" y="2615"/>
                    <a:pt x="487" y="3344"/>
                    <a:pt x="760" y="3709"/>
                  </a:cubicBezTo>
                  <a:cubicBezTo>
                    <a:pt x="821" y="3770"/>
                    <a:pt x="882" y="3831"/>
                    <a:pt x="973" y="3861"/>
                  </a:cubicBezTo>
                  <a:cubicBezTo>
                    <a:pt x="2097" y="4347"/>
                    <a:pt x="3253" y="4803"/>
                    <a:pt x="4408" y="5198"/>
                  </a:cubicBezTo>
                  <a:cubicBezTo>
                    <a:pt x="5654" y="5594"/>
                    <a:pt x="6900" y="5958"/>
                    <a:pt x="8177" y="6262"/>
                  </a:cubicBezTo>
                  <a:cubicBezTo>
                    <a:pt x="8329" y="6293"/>
                    <a:pt x="9058" y="6414"/>
                    <a:pt x="9848" y="6536"/>
                  </a:cubicBezTo>
                  <a:cubicBezTo>
                    <a:pt x="9925" y="6550"/>
                    <a:pt x="10001" y="6556"/>
                    <a:pt x="10075" y="6556"/>
                  </a:cubicBezTo>
                  <a:cubicBezTo>
                    <a:pt x="10969" y="6556"/>
                    <a:pt x="11635" y="5585"/>
                    <a:pt x="11186" y="4742"/>
                  </a:cubicBezTo>
                  <a:cubicBezTo>
                    <a:pt x="10973" y="4317"/>
                    <a:pt x="10699" y="3952"/>
                    <a:pt x="10396" y="3709"/>
                  </a:cubicBezTo>
                  <a:cubicBezTo>
                    <a:pt x="9544" y="3010"/>
                    <a:pt x="8511" y="2615"/>
                    <a:pt x="7538" y="2098"/>
                  </a:cubicBezTo>
                  <a:cubicBezTo>
                    <a:pt x="6657" y="1642"/>
                    <a:pt x="5867" y="973"/>
                    <a:pt x="5137" y="305"/>
                  </a:cubicBezTo>
                  <a:cubicBezTo>
                    <a:pt x="4477" y="454"/>
                    <a:pt x="3803" y="528"/>
                    <a:pt x="3124" y="528"/>
                  </a:cubicBezTo>
                  <a:cubicBezTo>
                    <a:pt x="2833" y="528"/>
                    <a:pt x="2541" y="514"/>
                    <a:pt x="2249" y="487"/>
                  </a:cubicBezTo>
                  <a:cubicBezTo>
                    <a:pt x="1581" y="426"/>
                    <a:pt x="942" y="274"/>
                    <a:pt x="33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5"/>
            <p:cNvSpPr/>
            <p:nvPr/>
          </p:nvSpPr>
          <p:spPr>
            <a:xfrm>
              <a:off x="982054" y="2415281"/>
              <a:ext cx="374381" cy="622015"/>
            </a:xfrm>
            <a:custGeom>
              <a:avLst/>
              <a:gdLst/>
              <a:ahLst/>
              <a:cxnLst/>
              <a:rect l="l" t="t" r="r" b="b"/>
              <a:pathLst>
                <a:path w="11369" h="18889" extrusionOk="0">
                  <a:moveTo>
                    <a:pt x="8064" y="1"/>
                  </a:moveTo>
                  <a:cubicBezTo>
                    <a:pt x="6303" y="1"/>
                    <a:pt x="4876" y="1511"/>
                    <a:pt x="4256" y="3134"/>
                  </a:cubicBezTo>
                  <a:cubicBezTo>
                    <a:pt x="2949" y="6539"/>
                    <a:pt x="1794" y="9943"/>
                    <a:pt x="791" y="13408"/>
                  </a:cubicBezTo>
                  <a:cubicBezTo>
                    <a:pt x="365" y="14837"/>
                    <a:pt x="0" y="16508"/>
                    <a:pt x="851" y="17724"/>
                  </a:cubicBezTo>
                  <a:cubicBezTo>
                    <a:pt x="1393" y="18528"/>
                    <a:pt x="2323" y="18889"/>
                    <a:pt x="3294" y="18889"/>
                  </a:cubicBezTo>
                  <a:cubicBezTo>
                    <a:pt x="4123" y="18889"/>
                    <a:pt x="4982" y="18626"/>
                    <a:pt x="5654" y="18150"/>
                  </a:cubicBezTo>
                  <a:cubicBezTo>
                    <a:pt x="7113" y="17116"/>
                    <a:pt x="7903" y="15384"/>
                    <a:pt x="8602" y="13742"/>
                  </a:cubicBezTo>
                  <a:cubicBezTo>
                    <a:pt x="9727" y="10946"/>
                    <a:pt x="10730" y="8058"/>
                    <a:pt x="11125" y="5080"/>
                  </a:cubicBezTo>
                  <a:cubicBezTo>
                    <a:pt x="11368" y="3317"/>
                    <a:pt x="11156" y="1159"/>
                    <a:pt x="9575" y="368"/>
                  </a:cubicBezTo>
                  <a:cubicBezTo>
                    <a:pt x="9053" y="114"/>
                    <a:pt x="8546" y="1"/>
                    <a:pt x="806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5"/>
            <p:cNvSpPr/>
            <p:nvPr/>
          </p:nvSpPr>
          <p:spPr>
            <a:xfrm>
              <a:off x="1082130" y="2187633"/>
              <a:ext cx="856839" cy="873369"/>
            </a:xfrm>
            <a:custGeom>
              <a:avLst/>
              <a:gdLst/>
              <a:ahLst/>
              <a:cxnLst/>
              <a:rect l="l" t="t" r="r" b="b"/>
              <a:pathLst>
                <a:path w="26020" h="26522" extrusionOk="0">
                  <a:moveTo>
                    <a:pt x="15419" y="1"/>
                  </a:moveTo>
                  <a:cubicBezTo>
                    <a:pt x="13866" y="1"/>
                    <a:pt x="12599" y="837"/>
                    <a:pt x="11095" y="1293"/>
                  </a:cubicBezTo>
                  <a:cubicBezTo>
                    <a:pt x="9302" y="1841"/>
                    <a:pt x="7357" y="1901"/>
                    <a:pt x="5655" y="2783"/>
                  </a:cubicBezTo>
                  <a:cubicBezTo>
                    <a:pt x="5594" y="2813"/>
                    <a:pt x="5533" y="2844"/>
                    <a:pt x="5472" y="2874"/>
                  </a:cubicBezTo>
                  <a:cubicBezTo>
                    <a:pt x="4651" y="3300"/>
                    <a:pt x="3588" y="3999"/>
                    <a:pt x="3162" y="4759"/>
                  </a:cubicBezTo>
                  <a:cubicBezTo>
                    <a:pt x="2645" y="5731"/>
                    <a:pt x="2250" y="6825"/>
                    <a:pt x="1764" y="7828"/>
                  </a:cubicBezTo>
                  <a:cubicBezTo>
                    <a:pt x="1582" y="8224"/>
                    <a:pt x="1" y="11719"/>
                    <a:pt x="366" y="11962"/>
                  </a:cubicBezTo>
                  <a:cubicBezTo>
                    <a:pt x="2341" y="13391"/>
                    <a:pt x="4317" y="14941"/>
                    <a:pt x="6597" y="15823"/>
                  </a:cubicBezTo>
                  <a:cubicBezTo>
                    <a:pt x="6688" y="15853"/>
                    <a:pt x="6232" y="17525"/>
                    <a:pt x="6202" y="17677"/>
                  </a:cubicBezTo>
                  <a:cubicBezTo>
                    <a:pt x="6050" y="18315"/>
                    <a:pt x="5898" y="18923"/>
                    <a:pt x="5776" y="19561"/>
                  </a:cubicBezTo>
                  <a:cubicBezTo>
                    <a:pt x="5533" y="20807"/>
                    <a:pt x="5320" y="22054"/>
                    <a:pt x="5107" y="23330"/>
                  </a:cubicBezTo>
                  <a:cubicBezTo>
                    <a:pt x="4986" y="24029"/>
                    <a:pt x="4864" y="24728"/>
                    <a:pt x="4743" y="25428"/>
                  </a:cubicBezTo>
                  <a:cubicBezTo>
                    <a:pt x="4712" y="25731"/>
                    <a:pt x="14652" y="26400"/>
                    <a:pt x="15564" y="26400"/>
                  </a:cubicBezTo>
                  <a:cubicBezTo>
                    <a:pt x="16524" y="26411"/>
                    <a:pt x="17690" y="26521"/>
                    <a:pt x="18861" y="26521"/>
                  </a:cubicBezTo>
                  <a:cubicBezTo>
                    <a:pt x="20875" y="26521"/>
                    <a:pt x="22903" y="26196"/>
                    <a:pt x="23922" y="24485"/>
                  </a:cubicBezTo>
                  <a:cubicBezTo>
                    <a:pt x="24287" y="23847"/>
                    <a:pt x="24469" y="23148"/>
                    <a:pt x="24652" y="22418"/>
                  </a:cubicBezTo>
                  <a:cubicBezTo>
                    <a:pt x="25503" y="18710"/>
                    <a:pt x="26020" y="14850"/>
                    <a:pt x="25959" y="11020"/>
                  </a:cubicBezTo>
                  <a:cubicBezTo>
                    <a:pt x="25959" y="7980"/>
                    <a:pt x="24925" y="5002"/>
                    <a:pt x="22494" y="2996"/>
                  </a:cubicBezTo>
                  <a:cubicBezTo>
                    <a:pt x="22342" y="2874"/>
                    <a:pt x="22159" y="2752"/>
                    <a:pt x="22007" y="2600"/>
                  </a:cubicBezTo>
                  <a:cubicBezTo>
                    <a:pt x="21126" y="1993"/>
                    <a:pt x="20123" y="1506"/>
                    <a:pt x="19120" y="1081"/>
                  </a:cubicBezTo>
                  <a:cubicBezTo>
                    <a:pt x="18147" y="625"/>
                    <a:pt x="17144" y="199"/>
                    <a:pt x="16050" y="47"/>
                  </a:cubicBezTo>
                  <a:cubicBezTo>
                    <a:pt x="15834" y="15"/>
                    <a:pt x="15624" y="1"/>
                    <a:pt x="1541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5"/>
            <p:cNvSpPr/>
            <p:nvPr/>
          </p:nvSpPr>
          <p:spPr>
            <a:xfrm>
              <a:off x="1747787" y="2413173"/>
              <a:ext cx="223232" cy="618458"/>
            </a:xfrm>
            <a:custGeom>
              <a:avLst/>
              <a:gdLst/>
              <a:ahLst/>
              <a:cxnLst/>
              <a:rect l="l" t="t" r="r" b="b"/>
              <a:pathLst>
                <a:path w="6779" h="18781" extrusionOk="0">
                  <a:moveTo>
                    <a:pt x="2831" y="1"/>
                  </a:moveTo>
                  <a:cubicBezTo>
                    <a:pt x="2789" y="1"/>
                    <a:pt x="2747" y="3"/>
                    <a:pt x="2705" y="7"/>
                  </a:cubicBezTo>
                  <a:cubicBezTo>
                    <a:pt x="304" y="189"/>
                    <a:pt x="365" y="4627"/>
                    <a:pt x="243" y="6268"/>
                  </a:cubicBezTo>
                  <a:cubicBezTo>
                    <a:pt x="0" y="9186"/>
                    <a:pt x="152" y="12135"/>
                    <a:pt x="699" y="14992"/>
                  </a:cubicBezTo>
                  <a:cubicBezTo>
                    <a:pt x="912" y="16177"/>
                    <a:pt x="1246" y="17393"/>
                    <a:pt x="2128" y="18183"/>
                  </a:cubicBezTo>
                  <a:cubicBezTo>
                    <a:pt x="2576" y="18580"/>
                    <a:pt x="3161" y="18781"/>
                    <a:pt x="3744" y="18781"/>
                  </a:cubicBezTo>
                  <a:cubicBezTo>
                    <a:pt x="4189" y="18781"/>
                    <a:pt x="4634" y="18663"/>
                    <a:pt x="5015" y="18427"/>
                  </a:cubicBezTo>
                  <a:cubicBezTo>
                    <a:pt x="5927" y="17879"/>
                    <a:pt x="5988" y="16968"/>
                    <a:pt x="6110" y="15964"/>
                  </a:cubicBezTo>
                  <a:cubicBezTo>
                    <a:pt x="6778" y="11527"/>
                    <a:pt x="6292" y="6967"/>
                    <a:pt x="5593" y="2590"/>
                  </a:cubicBezTo>
                  <a:cubicBezTo>
                    <a:pt x="5532" y="2256"/>
                    <a:pt x="5471" y="1952"/>
                    <a:pt x="5350" y="1679"/>
                  </a:cubicBezTo>
                  <a:cubicBezTo>
                    <a:pt x="5137" y="1253"/>
                    <a:pt x="4742" y="979"/>
                    <a:pt x="4377" y="706"/>
                  </a:cubicBezTo>
                  <a:cubicBezTo>
                    <a:pt x="3924" y="366"/>
                    <a:pt x="3393" y="1"/>
                    <a:pt x="283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5"/>
            <p:cNvSpPr/>
            <p:nvPr/>
          </p:nvSpPr>
          <p:spPr>
            <a:xfrm>
              <a:off x="1658678" y="2181541"/>
              <a:ext cx="325348" cy="462074"/>
            </a:xfrm>
            <a:custGeom>
              <a:avLst/>
              <a:gdLst/>
              <a:ahLst/>
              <a:cxnLst/>
              <a:rect l="l" t="t" r="r" b="b"/>
              <a:pathLst>
                <a:path w="9880" h="14032" extrusionOk="0">
                  <a:moveTo>
                    <a:pt x="2651" y="0"/>
                  </a:moveTo>
                  <a:cubicBezTo>
                    <a:pt x="2101" y="0"/>
                    <a:pt x="1569" y="39"/>
                    <a:pt x="1308" y="141"/>
                  </a:cubicBezTo>
                  <a:cubicBezTo>
                    <a:pt x="548" y="445"/>
                    <a:pt x="1095" y="1174"/>
                    <a:pt x="791" y="1904"/>
                  </a:cubicBezTo>
                  <a:cubicBezTo>
                    <a:pt x="457" y="2664"/>
                    <a:pt x="366" y="3485"/>
                    <a:pt x="305" y="4305"/>
                  </a:cubicBezTo>
                  <a:cubicBezTo>
                    <a:pt x="31" y="7193"/>
                    <a:pt x="183" y="10020"/>
                    <a:pt x="1" y="12877"/>
                  </a:cubicBezTo>
                  <a:cubicBezTo>
                    <a:pt x="1612" y="13090"/>
                    <a:pt x="3223" y="13272"/>
                    <a:pt x="4834" y="13485"/>
                  </a:cubicBezTo>
                  <a:cubicBezTo>
                    <a:pt x="6506" y="13667"/>
                    <a:pt x="8208" y="13849"/>
                    <a:pt x="9879" y="14032"/>
                  </a:cubicBezTo>
                  <a:cubicBezTo>
                    <a:pt x="9515" y="10992"/>
                    <a:pt x="9028" y="7983"/>
                    <a:pt x="8360" y="5035"/>
                  </a:cubicBezTo>
                  <a:cubicBezTo>
                    <a:pt x="7843" y="2725"/>
                    <a:pt x="6688" y="658"/>
                    <a:pt x="4195" y="111"/>
                  </a:cubicBezTo>
                  <a:cubicBezTo>
                    <a:pt x="3878" y="47"/>
                    <a:pt x="3253" y="0"/>
                    <a:pt x="265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5"/>
            <p:cNvSpPr/>
            <p:nvPr/>
          </p:nvSpPr>
          <p:spPr>
            <a:xfrm>
              <a:off x="1493531" y="1854871"/>
              <a:ext cx="342340" cy="408760"/>
            </a:xfrm>
            <a:custGeom>
              <a:avLst/>
              <a:gdLst/>
              <a:ahLst/>
              <a:cxnLst/>
              <a:rect l="l" t="t" r="r" b="b"/>
              <a:pathLst>
                <a:path w="10396" h="12413" extrusionOk="0">
                  <a:moveTo>
                    <a:pt x="7691" y="0"/>
                  </a:moveTo>
                  <a:cubicBezTo>
                    <a:pt x="7540" y="22"/>
                    <a:pt x="7405" y="43"/>
                    <a:pt x="7274" y="43"/>
                  </a:cubicBezTo>
                  <a:cubicBezTo>
                    <a:pt x="7220" y="43"/>
                    <a:pt x="7167" y="39"/>
                    <a:pt x="7113" y="30"/>
                  </a:cubicBezTo>
                  <a:cubicBezTo>
                    <a:pt x="6971" y="30"/>
                    <a:pt x="6829" y="17"/>
                    <a:pt x="6688" y="17"/>
                  </a:cubicBezTo>
                  <a:cubicBezTo>
                    <a:pt x="6617" y="17"/>
                    <a:pt x="6546" y="20"/>
                    <a:pt x="6475" y="30"/>
                  </a:cubicBezTo>
                  <a:cubicBezTo>
                    <a:pt x="5654" y="61"/>
                    <a:pt x="4864" y="334"/>
                    <a:pt x="4165" y="790"/>
                  </a:cubicBezTo>
                  <a:cubicBezTo>
                    <a:pt x="3435" y="1246"/>
                    <a:pt x="2615" y="2097"/>
                    <a:pt x="2250" y="2888"/>
                  </a:cubicBezTo>
                  <a:cubicBezTo>
                    <a:pt x="1824" y="3860"/>
                    <a:pt x="1824" y="5319"/>
                    <a:pt x="1794" y="6383"/>
                  </a:cubicBezTo>
                  <a:cubicBezTo>
                    <a:pt x="1764" y="8116"/>
                    <a:pt x="1976" y="10973"/>
                    <a:pt x="1" y="11642"/>
                  </a:cubicBezTo>
                  <a:cubicBezTo>
                    <a:pt x="1364" y="12155"/>
                    <a:pt x="2817" y="12412"/>
                    <a:pt x="4268" y="12412"/>
                  </a:cubicBezTo>
                  <a:cubicBezTo>
                    <a:pt x="5050" y="12412"/>
                    <a:pt x="5830" y="12338"/>
                    <a:pt x="6596" y="12189"/>
                  </a:cubicBezTo>
                  <a:cubicBezTo>
                    <a:pt x="6444" y="11672"/>
                    <a:pt x="6505" y="11186"/>
                    <a:pt x="6596" y="10639"/>
                  </a:cubicBezTo>
                  <a:cubicBezTo>
                    <a:pt x="6688" y="10091"/>
                    <a:pt x="6688" y="10091"/>
                    <a:pt x="7235" y="10031"/>
                  </a:cubicBezTo>
                  <a:cubicBezTo>
                    <a:pt x="8055" y="9909"/>
                    <a:pt x="8755" y="9484"/>
                    <a:pt x="9210" y="8784"/>
                  </a:cubicBezTo>
                  <a:cubicBezTo>
                    <a:pt x="10214" y="7325"/>
                    <a:pt x="10214" y="5380"/>
                    <a:pt x="10305" y="3708"/>
                  </a:cubicBezTo>
                  <a:cubicBezTo>
                    <a:pt x="10335" y="2796"/>
                    <a:pt x="10396" y="1885"/>
                    <a:pt x="10092" y="1064"/>
                  </a:cubicBezTo>
                  <a:cubicBezTo>
                    <a:pt x="10001" y="821"/>
                    <a:pt x="9910" y="578"/>
                    <a:pt x="9697" y="426"/>
                  </a:cubicBezTo>
                  <a:cubicBezTo>
                    <a:pt x="9514" y="243"/>
                    <a:pt x="9241" y="182"/>
                    <a:pt x="8967" y="122"/>
                  </a:cubicBezTo>
                  <a:cubicBezTo>
                    <a:pt x="8542" y="30"/>
                    <a:pt x="8116" y="0"/>
                    <a:pt x="76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5"/>
            <p:cNvSpPr/>
            <p:nvPr/>
          </p:nvSpPr>
          <p:spPr>
            <a:xfrm>
              <a:off x="1518558" y="1774982"/>
              <a:ext cx="359365" cy="321792"/>
            </a:xfrm>
            <a:custGeom>
              <a:avLst/>
              <a:gdLst/>
              <a:ahLst/>
              <a:cxnLst/>
              <a:rect l="l" t="t" r="r" b="b"/>
              <a:pathLst>
                <a:path w="10913" h="9772" extrusionOk="0">
                  <a:moveTo>
                    <a:pt x="6385" y="1"/>
                  </a:moveTo>
                  <a:cubicBezTo>
                    <a:pt x="5916" y="1"/>
                    <a:pt x="5451" y="189"/>
                    <a:pt x="5137" y="542"/>
                  </a:cubicBezTo>
                  <a:cubicBezTo>
                    <a:pt x="4925" y="754"/>
                    <a:pt x="4742" y="1028"/>
                    <a:pt x="4499" y="1149"/>
                  </a:cubicBezTo>
                  <a:cubicBezTo>
                    <a:pt x="4288" y="1245"/>
                    <a:pt x="4039" y="1270"/>
                    <a:pt x="3778" y="1270"/>
                  </a:cubicBezTo>
                  <a:cubicBezTo>
                    <a:pt x="3489" y="1270"/>
                    <a:pt x="3185" y="1239"/>
                    <a:pt x="2896" y="1239"/>
                  </a:cubicBezTo>
                  <a:cubicBezTo>
                    <a:pt x="2282" y="1239"/>
                    <a:pt x="1741" y="1378"/>
                    <a:pt x="1581" y="2244"/>
                  </a:cubicBezTo>
                  <a:cubicBezTo>
                    <a:pt x="1551" y="2456"/>
                    <a:pt x="1551" y="2700"/>
                    <a:pt x="1429" y="2912"/>
                  </a:cubicBezTo>
                  <a:cubicBezTo>
                    <a:pt x="1338" y="3034"/>
                    <a:pt x="1186" y="3125"/>
                    <a:pt x="1034" y="3186"/>
                  </a:cubicBezTo>
                  <a:cubicBezTo>
                    <a:pt x="943" y="3247"/>
                    <a:pt x="821" y="3308"/>
                    <a:pt x="700" y="3399"/>
                  </a:cubicBezTo>
                  <a:cubicBezTo>
                    <a:pt x="487" y="3520"/>
                    <a:pt x="274" y="3703"/>
                    <a:pt x="213" y="3946"/>
                  </a:cubicBezTo>
                  <a:cubicBezTo>
                    <a:pt x="0" y="4615"/>
                    <a:pt x="852" y="5283"/>
                    <a:pt x="608" y="5952"/>
                  </a:cubicBezTo>
                  <a:cubicBezTo>
                    <a:pt x="578" y="6074"/>
                    <a:pt x="487" y="6165"/>
                    <a:pt x="426" y="6286"/>
                  </a:cubicBezTo>
                  <a:cubicBezTo>
                    <a:pt x="61" y="6894"/>
                    <a:pt x="304" y="7593"/>
                    <a:pt x="304" y="8262"/>
                  </a:cubicBezTo>
                  <a:cubicBezTo>
                    <a:pt x="304" y="8900"/>
                    <a:pt x="183" y="9569"/>
                    <a:pt x="973" y="9751"/>
                  </a:cubicBezTo>
                  <a:cubicBezTo>
                    <a:pt x="1045" y="9765"/>
                    <a:pt x="1115" y="9772"/>
                    <a:pt x="1183" y="9772"/>
                  </a:cubicBezTo>
                  <a:cubicBezTo>
                    <a:pt x="1857" y="9772"/>
                    <a:pt x="2316" y="9124"/>
                    <a:pt x="2675" y="8627"/>
                  </a:cubicBezTo>
                  <a:cubicBezTo>
                    <a:pt x="3070" y="8140"/>
                    <a:pt x="3526" y="7745"/>
                    <a:pt x="4043" y="7411"/>
                  </a:cubicBezTo>
                  <a:cubicBezTo>
                    <a:pt x="4377" y="7168"/>
                    <a:pt x="4742" y="6985"/>
                    <a:pt x="4955" y="6621"/>
                  </a:cubicBezTo>
                  <a:cubicBezTo>
                    <a:pt x="5289" y="6074"/>
                    <a:pt x="5259" y="5374"/>
                    <a:pt x="5776" y="4979"/>
                  </a:cubicBezTo>
                  <a:cubicBezTo>
                    <a:pt x="6025" y="4796"/>
                    <a:pt x="6319" y="4748"/>
                    <a:pt x="6626" y="4748"/>
                  </a:cubicBezTo>
                  <a:cubicBezTo>
                    <a:pt x="6963" y="4748"/>
                    <a:pt x="7315" y="4805"/>
                    <a:pt x="7643" y="4805"/>
                  </a:cubicBezTo>
                  <a:cubicBezTo>
                    <a:pt x="7711" y="4805"/>
                    <a:pt x="7777" y="4803"/>
                    <a:pt x="7843" y="4797"/>
                  </a:cubicBezTo>
                  <a:cubicBezTo>
                    <a:pt x="9210" y="4706"/>
                    <a:pt x="10730" y="3703"/>
                    <a:pt x="10852" y="2244"/>
                  </a:cubicBezTo>
                  <a:cubicBezTo>
                    <a:pt x="10913" y="1514"/>
                    <a:pt x="10609" y="785"/>
                    <a:pt x="10092" y="329"/>
                  </a:cubicBezTo>
                  <a:cubicBezTo>
                    <a:pt x="9909" y="177"/>
                    <a:pt x="9727" y="55"/>
                    <a:pt x="9514" y="25"/>
                  </a:cubicBezTo>
                  <a:cubicBezTo>
                    <a:pt x="9477" y="17"/>
                    <a:pt x="9440" y="14"/>
                    <a:pt x="9402" y="14"/>
                  </a:cubicBezTo>
                  <a:cubicBezTo>
                    <a:pt x="9130" y="14"/>
                    <a:pt x="8843" y="188"/>
                    <a:pt x="8602" y="268"/>
                  </a:cubicBezTo>
                  <a:cubicBezTo>
                    <a:pt x="8357" y="335"/>
                    <a:pt x="8111" y="435"/>
                    <a:pt x="7865" y="435"/>
                  </a:cubicBezTo>
                  <a:cubicBezTo>
                    <a:pt x="7777" y="435"/>
                    <a:pt x="7688" y="422"/>
                    <a:pt x="7599" y="390"/>
                  </a:cubicBezTo>
                  <a:cubicBezTo>
                    <a:pt x="7447" y="329"/>
                    <a:pt x="7295" y="238"/>
                    <a:pt x="7143" y="177"/>
                  </a:cubicBezTo>
                  <a:cubicBezTo>
                    <a:pt x="6906" y="58"/>
                    <a:pt x="6645" y="1"/>
                    <a:pt x="638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5"/>
            <p:cNvSpPr/>
            <p:nvPr/>
          </p:nvSpPr>
          <p:spPr>
            <a:xfrm>
              <a:off x="1591631" y="1982476"/>
              <a:ext cx="94114" cy="90064"/>
            </a:xfrm>
            <a:custGeom>
              <a:avLst/>
              <a:gdLst/>
              <a:ahLst/>
              <a:cxnLst/>
              <a:rect l="l" t="t" r="r" b="b"/>
              <a:pathLst>
                <a:path w="2858" h="2735" extrusionOk="0">
                  <a:moveTo>
                    <a:pt x="1515" y="0"/>
                  </a:moveTo>
                  <a:cubicBezTo>
                    <a:pt x="1157" y="0"/>
                    <a:pt x="795" y="123"/>
                    <a:pt x="517" y="350"/>
                  </a:cubicBezTo>
                  <a:cubicBezTo>
                    <a:pt x="456" y="411"/>
                    <a:pt x="396" y="472"/>
                    <a:pt x="335" y="532"/>
                  </a:cubicBezTo>
                  <a:cubicBezTo>
                    <a:pt x="122" y="806"/>
                    <a:pt x="0" y="1171"/>
                    <a:pt x="31" y="1536"/>
                  </a:cubicBezTo>
                  <a:cubicBezTo>
                    <a:pt x="92" y="2113"/>
                    <a:pt x="608" y="2630"/>
                    <a:pt x="1155" y="2721"/>
                  </a:cubicBezTo>
                  <a:cubicBezTo>
                    <a:pt x="1214" y="2730"/>
                    <a:pt x="1273" y="2734"/>
                    <a:pt x="1332" y="2734"/>
                  </a:cubicBezTo>
                  <a:cubicBezTo>
                    <a:pt x="1673" y="2734"/>
                    <a:pt x="2016" y="2589"/>
                    <a:pt x="2250" y="2356"/>
                  </a:cubicBezTo>
                  <a:cubicBezTo>
                    <a:pt x="2736" y="1870"/>
                    <a:pt x="2858" y="806"/>
                    <a:pt x="2310" y="289"/>
                  </a:cubicBezTo>
                  <a:cubicBezTo>
                    <a:pt x="2158" y="137"/>
                    <a:pt x="1946" y="46"/>
                    <a:pt x="1733" y="16"/>
                  </a:cubicBezTo>
                  <a:cubicBezTo>
                    <a:pt x="1661" y="5"/>
                    <a:pt x="1588" y="0"/>
                    <a:pt x="151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5"/>
            <p:cNvSpPr/>
            <p:nvPr/>
          </p:nvSpPr>
          <p:spPr>
            <a:xfrm>
              <a:off x="966050" y="2845023"/>
              <a:ext cx="851800" cy="220829"/>
            </a:xfrm>
            <a:custGeom>
              <a:avLst/>
              <a:gdLst/>
              <a:ahLst/>
              <a:cxnLst/>
              <a:rect l="l" t="t" r="r" b="b"/>
              <a:pathLst>
                <a:path w="25867" h="6706" extrusionOk="0">
                  <a:moveTo>
                    <a:pt x="6131" y="1"/>
                  </a:moveTo>
                  <a:cubicBezTo>
                    <a:pt x="5255" y="1"/>
                    <a:pt x="4384" y="100"/>
                    <a:pt x="3526" y="328"/>
                  </a:cubicBezTo>
                  <a:cubicBezTo>
                    <a:pt x="1337" y="905"/>
                    <a:pt x="0" y="2729"/>
                    <a:pt x="1520" y="4796"/>
                  </a:cubicBezTo>
                  <a:cubicBezTo>
                    <a:pt x="2142" y="5640"/>
                    <a:pt x="3040" y="5754"/>
                    <a:pt x="4000" y="5754"/>
                  </a:cubicBezTo>
                  <a:cubicBezTo>
                    <a:pt x="4354" y="5754"/>
                    <a:pt x="4716" y="5738"/>
                    <a:pt x="5076" y="5738"/>
                  </a:cubicBezTo>
                  <a:cubicBezTo>
                    <a:pt x="8663" y="5829"/>
                    <a:pt x="12250" y="5768"/>
                    <a:pt x="15836" y="6194"/>
                  </a:cubicBezTo>
                  <a:cubicBezTo>
                    <a:pt x="16140" y="6224"/>
                    <a:pt x="16475" y="6255"/>
                    <a:pt x="16778" y="6316"/>
                  </a:cubicBezTo>
                  <a:cubicBezTo>
                    <a:pt x="18430" y="6501"/>
                    <a:pt x="20166" y="6705"/>
                    <a:pt x="21871" y="6705"/>
                  </a:cubicBezTo>
                  <a:cubicBezTo>
                    <a:pt x="23242" y="6705"/>
                    <a:pt x="24594" y="6573"/>
                    <a:pt x="25867" y="6194"/>
                  </a:cubicBezTo>
                  <a:cubicBezTo>
                    <a:pt x="25411" y="5556"/>
                    <a:pt x="24955" y="4887"/>
                    <a:pt x="24347" y="4340"/>
                  </a:cubicBezTo>
                  <a:cubicBezTo>
                    <a:pt x="23769" y="3793"/>
                    <a:pt x="23040" y="3367"/>
                    <a:pt x="22250" y="3246"/>
                  </a:cubicBezTo>
                  <a:cubicBezTo>
                    <a:pt x="22118" y="3227"/>
                    <a:pt x="21986" y="3220"/>
                    <a:pt x="21854" y="3220"/>
                  </a:cubicBezTo>
                  <a:cubicBezTo>
                    <a:pt x="21560" y="3220"/>
                    <a:pt x="21267" y="3255"/>
                    <a:pt x="20973" y="3276"/>
                  </a:cubicBezTo>
                  <a:cubicBezTo>
                    <a:pt x="20295" y="3361"/>
                    <a:pt x="19408" y="3708"/>
                    <a:pt x="18700" y="3708"/>
                  </a:cubicBezTo>
                  <a:cubicBezTo>
                    <a:pt x="18646" y="3708"/>
                    <a:pt x="18593" y="3706"/>
                    <a:pt x="18541" y="3702"/>
                  </a:cubicBezTo>
                  <a:cubicBezTo>
                    <a:pt x="17934" y="3641"/>
                    <a:pt x="17113" y="3124"/>
                    <a:pt x="16535" y="2881"/>
                  </a:cubicBezTo>
                  <a:cubicBezTo>
                    <a:pt x="13339" y="1637"/>
                    <a:pt x="9693" y="1"/>
                    <a:pt x="613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5"/>
            <p:cNvSpPr/>
            <p:nvPr/>
          </p:nvSpPr>
          <p:spPr>
            <a:xfrm>
              <a:off x="1827842" y="2216612"/>
              <a:ext cx="473632" cy="720475"/>
            </a:xfrm>
            <a:custGeom>
              <a:avLst/>
              <a:gdLst/>
              <a:ahLst/>
              <a:cxnLst/>
              <a:rect l="l" t="t" r="r" b="b"/>
              <a:pathLst>
                <a:path w="14383" h="21879" extrusionOk="0">
                  <a:moveTo>
                    <a:pt x="13375" y="2906"/>
                  </a:moveTo>
                  <a:cubicBezTo>
                    <a:pt x="13375" y="2936"/>
                    <a:pt x="13344" y="2967"/>
                    <a:pt x="13344" y="2967"/>
                  </a:cubicBezTo>
                  <a:cubicBezTo>
                    <a:pt x="13223" y="3301"/>
                    <a:pt x="12889" y="3514"/>
                    <a:pt x="12615" y="3696"/>
                  </a:cubicBezTo>
                  <a:cubicBezTo>
                    <a:pt x="12463" y="3787"/>
                    <a:pt x="12281" y="3879"/>
                    <a:pt x="12098" y="4000"/>
                  </a:cubicBezTo>
                  <a:cubicBezTo>
                    <a:pt x="12007" y="4091"/>
                    <a:pt x="11885" y="4152"/>
                    <a:pt x="11764" y="4243"/>
                  </a:cubicBezTo>
                  <a:cubicBezTo>
                    <a:pt x="11764" y="4152"/>
                    <a:pt x="11764" y="4091"/>
                    <a:pt x="11733" y="4000"/>
                  </a:cubicBezTo>
                  <a:lnTo>
                    <a:pt x="11764" y="4000"/>
                  </a:lnTo>
                  <a:cubicBezTo>
                    <a:pt x="12007" y="3818"/>
                    <a:pt x="12311" y="3696"/>
                    <a:pt x="12585" y="3514"/>
                  </a:cubicBezTo>
                  <a:cubicBezTo>
                    <a:pt x="12706" y="3423"/>
                    <a:pt x="12858" y="3331"/>
                    <a:pt x="13010" y="3210"/>
                  </a:cubicBezTo>
                  <a:cubicBezTo>
                    <a:pt x="13101" y="3119"/>
                    <a:pt x="13314" y="3027"/>
                    <a:pt x="13375" y="2906"/>
                  </a:cubicBezTo>
                  <a:close/>
                  <a:moveTo>
                    <a:pt x="11997" y="0"/>
                  </a:moveTo>
                  <a:cubicBezTo>
                    <a:pt x="11861" y="0"/>
                    <a:pt x="11710" y="66"/>
                    <a:pt x="11582" y="231"/>
                  </a:cubicBezTo>
                  <a:cubicBezTo>
                    <a:pt x="11278" y="535"/>
                    <a:pt x="9332" y="2328"/>
                    <a:pt x="8937" y="2480"/>
                  </a:cubicBezTo>
                  <a:cubicBezTo>
                    <a:pt x="8755" y="2572"/>
                    <a:pt x="8603" y="2632"/>
                    <a:pt x="8451" y="2723"/>
                  </a:cubicBezTo>
                  <a:cubicBezTo>
                    <a:pt x="8755" y="2298"/>
                    <a:pt x="8998" y="1842"/>
                    <a:pt x="9180" y="1325"/>
                  </a:cubicBezTo>
                  <a:cubicBezTo>
                    <a:pt x="9272" y="1033"/>
                    <a:pt x="9033" y="850"/>
                    <a:pt x="8796" y="850"/>
                  </a:cubicBezTo>
                  <a:cubicBezTo>
                    <a:pt x="8638" y="850"/>
                    <a:pt x="8481" y="931"/>
                    <a:pt x="8420" y="1113"/>
                  </a:cubicBezTo>
                  <a:cubicBezTo>
                    <a:pt x="8056" y="2116"/>
                    <a:pt x="7235" y="2875"/>
                    <a:pt x="6445" y="3544"/>
                  </a:cubicBezTo>
                  <a:cubicBezTo>
                    <a:pt x="5776" y="4122"/>
                    <a:pt x="5168" y="4851"/>
                    <a:pt x="4894" y="5702"/>
                  </a:cubicBezTo>
                  <a:cubicBezTo>
                    <a:pt x="4773" y="6097"/>
                    <a:pt x="4742" y="6553"/>
                    <a:pt x="4590" y="6948"/>
                  </a:cubicBezTo>
                  <a:cubicBezTo>
                    <a:pt x="4347" y="7708"/>
                    <a:pt x="4013" y="8438"/>
                    <a:pt x="3679" y="9167"/>
                  </a:cubicBezTo>
                  <a:cubicBezTo>
                    <a:pt x="3344" y="9958"/>
                    <a:pt x="3010" y="10748"/>
                    <a:pt x="2676" y="11538"/>
                  </a:cubicBezTo>
                  <a:cubicBezTo>
                    <a:pt x="2037" y="13119"/>
                    <a:pt x="1429" y="14730"/>
                    <a:pt x="882" y="16341"/>
                  </a:cubicBezTo>
                  <a:cubicBezTo>
                    <a:pt x="730" y="16736"/>
                    <a:pt x="578" y="17161"/>
                    <a:pt x="457" y="17557"/>
                  </a:cubicBezTo>
                  <a:cubicBezTo>
                    <a:pt x="214" y="18256"/>
                    <a:pt x="1" y="18924"/>
                    <a:pt x="1" y="19654"/>
                  </a:cubicBezTo>
                  <a:cubicBezTo>
                    <a:pt x="31" y="20383"/>
                    <a:pt x="305" y="21143"/>
                    <a:pt x="882" y="21538"/>
                  </a:cubicBezTo>
                  <a:cubicBezTo>
                    <a:pt x="1229" y="21779"/>
                    <a:pt x="1647" y="21878"/>
                    <a:pt x="2053" y="21878"/>
                  </a:cubicBezTo>
                  <a:cubicBezTo>
                    <a:pt x="2109" y="21878"/>
                    <a:pt x="2164" y="21876"/>
                    <a:pt x="2220" y="21873"/>
                  </a:cubicBezTo>
                  <a:cubicBezTo>
                    <a:pt x="3314" y="21842"/>
                    <a:pt x="4347" y="21174"/>
                    <a:pt x="5046" y="20323"/>
                  </a:cubicBezTo>
                  <a:cubicBezTo>
                    <a:pt x="5746" y="19471"/>
                    <a:pt x="6171" y="18438"/>
                    <a:pt x="6536" y="17374"/>
                  </a:cubicBezTo>
                  <a:cubicBezTo>
                    <a:pt x="7022" y="15946"/>
                    <a:pt x="6931" y="14547"/>
                    <a:pt x="7387" y="13119"/>
                  </a:cubicBezTo>
                  <a:cubicBezTo>
                    <a:pt x="7630" y="12420"/>
                    <a:pt x="7812" y="11721"/>
                    <a:pt x="7934" y="11021"/>
                  </a:cubicBezTo>
                  <a:lnTo>
                    <a:pt x="8481" y="8134"/>
                  </a:lnTo>
                  <a:cubicBezTo>
                    <a:pt x="8542" y="7860"/>
                    <a:pt x="8603" y="7617"/>
                    <a:pt x="8694" y="7374"/>
                  </a:cubicBezTo>
                  <a:cubicBezTo>
                    <a:pt x="8876" y="7070"/>
                    <a:pt x="9089" y="6979"/>
                    <a:pt x="9393" y="6827"/>
                  </a:cubicBezTo>
                  <a:cubicBezTo>
                    <a:pt x="10366" y="6280"/>
                    <a:pt x="11278" y="5611"/>
                    <a:pt x="12098" y="4851"/>
                  </a:cubicBezTo>
                  <a:cubicBezTo>
                    <a:pt x="12737" y="4274"/>
                    <a:pt x="13740" y="4122"/>
                    <a:pt x="14104" y="3179"/>
                  </a:cubicBezTo>
                  <a:cubicBezTo>
                    <a:pt x="14201" y="2891"/>
                    <a:pt x="13973" y="2716"/>
                    <a:pt x="13739" y="2716"/>
                  </a:cubicBezTo>
                  <a:cubicBezTo>
                    <a:pt x="13677" y="2716"/>
                    <a:pt x="13614" y="2729"/>
                    <a:pt x="13557" y="2754"/>
                  </a:cubicBezTo>
                  <a:cubicBezTo>
                    <a:pt x="13770" y="2541"/>
                    <a:pt x="13983" y="2328"/>
                    <a:pt x="14165" y="2085"/>
                  </a:cubicBezTo>
                  <a:cubicBezTo>
                    <a:pt x="14196" y="2055"/>
                    <a:pt x="14226" y="2024"/>
                    <a:pt x="14226" y="1994"/>
                  </a:cubicBezTo>
                  <a:cubicBezTo>
                    <a:pt x="14317" y="1842"/>
                    <a:pt x="14317" y="1660"/>
                    <a:pt x="14165" y="1538"/>
                  </a:cubicBezTo>
                  <a:lnTo>
                    <a:pt x="14165" y="1508"/>
                  </a:lnTo>
                  <a:cubicBezTo>
                    <a:pt x="14091" y="1434"/>
                    <a:pt x="13997" y="1400"/>
                    <a:pt x="13903" y="1400"/>
                  </a:cubicBezTo>
                  <a:cubicBezTo>
                    <a:pt x="13766" y="1400"/>
                    <a:pt x="13629" y="1472"/>
                    <a:pt x="13557" y="1599"/>
                  </a:cubicBezTo>
                  <a:cubicBezTo>
                    <a:pt x="13527" y="1599"/>
                    <a:pt x="13527" y="1599"/>
                    <a:pt x="13527" y="1629"/>
                  </a:cubicBezTo>
                  <a:cubicBezTo>
                    <a:pt x="13284" y="1994"/>
                    <a:pt x="12828" y="2359"/>
                    <a:pt x="12463" y="2632"/>
                  </a:cubicBezTo>
                  <a:cubicBezTo>
                    <a:pt x="12281" y="2784"/>
                    <a:pt x="12068" y="2906"/>
                    <a:pt x="11855" y="3027"/>
                  </a:cubicBezTo>
                  <a:cubicBezTo>
                    <a:pt x="11794" y="3088"/>
                    <a:pt x="11703" y="3119"/>
                    <a:pt x="11642" y="3179"/>
                  </a:cubicBezTo>
                  <a:lnTo>
                    <a:pt x="11551" y="3240"/>
                  </a:lnTo>
                  <a:cubicBezTo>
                    <a:pt x="11521" y="3210"/>
                    <a:pt x="11521" y="3210"/>
                    <a:pt x="11521" y="3179"/>
                  </a:cubicBezTo>
                  <a:cubicBezTo>
                    <a:pt x="11673" y="3058"/>
                    <a:pt x="11855" y="2936"/>
                    <a:pt x="12007" y="2784"/>
                  </a:cubicBezTo>
                  <a:cubicBezTo>
                    <a:pt x="12250" y="2602"/>
                    <a:pt x="12463" y="2389"/>
                    <a:pt x="12706" y="2207"/>
                  </a:cubicBezTo>
                  <a:cubicBezTo>
                    <a:pt x="13162" y="1812"/>
                    <a:pt x="13618" y="1416"/>
                    <a:pt x="14074" y="1021"/>
                  </a:cubicBezTo>
                  <a:cubicBezTo>
                    <a:pt x="14382" y="760"/>
                    <a:pt x="14117" y="370"/>
                    <a:pt x="13798" y="370"/>
                  </a:cubicBezTo>
                  <a:cubicBezTo>
                    <a:pt x="13708" y="370"/>
                    <a:pt x="13614" y="401"/>
                    <a:pt x="13527" y="474"/>
                  </a:cubicBezTo>
                  <a:cubicBezTo>
                    <a:pt x="12737" y="1173"/>
                    <a:pt x="11916" y="1842"/>
                    <a:pt x="11095" y="2541"/>
                  </a:cubicBezTo>
                  <a:cubicBezTo>
                    <a:pt x="11065" y="2511"/>
                    <a:pt x="10882" y="2389"/>
                    <a:pt x="10761" y="2298"/>
                  </a:cubicBezTo>
                  <a:cubicBezTo>
                    <a:pt x="10670" y="2268"/>
                    <a:pt x="10639" y="2146"/>
                    <a:pt x="10730" y="2055"/>
                  </a:cubicBezTo>
                  <a:lnTo>
                    <a:pt x="12281" y="626"/>
                  </a:lnTo>
                  <a:cubicBezTo>
                    <a:pt x="12556" y="350"/>
                    <a:pt x="12314" y="0"/>
                    <a:pt x="1199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5"/>
            <p:cNvSpPr/>
            <p:nvPr/>
          </p:nvSpPr>
          <p:spPr>
            <a:xfrm>
              <a:off x="1797809" y="2509462"/>
              <a:ext cx="77122" cy="205780"/>
            </a:xfrm>
            <a:custGeom>
              <a:avLst/>
              <a:gdLst/>
              <a:ahLst/>
              <a:cxnLst/>
              <a:rect l="l" t="t" r="r" b="b"/>
              <a:pathLst>
                <a:path w="2342" h="6249" extrusionOk="0">
                  <a:moveTo>
                    <a:pt x="426" y="1"/>
                  </a:moveTo>
                  <a:cubicBezTo>
                    <a:pt x="335" y="305"/>
                    <a:pt x="305" y="609"/>
                    <a:pt x="305" y="913"/>
                  </a:cubicBezTo>
                  <a:lnTo>
                    <a:pt x="1" y="6050"/>
                  </a:lnTo>
                  <a:cubicBezTo>
                    <a:pt x="52" y="6090"/>
                    <a:pt x="102" y="6104"/>
                    <a:pt x="154" y="6104"/>
                  </a:cubicBezTo>
                  <a:cubicBezTo>
                    <a:pt x="258" y="6104"/>
                    <a:pt x="366" y="6050"/>
                    <a:pt x="487" y="6050"/>
                  </a:cubicBezTo>
                  <a:cubicBezTo>
                    <a:pt x="700" y="6050"/>
                    <a:pt x="974" y="6110"/>
                    <a:pt x="1186" y="6141"/>
                  </a:cubicBezTo>
                  <a:cubicBezTo>
                    <a:pt x="1504" y="6165"/>
                    <a:pt x="1822" y="6249"/>
                    <a:pt x="2124" y="6249"/>
                  </a:cubicBezTo>
                  <a:cubicBezTo>
                    <a:pt x="2198" y="6249"/>
                    <a:pt x="2270" y="6244"/>
                    <a:pt x="2341" y="6232"/>
                  </a:cubicBezTo>
                  <a:cubicBezTo>
                    <a:pt x="2311" y="6201"/>
                    <a:pt x="2311" y="6201"/>
                    <a:pt x="2311" y="6201"/>
                  </a:cubicBezTo>
                  <a:cubicBezTo>
                    <a:pt x="1885" y="4469"/>
                    <a:pt x="1429" y="2736"/>
                    <a:pt x="852" y="1034"/>
                  </a:cubicBezTo>
                  <a:cubicBezTo>
                    <a:pt x="730" y="669"/>
                    <a:pt x="578" y="335"/>
                    <a:pt x="42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5"/>
            <p:cNvSpPr/>
            <p:nvPr/>
          </p:nvSpPr>
          <p:spPr>
            <a:xfrm>
              <a:off x="1662695" y="2170147"/>
              <a:ext cx="55092" cy="54104"/>
            </a:xfrm>
            <a:custGeom>
              <a:avLst/>
              <a:gdLst/>
              <a:ahLst/>
              <a:cxnLst/>
              <a:rect l="l" t="t" r="r" b="b"/>
              <a:pathLst>
                <a:path w="1673" h="1643" extrusionOk="0">
                  <a:moveTo>
                    <a:pt x="0" y="1"/>
                  </a:moveTo>
                  <a:cubicBezTo>
                    <a:pt x="0" y="31"/>
                    <a:pt x="31" y="61"/>
                    <a:pt x="31" y="61"/>
                  </a:cubicBezTo>
                  <a:cubicBezTo>
                    <a:pt x="61" y="92"/>
                    <a:pt x="61" y="122"/>
                    <a:pt x="92" y="153"/>
                  </a:cubicBezTo>
                  <a:cubicBezTo>
                    <a:pt x="183" y="305"/>
                    <a:pt x="274" y="426"/>
                    <a:pt x="365" y="548"/>
                  </a:cubicBezTo>
                  <a:cubicBezTo>
                    <a:pt x="578" y="791"/>
                    <a:pt x="1277" y="1551"/>
                    <a:pt x="1368" y="1642"/>
                  </a:cubicBezTo>
                  <a:cubicBezTo>
                    <a:pt x="1368" y="1520"/>
                    <a:pt x="1429" y="913"/>
                    <a:pt x="1642" y="609"/>
                  </a:cubicBezTo>
                  <a:cubicBezTo>
                    <a:pt x="1642" y="578"/>
                    <a:pt x="1672" y="548"/>
                    <a:pt x="1672" y="548"/>
                  </a:cubicBezTo>
                  <a:cubicBezTo>
                    <a:pt x="1095" y="457"/>
                    <a:pt x="487" y="305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5"/>
            <p:cNvSpPr/>
            <p:nvPr/>
          </p:nvSpPr>
          <p:spPr>
            <a:xfrm>
              <a:off x="2079101" y="2306281"/>
              <a:ext cx="26048" cy="59076"/>
            </a:xfrm>
            <a:custGeom>
              <a:avLst/>
              <a:gdLst/>
              <a:ahLst/>
              <a:cxnLst/>
              <a:rect l="l" t="t" r="r" b="b"/>
              <a:pathLst>
                <a:path w="791" h="1794" fill="none" extrusionOk="0">
                  <a:moveTo>
                    <a:pt x="790" y="0"/>
                  </a:moveTo>
                  <a:cubicBezTo>
                    <a:pt x="730" y="335"/>
                    <a:pt x="699" y="669"/>
                    <a:pt x="578" y="1004"/>
                  </a:cubicBezTo>
                  <a:cubicBezTo>
                    <a:pt x="486" y="1308"/>
                    <a:pt x="304" y="1611"/>
                    <a:pt x="0" y="1794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5"/>
            <p:cNvSpPr/>
            <p:nvPr/>
          </p:nvSpPr>
          <p:spPr>
            <a:xfrm>
              <a:off x="1610632" y="1999007"/>
              <a:ext cx="27068" cy="45048"/>
            </a:xfrm>
            <a:custGeom>
              <a:avLst/>
              <a:gdLst/>
              <a:ahLst/>
              <a:cxnLst/>
              <a:rect l="l" t="t" r="r" b="b"/>
              <a:pathLst>
                <a:path w="822" h="1368" fill="none" extrusionOk="0">
                  <a:moveTo>
                    <a:pt x="822" y="0"/>
                  </a:moveTo>
                  <a:cubicBezTo>
                    <a:pt x="518" y="91"/>
                    <a:pt x="244" y="274"/>
                    <a:pt x="122" y="517"/>
                  </a:cubicBezTo>
                  <a:cubicBezTo>
                    <a:pt x="1" y="790"/>
                    <a:pt x="31" y="1155"/>
                    <a:pt x="244" y="1368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5"/>
            <p:cNvSpPr/>
            <p:nvPr/>
          </p:nvSpPr>
          <p:spPr>
            <a:xfrm>
              <a:off x="753846" y="2324294"/>
              <a:ext cx="987933" cy="1243075"/>
            </a:xfrm>
            <a:custGeom>
              <a:avLst/>
              <a:gdLst/>
              <a:ahLst/>
              <a:cxnLst/>
              <a:rect l="l" t="t" r="r" b="b"/>
              <a:pathLst>
                <a:path w="30001" h="37749" extrusionOk="0">
                  <a:moveTo>
                    <a:pt x="5927" y="1"/>
                  </a:moveTo>
                  <a:cubicBezTo>
                    <a:pt x="5380" y="305"/>
                    <a:pt x="4863" y="669"/>
                    <a:pt x="4408" y="1095"/>
                  </a:cubicBezTo>
                  <a:cubicBezTo>
                    <a:pt x="2280" y="3040"/>
                    <a:pt x="1307" y="5928"/>
                    <a:pt x="821" y="8785"/>
                  </a:cubicBezTo>
                  <a:cubicBezTo>
                    <a:pt x="0" y="13314"/>
                    <a:pt x="335" y="19211"/>
                    <a:pt x="2006" y="24287"/>
                  </a:cubicBezTo>
                  <a:cubicBezTo>
                    <a:pt x="2857" y="26901"/>
                    <a:pt x="4104" y="29302"/>
                    <a:pt x="5715" y="31156"/>
                  </a:cubicBezTo>
                  <a:cubicBezTo>
                    <a:pt x="7478" y="33162"/>
                    <a:pt x="9909" y="34469"/>
                    <a:pt x="12402" y="35442"/>
                  </a:cubicBezTo>
                  <a:cubicBezTo>
                    <a:pt x="16301" y="36976"/>
                    <a:pt x="20485" y="37748"/>
                    <a:pt x="24669" y="37748"/>
                  </a:cubicBezTo>
                  <a:cubicBezTo>
                    <a:pt x="26453" y="37748"/>
                    <a:pt x="28238" y="37608"/>
                    <a:pt x="30001" y="37326"/>
                  </a:cubicBezTo>
                  <a:lnTo>
                    <a:pt x="30001" y="36566"/>
                  </a:lnTo>
                  <a:cubicBezTo>
                    <a:pt x="29028" y="36232"/>
                    <a:pt x="28055" y="35776"/>
                    <a:pt x="27144" y="35320"/>
                  </a:cubicBezTo>
                  <a:cubicBezTo>
                    <a:pt x="25381" y="34408"/>
                    <a:pt x="23739" y="33375"/>
                    <a:pt x="22128" y="32250"/>
                  </a:cubicBezTo>
                  <a:cubicBezTo>
                    <a:pt x="20669" y="31247"/>
                    <a:pt x="19271" y="30183"/>
                    <a:pt x="17873" y="29120"/>
                  </a:cubicBezTo>
                  <a:cubicBezTo>
                    <a:pt x="16414" y="28025"/>
                    <a:pt x="15076" y="26779"/>
                    <a:pt x="13861" y="25381"/>
                  </a:cubicBezTo>
                  <a:cubicBezTo>
                    <a:pt x="11551" y="22737"/>
                    <a:pt x="9818" y="19606"/>
                    <a:pt x="8602" y="16293"/>
                  </a:cubicBezTo>
                  <a:cubicBezTo>
                    <a:pt x="7386" y="12980"/>
                    <a:pt x="6687" y="9484"/>
                    <a:pt x="6292" y="5989"/>
                  </a:cubicBezTo>
                  <a:cubicBezTo>
                    <a:pt x="6079" y="3982"/>
                    <a:pt x="5958" y="2007"/>
                    <a:pt x="592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5"/>
            <p:cNvSpPr/>
            <p:nvPr/>
          </p:nvSpPr>
          <p:spPr>
            <a:xfrm>
              <a:off x="4073966" y="3054987"/>
              <a:ext cx="428452" cy="1382303"/>
            </a:xfrm>
            <a:custGeom>
              <a:avLst/>
              <a:gdLst/>
              <a:ahLst/>
              <a:cxnLst/>
              <a:rect l="l" t="t" r="r" b="b"/>
              <a:pathLst>
                <a:path w="13011" h="41977" fill="none" extrusionOk="0">
                  <a:moveTo>
                    <a:pt x="13010" y="41977"/>
                  </a:moveTo>
                  <a:lnTo>
                    <a:pt x="6901" y="152"/>
                  </a:lnTo>
                  <a:cubicBezTo>
                    <a:pt x="6901" y="0"/>
                    <a:pt x="6688" y="0"/>
                    <a:pt x="6657" y="152"/>
                  </a:cubicBezTo>
                  <a:lnTo>
                    <a:pt x="1" y="4197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5"/>
            <p:cNvSpPr/>
            <p:nvPr/>
          </p:nvSpPr>
          <p:spPr>
            <a:xfrm>
              <a:off x="671750" y="3054987"/>
              <a:ext cx="408431" cy="1382303"/>
            </a:xfrm>
            <a:custGeom>
              <a:avLst/>
              <a:gdLst/>
              <a:ahLst/>
              <a:cxnLst/>
              <a:rect l="l" t="t" r="r" b="b"/>
              <a:pathLst>
                <a:path w="12403" h="41977" fill="none" extrusionOk="0">
                  <a:moveTo>
                    <a:pt x="12402" y="41977"/>
                  </a:moveTo>
                  <a:lnTo>
                    <a:pt x="6597" y="152"/>
                  </a:lnTo>
                  <a:cubicBezTo>
                    <a:pt x="6566" y="0"/>
                    <a:pt x="6384" y="0"/>
                    <a:pt x="6353" y="152"/>
                  </a:cubicBezTo>
                  <a:lnTo>
                    <a:pt x="1" y="4197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5"/>
            <p:cNvSpPr/>
            <p:nvPr/>
          </p:nvSpPr>
          <p:spPr>
            <a:xfrm>
              <a:off x="750816" y="3016952"/>
              <a:ext cx="3674461" cy="61085"/>
            </a:xfrm>
            <a:custGeom>
              <a:avLst/>
              <a:gdLst/>
              <a:ahLst/>
              <a:cxnLst/>
              <a:rect l="l" t="t" r="r" b="b"/>
              <a:pathLst>
                <a:path w="111584" h="1855" extrusionOk="0">
                  <a:moveTo>
                    <a:pt x="1" y="0"/>
                  </a:moveTo>
                  <a:lnTo>
                    <a:pt x="1" y="1854"/>
                  </a:lnTo>
                  <a:lnTo>
                    <a:pt x="111584" y="1854"/>
                  </a:lnTo>
                  <a:lnTo>
                    <a:pt x="11158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5"/>
            <p:cNvSpPr/>
            <p:nvPr/>
          </p:nvSpPr>
          <p:spPr>
            <a:xfrm>
              <a:off x="2871838" y="2976909"/>
              <a:ext cx="866849" cy="40076"/>
            </a:xfrm>
            <a:custGeom>
              <a:avLst/>
              <a:gdLst/>
              <a:ahLst/>
              <a:cxnLst/>
              <a:rect l="l" t="t" r="r" b="b"/>
              <a:pathLst>
                <a:path w="26324" h="1217" extrusionOk="0">
                  <a:moveTo>
                    <a:pt x="578" y="1"/>
                  </a:moveTo>
                  <a:cubicBezTo>
                    <a:pt x="244" y="1"/>
                    <a:pt x="0" y="274"/>
                    <a:pt x="0" y="578"/>
                  </a:cubicBezTo>
                  <a:lnTo>
                    <a:pt x="0" y="639"/>
                  </a:lnTo>
                  <a:cubicBezTo>
                    <a:pt x="0" y="943"/>
                    <a:pt x="244" y="1216"/>
                    <a:pt x="578" y="1216"/>
                  </a:cubicBezTo>
                  <a:lnTo>
                    <a:pt x="25746" y="1216"/>
                  </a:lnTo>
                  <a:cubicBezTo>
                    <a:pt x="26080" y="1216"/>
                    <a:pt x="26323" y="943"/>
                    <a:pt x="26323" y="639"/>
                  </a:cubicBezTo>
                  <a:lnTo>
                    <a:pt x="26323" y="578"/>
                  </a:lnTo>
                  <a:cubicBezTo>
                    <a:pt x="26323" y="274"/>
                    <a:pt x="26080" y="1"/>
                    <a:pt x="2574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5"/>
            <p:cNvSpPr/>
            <p:nvPr/>
          </p:nvSpPr>
          <p:spPr>
            <a:xfrm>
              <a:off x="2802782" y="2564521"/>
              <a:ext cx="806785" cy="452458"/>
            </a:xfrm>
            <a:custGeom>
              <a:avLst/>
              <a:gdLst/>
              <a:ahLst/>
              <a:cxnLst/>
              <a:rect l="l" t="t" r="r" b="b"/>
              <a:pathLst>
                <a:path w="24500" h="13740" extrusionOk="0">
                  <a:moveTo>
                    <a:pt x="942" y="1"/>
                  </a:moveTo>
                  <a:cubicBezTo>
                    <a:pt x="395" y="1"/>
                    <a:pt x="0" y="487"/>
                    <a:pt x="91" y="1034"/>
                  </a:cubicBezTo>
                  <a:lnTo>
                    <a:pt x="2006" y="13739"/>
                  </a:lnTo>
                  <a:lnTo>
                    <a:pt x="24499" y="13739"/>
                  </a:lnTo>
                  <a:lnTo>
                    <a:pt x="22554" y="791"/>
                  </a:lnTo>
                  <a:cubicBezTo>
                    <a:pt x="22493" y="335"/>
                    <a:pt x="22098" y="1"/>
                    <a:pt x="216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5"/>
            <p:cNvSpPr/>
            <p:nvPr/>
          </p:nvSpPr>
          <p:spPr>
            <a:xfrm>
              <a:off x="1503542" y="2979906"/>
              <a:ext cx="820813" cy="38067"/>
            </a:xfrm>
            <a:custGeom>
              <a:avLst/>
              <a:gdLst/>
              <a:ahLst/>
              <a:cxnLst/>
              <a:rect l="l" t="t" r="r" b="b"/>
              <a:pathLst>
                <a:path w="24926" h="1156" extrusionOk="0">
                  <a:moveTo>
                    <a:pt x="578" y="1"/>
                  </a:moveTo>
                  <a:cubicBezTo>
                    <a:pt x="274" y="1"/>
                    <a:pt x="1" y="274"/>
                    <a:pt x="1" y="578"/>
                  </a:cubicBezTo>
                  <a:cubicBezTo>
                    <a:pt x="1" y="882"/>
                    <a:pt x="274" y="1156"/>
                    <a:pt x="578" y="1156"/>
                  </a:cubicBezTo>
                  <a:lnTo>
                    <a:pt x="24378" y="1156"/>
                  </a:lnTo>
                  <a:cubicBezTo>
                    <a:pt x="24682" y="1156"/>
                    <a:pt x="24925" y="882"/>
                    <a:pt x="24925" y="578"/>
                  </a:cubicBezTo>
                  <a:cubicBezTo>
                    <a:pt x="24925" y="274"/>
                    <a:pt x="24682" y="1"/>
                    <a:pt x="2437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5"/>
            <p:cNvSpPr/>
            <p:nvPr/>
          </p:nvSpPr>
          <p:spPr>
            <a:xfrm>
              <a:off x="1625648" y="2590537"/>
              <a:ext cx="763745" cy="427431"/>
            </a:xfrm>
            <a:custGeom>
              <a:avLst/>
              <a:gdLst/>
              <a:ahLst/>
              <a:cxnLst/>
              <a:rect l="l" t="t" r="r" b="b"/>
              <a:pathLst>
                <a:path w="23193" h="12980" extrusionOk="0">
                  <a:moveTo>
                    <a:pt x="2706" y="1"/>
                  </a:moveTo>
                  <a:cubicBezTo>
                    <a:pt x="2280" y="1"/>
                    <a:pt x="1916" y="305"/>
                    <a:pt x="1855" y="730"/>
                  </a:cubicBezTo>
                  <a:lnTo>
                    <a:pt x="1" y="12980"/>
                  </a:lnTo>
                  <a:lnTo>
                    <a:pt x="21308" y="12980"/>
                  </a:lnTo>
                  <a:lnTo>
                    <a:pt x="23102" y="973"/>
                  </a:lnTo>
                  <a:cubicBezTo>
                    <a:pt x="23193" y="457"/>
                    <a:pt x="22798" y="1"/>
                    <a:pt x="2231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" name="Google Shape;453;p45"/>
          <p:cNvGrpSpPr/>
          <p:nvPr/>
        </p:nvGrpSpPr>
        <p:grpSpPr>
          <a:xfrm flipH="1">
            <a:off x="37270" y="2299256"/>
            <a:ext cx="920707" cy="2844252"/>
            <a:chOff x="2207201" y="1773500"/>
            <a:chExt cx="661665" cy="2044019"/>
          </a:xfrm>
        </p:grpSpPr>
        <p:sp>
          <p:nvSpPr>
            <p:cNvPr id="454" name="Google Shape;454;p45"/>
            <p:cNvSpPr/>
            <p:nvPr/>
          </p:nvSpPr>
          <p:spPr>
            <a:xfrm>
              <a:off x="2361349" y="17735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5"/>
            <p:cNvSpPr/>
            <p:nvPr/>
          </p:nvSpPr>
          <p:spPr>
            <a:xfrm>
              <a:off x="2410415" y="25655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5"/>
            <p:cNvSpPr/>
            <p:nvPr/>
          </p:nvSpPr>
          <p:spPr>
            <a:xfrm>
              <a:off x="2207201" y="3418308"/>
              <a:ext cx="447453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3856598-0595-F329-A1E8-0DEA2B5DA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424" y="1554685"/>
            <a:ext cx="7817171" cy="216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0366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58"/>
          <p:cNvSpPr/>
          <p:nvPr/>
        </p:nvSpPr>
        <p:spPr>
          <a:xfrm>
            <a:off x="859725" y="10730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58"/>
          <p:cNvSpPr txBox="1">
            <a:spLocks noGrp="1"/>
          </p:cNvSpPr>
          <p:nvPr>
            <p:ph type="title"/>
          </p:nvPr>
        </p:nvSpPr>
        <p:spPr>
          <a:xfrm>
            <a:off x="4482790" y="2257726"/>
            <a:ext cx="404236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Pilas y Colas</a:t>
            </a:r>
            <a:endParaRPr dirty="0"/>
          </a:p>
        </p:txBody>
      </p:sp>
      <p:sp>
        <p:nvSpPr>
          <p:cNvPr id="985" name="Google Shape;985;p58"/>
          <p:cNvSpPr txBox="1">
            <a:spLocks noGrp="1"/>
          </p:cNvSpPr>
          <p:nvPr>
            <p:ph type="subTitle" idx="1"/>
          </p:nvPr>
        </p:nvSpPr>
        <p:spPr>
          <a:xfrm>
            <a:off x="5033450" y="3099525"/>
            <a:ext cx="31284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Pila, Cola y </a:t>
            </a:r>
            <a:r>
              <a:rPr lang="es-PE" dirty="0" err="1"/>
              <a:t>Bicola</a:t>
            </a:r>
            <a:endParaRPr dirty="0"/>
          </a:p>
        </p:txBody>
      </p:sp>
      <p:sp>
        <p:nvSpPr>
          <p:cNvPr id="986" name="Google Shape;986;p58"/>
          <p:cNvSpPr txBox="1">
            <a:spLocks noGrp="1"/>
          </p:cNvSpPr>
          <p:nvPr>
            <p:ph type="title" idx="2"/>
          </p:nvPr>
        </p:nvSpPr>
        <p:spPr>
          <a:xfrm>
            <a:off x="5033450" y="1035675"/>
            <a:ext cx="19485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987" name="Google Shape;987;p58"/>
          <p:cNvGrpSpPr/>
          <p:nvPr/>
        </p:nvGrpSpPr>
        <p:grpSpPr>
          <a:xfrm>
            <a:off x="1235610" y="1101991"/>
            <a:ext cx="2119080" cy="3241580"/>
            <a:chOff x="1799800" y="1859275"/>
            <a:chExt cx="2007275" cy="3070550"/>
          </a:xfrm>
        </p:grpSpPr>
        <p:sp>
          <p:nvSpPr>
            <p:cNvPr id="988" name="Google Shape;988;p58"/>
            <p:cNvSpPr/>
            <p:nvPr/>
          </p:nvSpPr>
          <p:spPr>
            <a:xfrm>
              <a:off x="3207450" y="1859275"/>
              <a:ext cx="476200" cy="361950"/>
            </a:xfrm>
            <a:custGeom>
              <a:avLst/>
              <a:gdLst/>
              <a:ahLst/>
              <a:cxnLst/>
              <a:rect l="l" t="t" r="r" b="b"/>
              <a:pathLst>
                <a:path w="19048" h="14478" extrusionOk="0">
                  <a:moveTo>
                    <a:pt x="19048" y="0"/>
                  </a:moveTo>
                  <a:lnTo>
                    <a:pt x="1" y="3603"/>
                  </a:lnTo>
                  <a:lnTo>
                    <a:pt x="2903" y="5938"/>
                  </a:lnTo>
                  <a:lnTo>
                    <a:pt x="3937" y="11042"/>
                  </a:lnTo>
                  <a:lnTo>
                    <a:pt x="5472" y="8240"/>
                  </a:lnTo>
                  <a:lnTo>
                    <a:pt x="11042" y="14477"/>
                  </a:lnTo>
                  <a:lnTo>
                    <a:pt x="1904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58"/>
            <p:cNvSpPr/>
            <p:nvPr/>
          </p:nvSpPr>
          <p:spPr>
            <a:xfrm>
              <a:off x="3245000" y="1910150"/>
              <a:ext cx="367775" cy="284400"/>
            </a:xfrm>
            <a:custGeom>
              <a:avLst/>
              <a:gdLst/>
              <a:ahLst/>
              <a:cxnLst/>
              <a:rect l="l" t="t" r="r" b="b"/>
              <a:pathLst>
                <a:path w="14711" h="11376" extrusionOk="0">
                  <a:moveTo>
                    <a:pt x="14711" y="0"/>
                  </a:moveTo>
                  <a:lnTo>
                    <a:pt x="1401" y="3903"/>
                  </a:lnTo>
                  <a:lnTo>
                    <a:pt x="0" y="9240"/>
                  </a:lnTo>
                  <a:lnTo>
                    <a:pt x="3236" y="11375"/>
                  </a:lnTo>
                  <a:lnTo>
                    <a:pt x="3970" y="6205"/>
                  </a:lnTo>
                  <a:lnTo>
                    <a:pt x="1471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8"/>
            <p:cNvSpPr/>
            <p:nvPr/>
          </p:nvSpPr>
          <p:spPr>
            <a:xfrm>
              <a:off x="3425950" y="3608850"/>
              <a:ext cx="381125" cy="1318475"/>
            </a:xfrm>
            <a:custGeom>
              <a:avLst/>
              <a:gdLst/>
              <a:ahLst/>
              <a:cxnLst/>
              <a:rect l="l" t="t" r="r" b="b"/>
              <a:pathLst>
                <a:path w="15245" h="52739" fill="none" extrusionOk="0">
                  <a:moveTo>
                    <a:pt x="1" y="52739"/>
                  </a:moveTo>
                  <a:lnTo>
                    <a:pt x="7139" y="201"/>
                  </a:lnTo>
                  <a:cubicBezTo>
                    <a:pt x="7172" y="34"/>
                    <a:pt x="7406" y="1"/>
                    <a:pt x="7439" y="168"/>
                  </a:cubicBezTo>
                  <a:lnTo>
                    <a:pt x="15245" y="52739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8"/>
            <p:cNvSpPr/>
            <p:nvPr/>
          </p:nvSpPr>
          <p:spPr>
            <a:xfrm>
              <a:off x="2452750" y="4050000"/>
              <a:ext cx="514575" cy="876500"/>
            </a:xfrm>
            <a:custGeom>
              <a:avLst/>
              <a:gdLst/>
              <a:ahLst/>
              <a:cxnLst/>
              <a:rect l="l" t="t" r="r" b="b"/>
              <a:pathLst>
                <a:path w="20583" h="35060" fill="none" extrusionOk="0">
                  <a:moveTo>
                    <a:pt x="1" y="34826"/>
                  </a:moveTo>
                  <a:lnTo>
                    <a:pt x="8607" y="1"/>
                  </a:lnTo>
                  <a:lnTo>
                    <a:pt x="20582" y="35059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8"/>
            <p:cNvSpPr/>
            <p:nvPr/>
          </p:nvSpPr>
          <p:spPr>
            <a:xfrm>
              <a:off x="3245825" y="3208350"/>
              <a:ext cx="253525" cy="598275"/>
            </a:xfrm>
            <a:custGeom>
              <a:avLst/>
              <a:gdLst/>
              <a:ahLst/>
              <a:cxnLst/>
              <a:rect l="l" t="t" r="r" b="b"/>
              <a:pathLst>
                <a:path w="10141" h="23931" extrusionOk="0">
                  <a:moveTo>
                    <a:pt x="4741" y="1"/>
                  </a:moveTo>
                  <a:cubicBezTo>
                    <a:pt x="4127" y="1"/>
                    <a:pt x="3528" y="125"/>
                    <a:pt x="3036" y="410"/>
                  </a:cubicBezTo>
                  <a:cubicBezTo>
                    <a:pt x="1835" y="1144"/>
                    <a:pt x="1168" y="2878"/>
                    <a:pt x="801" y="4146"/>
                  </a:cubicBezTo>
                  <a:cubicBezTo>
                    <a:pt x="100" y="6381"/>
                    <a:pt x="0" y="8716"/>
                    <a:pt x="67" y="11051"/>
                  </a:cubicBezTo>
                  <a:cubicBezTo>
                    <a:pt x="134" y="13185"/>
                    <a:pt x="367" y="15354"/>
                    <a:pt x="401" y="17522"/>
                  </a:cubicBezTo>
                  <a:cubicBezTo>
                    <a:pt x="434" y="18723"/>
                    <a:pt x="401" y="19890"/>
                    <a:pt x="334" y="21091"/>
                  </a:cubicBezTo>
                  <a:cubicBezTo>
                    <a:pt x="301" y="21658"/>
                    <a:pt x="267" y="22259"/>
                    <a:pt x="601" y="22726"/>
                  </a:cubicBezTo>
                  <a:cubicBezTo>
                    <a:pt x="801" y="22993"/>
                    <a:pt x="1101" y="23193"/>
                    <a:pt x="1401" y="23326"/>
                  </a:cubicBezTo>
                  <a:cubicBezTo>
                    <a:pt x="2110" y="23680"/>
                    <a:pt x="2934" y="23931"/>
                    <a:pt x="3714" y="23931"/>
                  </a:cubicBezTo>
                  <a:cubicBezTo>
                    <a:pt x="4330" y="23931"/>
                    <a:pt x="4919" y="23775"/>
                    <a:pt x="5404" y="23393"/>
                  </a:cubicBezTo>
                  <a:cubicBezTo>
                    <a:pt x="6238" y="22759"/>
                    <a:pt x="6538" y="21658"/>
                    <a:pt x="6805" y="20624"/>
                  </a:cubicBezTo>
                  <a:cubicBezTo>
                    <a:pt x="8039" y="15854"/>
                    <a:pt x="10141" y="10584"/>
                    <a:pt x="9841" y="5613"/>
                  </a:cubicBezTo>
                  <a:cubicBezTo>
                    <a:pt x="9741" y="3745"/>
                    <a:pt x="8940" y="1811"/>
                    <a:pt x="7406" y="777"/>
                  </a:cubicBezTo>
                  <a:cubicBezTo>
                    <a:pt x="6712" y="308"/>
                    <a:pt x="5707" y="1"/>
                    <a:pt x="474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8"/>
            <p:cNvSpPr/>
            <p:nvPr/>
          </p:nvSpPr>
          <p:spPr>
            <a:xfrm>
              <a:off x="3252500" y="3638875"/>
              <a:ext cx="176800" cy="167400"/>
            </a:xfrm>
            <a:custGeom>
              <a:avLst/>
              <a:gdLst/>
              <a:ahLst/>
              <a:cxnLst/>
              <a:rect l="l" t="t" r="r" b="b"/>
              <a:pathLst>
                <a:path w="7072" h="6696" extrusionOk="0">
                  <a:moveTo>
                    <a:pt x="134" y="1"/>
                  </a:moveTo>
                  <a:cubicBezTo>
                    <a:pt x="134" y="101"/>
                    <a:pt x="134" y="201"/>
                    <a:pt x="134" y="301"/>
                  </a:cubicBezTo>
                  <a:cubicBezTo>
                    <a:pt x="167" y="1468"/>
                    <a:pt x="134" y="2669"/>
                    <a:pt x="67" y="3870"/>
                  </a:cubicBezTo>
                  <a:cubicBezTo>
                    <a:pt x="34" y="4437"/>
                    <a:pt x="0" y="5038"/>
                    <a:pt x="334" y="5471"/>
                  </a:cubicBezTo>
                  <a:cubicBezTo>
                    <a:pt x="534" y="5772"/>
                    <a:pt x="834" y="5938"/>
                    <a:pt x="1134" y="6105"/>
                  </a:cubicBezTo>
                  <a:cubicBezTo>
                    <a:pt x="1838" y="6457"/>
                    <a:pt x="2655" y="6696"/>
                    <a:pt x="3431" y="6696"/>
                  </a:cubicBezTo>
                  <a:cubicBezTo>
                    <a:pt x="4053" y="6696"/>
                    <a:pt x="4648" y="6543"/>
                    <a:pt x="5137" y="6172"/>
                  </a:cubicBezTo>
                  <a:cubicBezTo>
                    <a:pt x="5971" y="5505"/>
                    <a:pt x="6305" y="4437"/>
                    <a:pt x="6538" y="3403"/>
                  </a:cubicBezTo>
                  <a:cubicBezTo>
                    <a:pt x="6705" y="2769"/>
                    <a:pt x="6905" y="2136"/>
                    <a:pt x="7072" y="1502"/>
                  </a:cubicBezTo>
                  <a:cubicBezTo>
                    <a:pt x="6071" y="1402"/>
                    <a:pt x="5071" y="1235"/>
                    <a:pt x="4070" y="1001"/>
                  </a:cubicBezTo>
                  <a:cubicBezTo>
                    <a:pt x="2836" y="768"/>
                    <a:pt x="1635" y="434"/>
                    <a:pt x="434" y="101"/>
                  </a:cubicBezTo>
                  <a:cubicBezTo>
                    <a:pt x="334" y="67"/>
                    <a:pt x="234" y="34"/>
                    <a:pt x="13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58"/>
            <p:cNvSpPr/>
            <p:nvPr/>
          </p:nvSpPr>
          <p:spPr>
            <a:xfrm>
              <a:off x="3263325" y="4245150"/>
              <a:ext cx="243550" cy="622175"/>
            </a:xfrm>
            <a:custGeom>
              <a:avLst/>
              <a:gdLst/>
              <a:ahLst/>
              <a:cxnLst/>
              <a:rect l="l" t="t" r="r" b="b"/>
              <a:pathLst>
                <a:path w="9742" h="24887" extrusionOk="0">
                  <a:moveTo>
                    <a:pt x="7706" y="0"/>
                  </a:moveTo>
                  <a:cubicBezTo>
                    <a:pt x="6039" y="601"/>
                    <a:pt x="6172" y="901"/>
                    <a:pt x="4437" y="1301"/>
                  </a:cubicBezTo>
                  <a:cubicBezTo>
                    <a:pt x="2369" y="1802"/>
                    <a:pt x="2169" y="1435"/>
                    <a:pt x="68" y="1835"/>
                  </a:cubicBezTo>
                  <a:cubicBezTo>
                    <a:pt x="1135" y="5671"/>
                    <a:pt x="1" y="11509"/>
                    <a:pt x="201" y="12209"/>
                  </a:cubicBezTo>
                  <a:cubicBezTo>
                    <a:pt x="1168" y="15111"/>
                    <a:pt x="2603" y="22150"/>
                    <a:pt x="4304" y="24885"/>
                  </a:cubicBezTo>
                  <a:cubicBezTo>
                    <a:pt x="4341" y="24886"/>
                    <a:pt x="4379" y="24887"/>
                    <a:pt x="4415" y="24887"/>
                  </a:cubicBezTo>
                  <a:cubicBezTo>
                    <a:pt x="6479" y="24887"/>
                    <a:pt x="7610" y="23081"/>
                    <a:pt x="9708" y="22917"/>
                  </a:cubicBezTo>
                  <a:cubicBezTo>
                    <a:pt x="9741" y="20715"/>
                    <a:pt x="7706" y="7639"/>
                    <a:pt x="770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58"/>
            <p:cNvSpPr/>
            <p:nvPr/>
          </p:nvSpPr>
          <p:spPr>
            <a:xfrm>
              <a:off x="3304200" y="4651275"/>
              <a:ext cx="202675" cy="216050"/>
            </a:xfrm>
            <a:custGeom>
              <a:avLst/>
              <a:gdLst/>
              <a:ahLst/>
              <a:cxnLst/>
              <a:rect l="l" t="t" r="r" b="b"/>
              <a:pathLst>
                <a:path w="8107" h="8642" extrusionOk="0">
                  <a:moveTo>
                    <a:pt x="7406" y="0"/>
                  </a:moveTo>
                  <a:cubicBezTo>
                    <a:pt x="6705" y="100"/>
                    <a:pt x="5971" y="201"/>
                    <a:pt x="5271" y="334"/>
                  </a:cubicBezTo>
                  <a:cubicBezTo>
                    <a:pt x="3536" y="601"/>
                    <a:pt x="1768" y="934"/>
                    <a:pt x="0" y="1168"/>
                  </a:cubicBezTo>
                  <a:cubicBezTo>
                    <a:pt x="768" y="4003"/>
                    <a:pt x="1668" y="7039"/>
                    <a:pt x="2669" y="8640"/>
                  </a:cubicBezTo>
                  <a:cubicBezTo>
                    <a:pt x="2707" y="8641"/>
                    <a:pt x="2745" y="8642"/>
                    <a:pt x="2782" y="8642"/>
                  </a:cubicBezTo>
                  <a:cubicBezTo>
                    <a:pt x="4876" y="8642"/>
                    <a:pt x="5975" y="6836"/>
                    <a:pt x="8073" y="6672"/>
                  </a:cubicBezTo>
                  <a:cubicBezTo>
                    <a:pt x="8106" y="5805"/>
                    <a:pt x="7773" y="3236"/>
                    <a:pt x="740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58"/>
            <p:cNvSpPr/>
            <p:nvPr/>
          </p:nvSpPr>
          <p:spPr>
            <a:xfrm>
              <a:off x="1931550" y="2808275"/>
              <a:ext cx="1403525" cy="1318475"/>
            </a:xfrm>
            <a:custGeom>
              <a:avLst/>
              <a:gdLst/>
              <a:ahLst/>
              <a:cxnLst/>
              <a:rect l="l" t="t" r="r" b="b"/>
              <a:pathLst>
                <a:path w="56141" h="52739" extrusionOk="0">
                  <a:moveTo>
                    <a:pt x="12655" y="1"/>
                  </a:moveTo>
                  <a:cubicBezTo>
                    <a:pt x="11493" y="1"/>
                    <a:pt x="10345" y="159"/>
                    <a:pt x="9240" y="535"/>
                  </a:cubicBezTo>
                  <a:cubicBezTo>
                    <a:pt x="4704" y="2036"/>
                    <a:pt x="2035" y="6839"/>
                    <a:pt x="1235" y="11543"/>
                  </a:cubicBezTo>
                  <a:cubicBezTo>
                    <a:pt x="1" y="18848"/>
                    <a:pt x="834" y="27787"/>
                    <a:pt x="3136" y="34859"/>
                  </a:cubicBezTo>
                  <a:cubicBezTo>
                    <a:pt x="5338" y="41564"/>
                    <a:pt x="10842" y="48769"/>
                    <a:pt x="17680" y="51138"/>
                  </a:cubicBezTo>
                  <a:cubicBezTo>
                    <a:pt x="19081" y="51638"/>
                    <a:pt x="20482" y="52072"/>
                    <a:pt x="21916" y="52472"/>
                  </a:cubicBezTo>
                  <a:cubicBezTo>
                    <a:pt x="24685" y="52672"/>
                    <a:pt x="27487" y="52739"/>
                    <a:pt x="30255" y="52739"/>
                  </a:cubicBezTo>
                  <a:cubicBezTo>
                    <a:pt x="34592" y="52705"/>
                    <a:pt x="38995" y="52505"/>
                    <a:pt x="43265" y="51738"/>
                  </a:cubicBezTo>
                  <a:cubicBezTo>
                    <a:pt x="45366" y="51338"/>
                    <a:pt x="47468" y="50771"/>
                    <a:pt x="49469" y="49903"/>
                  </a:cubicBezTo>
                  <a:cubicBezTo>
                    <a:pt x="51137" y="49203"/>
                    <a:pt x="53005" y="48235"/>
                    <a:pt x="54173" y="46801"/>
                  </a:cubicBezTo>
                  <a:cubicBezTo>
                    <a:pt x="55107" y="45634"/>
                    <a:pt x="56007" y="43699"/>
                    <a:pt x="56141" y="41931"/>
                  </a:cubicBezTo>
                  <a:cubicBezTo>
                    <a:pt x="54506" y="36661"/>
                    <a:pt x="49736" y="35927"/>
                    <a:pt x="45466" y="33492"/>
                  </a:cubicBezTo>
                  <a:cubicBezTo>
                    <a:pt x="40863" y="30890"/>
                    <a:pt x="36894" y="27087"/>
                    <a:pt x="34158" y="22550"/>
                  </a:cubicBezTo>
                  <a:cubicBezTo>
                    <a:pt x="31590" y="18347"/>
                    <a:pt x="30089" y="13611"/>
                    <a:pt x="28054" y="9174"/>
                  </a:cubicBezTo>
                  <a:cubicBezTo>
                    <a:pt x="26153" y="5005"/>
                    <a:pt x="23684" y="2870"/>
                    <a:pt x="19314" y="1335"/>
                  </a:cubicBezTo>
                  <a:cubicBezTo>
                    <a:pt x="17184" y="588"/>
                    <a:pt x="14894" y="1"/>
                    <a:pt x="1265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8"/>
            <p:cNvSpPr/>
            <p:nvPr/>
          </p:nvSpPr>
          <p:spPr>
            <a:xfrm>
              <a:off x="2450250" y="3914625"/>
              <a:ext cx="422825" cy="127000"/>
            </a:xfrm>
            <a:custGeom>
              <a:avLst/>
              <a:gdLst/>
              <a:ahLst/>
              <a:cxnLst/>
              <a:rect l="l" t="t" r="r" b="b"/>
              <a:pathLst>
                <a:path w="16913" h="5080" extrusionOk="0">
                  <a:moveTo>
                    <a:pt x="1447" y="0"/>
                  </a:moveTo>
                  <a:cubicBezTo>
                    <a:pt x="1224" y="0"/>
                    <a:pt x="1035" y="22"/>
                    <a:pt x="901" y="79"/>
                  </a:cubicBezTo>
                  <a:cubicBezTo>
                    <a:pt x="1" y="479"/>
                    <a:pt x="368" y="1947"/>
                    <a:pt x="768" y="2580"/>
                  </a:cubicBezTo>
                  <a:cubicBezTo>
                    <a:pt x="1302" y="3448"/>
                    <a:pt x="2236" y="3948"/>
                    <a:pt x="3203" y="4282"/>
                  </a:cubicBezTo>
                  <a:cubicBezTo>
                    <a:pt x="5138" y="4915"/>
                    <a:pt x="7439" y="4815"/>
                    <a:pt x="9441" y="5049"/>
                  </a:cubicBezTo>
                  <a:cubicBezTo>
                    <a:pt x="9644" y="5070"/>
                    <a:pt x="9851" y="5080"/>
                    <a:pt x="10061" y="5080"/>
                  </a:cubicBezTo>
                  <a:cubicBezTo>
                    <a:pt x="12198" y="5080"/>
                    <a:pt x="14648" y="4053"/>
                    <a:pt x="16379" y="3081"/>
                  </a:cubicBezTo>
                  <a:cubicBezTo>
                    <a:pt x="16613" y="2947"/>
                    <a:pt x="16846" y="2781"/>
                    <a:pt x="16879" y="2547"/>
                  </a:cubicBezTo>
                  <a:cubicBezTo>
                    <a:pt x="16913" y="2280"/>
                    <a:pt x="16679" y="2047"/>
                    <a:pt x="16446" y="1880"/>
                  </a:cubicBezTo>
                  <a:cubicBezTo>
                    <a:pt x="15378" y="1213"/>
                    <a:pt x="14077" y="1013"/>
                    <a:pt x="12810" y="846"/>
                  </a:cubicBezTo>
                  <a:cubicBezTo>
                    <a:pt x="11375" y="679"/>
                    <a:pt x="9941" y="546"/>
                    <a:pt x="8507" y="479"/>
                  </a:cubicBezTo>
                  <a:cubicBezTo>
                    <a:pt x="7072" y="379"/>
                    <a:pt x="5605" y="312"/>
                    <a:pt x="4137" y="312"/>
                  </a:cubicBezTo>
                  <a:cubicBezTo>
                    <a:pt x="3584" y="312"/>
                    <a:pt x="2282" y="0"/>
                    <a:pt x="144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8"/>
            <p:cNvSpPr/>
            <p:nvPr/>
          </p:nvSpPr>
          <p:spPr>
            <a:xfrm>
              <a:off x="2752975" y="2952750"/>
              <a:ext cx="808100" cy="827125"/>
            </a:xfrm>
            <a:custGeom>
              <a:avLst/>
              <a:gdLst/>
              <a:ahLst/>
              <a:cxnLst/>
              <a:rect l="l" t="t" r="r" b="b"/>
              <a:pathLst>
                <a:path w="32324" h="33085" extrusionOk="0">
                  <a:moveTo>
                    <a:pt x="22912" y="0"/>
                  </a:moveTo>
                  <a:cubicBezTo>
                    <a:pt x="19935" y="0"/>
                    <a:pt x="17193" y="1577"/>
                    <a:pt x="14878" y="3562"/>
                  </a:cubicBezTo>
                  <a:cubicBezTo>
                    <a:pt x="8740" y="8832"/>
                    <a:pt x="3002" y="15104"/>
                    <a:pt x="868" y="22876"/>
                  </a:cubicBezTo>
                  <a:cubicBezTo>
                    <a:pt x="267" y="25011"/>
                    <a:pt x="0" y="27379"/>
                    <a:pt x="968" y="29347"/>
                  </a:cubicBezTo>
                  <a:cubicBezTo>
                    <a:pt x="2169" y="31782"/>
                    <a:pt x="5004" y="33050"/>
                    <a:pt x="7706" y="33083"/>
                  </a:cubicBezTo>
                  <a:cubicBezTo>
                    <a:pt x="7777" y="33084"/>
                    <a:pt x="7848" y="33085"/>
                    <a:pt x="7920" y="33085"/>
                  </a:cubicBezTo>
                  <a:cubicBezTo>
                    <a:pt x="10175" y="33085"/>
                    <a:pt x="12798" y="32571"/>
                    <a:pt x="14544" y="31148"/>
                  </a:cubicBezTo>
                  <a:cubicBezTo>
                    <a:pt x="15411" y="30448"/>
                    <a:pt x="16279" y="29681"/>
                    <a:pt x="16879" y="28747"/>
                  </a:cubicBezTo>
                  <a:cubicBezTo>
                    <a:pt x="17508" y="27835"/>
                    <a:pt x="17544" y="25619"/>
                    <a:pt x="18859" y="25619"/>
                  </a:cubicBezTo>
                  <a:cubicBezTo>
                    <a:pt x="18939" y="25619"/>
                    <a:pt x="19024" y="25627"/>
                    <a:pt x="19114" y="25644"/>
                  </a:cubicBezTo>
                  <a:cubicBezTo>
                    <a:pt x="22116" y="26278"/>
                    <a:pt x="25152" y="27079"/>
                    <a:pt x="28187" y="27713"/>
                  </a:cubicBezTo>
                  <a:cubicBezTo>
                    <a:pt x="28821" y="25444"/>
                    <a:pt x="29355" y="22942"/>
                    <a:pt x="29888" y="20641"/>
                  </a:cubicBezTo>
                  <a:cubicBezTo>
                    <a:pt x="30255" y="19073"/>
                    <a:pt x="30589" y="17505"/>
                    <a:pt x="30922" y="15904"/>
                  </a:cubicBezTo>
                  <a:cubicBezTo>
                    <a:pt x="32057" y="10233"/>
                    <a:pt x="32323" y="2795"/>
                    <a:pt x="25752" y="493"/>
                  </a:cubicBezTo>
                  <a:cubicBezTo>
                    <a:pt x="24787" y="153"/>
                    <a:pt x="23838" y="0"/>
                    <a:pt x="2291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8"/>
            <p:cNvSpPr/>
            <p:nvPr/>
          </p:nvSpPr>
          <p:spPr>
            <a:xfrm>
              <a:off x="3192450" y="3714300"/>
              <a:ext cx="440350" cy="205750"/>
            </a:xfrm>
            <a:custGeom>
              <a:avLst/>
              <a:gdLst/>
              <a:ahLst/>
              <a:cxnLst/>
              <a:rect l="l" t="t" r="r" b="b"/>
              <a:pathLst>
                <a:path w="17614" h="8230" extrusionOk="0">
                  <a:moveTo>
                    <a:pt x="3396" y="1"/>
                  </a:moveTo>
                  <a:cubicBezTo>
                    <a:pt x="2747" y="1"/>
                    <a:pt x="2116" y="244"/>
                    <a:pt x="1535" y="887"/>
                  </a:cubicBezTo>
                  <a:cubicBezTo>
                    <a:pt x="301" y="2221"/>
                    <a:pt x="167" y="4356"/>
                    <a:pt x="1" y="6090"/>
                  </a:cubicBezTo>
                  <a:cubicBezTo>
                    <a:pt x="1101" y="6124"/>
                    <a:pt x="2135" y="6290"/>
                    <a:pt x="3203" y="6557"/>
                  </a:cubicBezTo>
                  <a:cubicBezTo>
                    <a:pt x="5671" y="7124"/>
                    <a:pt x="8206" y="7391"/>
                    <a:pt x="10742" y="7758"/>
                  </a:cubicBezTo>
                  <a:cubicBezTo>
                    <a:pt x="11592" y="7886"/>
                    <a:pt x="12997" y="8230"/>
                    <a:pt x="14224" y="8230"/>
                  </a:cubicBezTo>
                  <a:cubicBezTo>
                    <a:pt x="14923" y="8230"/>
                    <a:pt x="15564" y="8118"/>
                    <a:pt x="16012" y="7791"/>
                  </a:cubicBezTo>
                  <a:cubicBezTo>
                    <a:pt x="17613" y="6591"/>
                    <a:pt x="15011" y="5923"/>
                    <a:pt x="13844" y="5256"/>
                  </a:cubicBezTo>
                  <a:cubicBezTo>
                    <a:pt x="11809" y="4122"/>
                    <a:pt x="9774" y="3055"/>
                    <a:pt x="7739" y="1954"/>
                  </a:cubicBezTo>
                  <a:cubicBezTo>
                    <a:pt x="6442" y="1259"/>
                    <a:pt x="4871" y="1"/>
                    <a:pt x="339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8"/>
            <p:cNvSpPr/>
            <p:nvPr/>
          </p:nvSpPr>
          <p:spPr>
            <a:xfrm>
              <a:off x="2260125" y="3588975"/>
              <a:ext cx="1275100" cy="1043975"/>
            </a:xfrm>
            <a:custGeom>
              <a:avLst/>
              <a:gdLst/>
              <a:ahLst/>
              <a:cxnLst/>
              <a:rect l="l" t="t" r="r" b="b"/>
              <a:pathLst>
                <a:path w="51004" h="41759" extrusionOk="0">
                  <a:moveTo>
                    <a:pt x="22615" y="1"/>
                  </a:moveTo>
                  <a:cubicBezTo>
                    <a:pt x="20692" y="1"/>
                    <a:pt x="18769" y="47"/>
                    <a:pt x="16846" y="162"/>
                  </a:cubicBezTo>
                  <a:cubicBezTo>
                    <a:pt x="14286" y="310"/>
                    <a:pt x="11727" y="584"/>
                    <a:pt x="9181" y="584"/>
                  </a:cubicBezTo>
                  <a:cubicBezTo>
                    <a:pt x="8276" y="584"/>
                    <a:pt x="7373" y="550"/>
                    <a:pt x="6472" y="462"/>
                  </a:cubicBezTo>
                  <a:cubicBezTo>
                    <a:pt x="5606" y="372"/>
                    <a:pt x="4788" y="306"/>
                    <a:pt x="4043" y="306"/>
                  </a:cubicBezTo>
                  <a:cubicBezTo>
                    <a:pt x="2030" y="306"/>
                    <a:pt x="557" y="787"/>
                    <a:pt x="167" y="2564"/>
                  </a:cubicBezTo>
                  <a:cubicBezTo>
                    <a:pt x="0" y="3198"/>
                    <a:pt x="0" y="3998"/>
                    <a:pt x="134" y="4999"/>
                  </a:cubicBezTo>
                  <a:cubicBezTo>
                    <a:pt x="634" y="8535"/>
                    <a:pt x="3703" y="11704"/>
                    <a:pt x="6705" y="13405"/>
                  </a:cubicBezTo>
                  <a:cubicBezTo>
                    <a:pt x="10107" y="15340"/>
                    <a:pt x="14110" y="16040"/>
                    <a:pt x="18013" y="16340"/>
                  </a:cubicBezTo>
                  <a:cubicBezTo>
                    <a:pt x="19891" y="16487"/>
                    <a:pt x="21772" y="16562"/>
                    <a:pt x="23652" y="16562"/>
                  </a:cubicBezTo>
                  <a:cubicBezTo>
                    <a:pt x="27317" y="16562"/>
                    <a:pt x="30976" y="16280"/>
                    <a:pt x="34592" y="15707"/>
                  </a:cubicBezTo>
                  <a:cubicBezTo>
                    <a:pt x="34592" y="15706"/>
                    <a:pt x="34593" y="15706"/>
                    <a:pt x="34593" y="15706"/>
                  </a:cubicBezTo>
                  <a:cubicBezTo>
                    <a:pt x="34864" y="15706"/>
                    <a:pt x="36393" y="24781"/>
                    <a:pt x="36493" y="25514"/>
                  </a:cubicBezTo>
                  <a:cubicBezTo>
                    <a:pt x="37127" y="31017"/>
                    <a:pt x="38494" y="36421"/>
                    <a:pt x="39829" y="41759"/>
                  </a:cubicBezTo>
                  <a:cubicBezTo>
                    <a:pt x="42931" y="41358"/>
                    <a:pt x="46000" y="40958"/>
                    <a:pt x="49069" y="40491"/>
                  </a:cubicBezTo>
                  <a:cubicBezTo>
                    <a:pt x="50903" y="40224"/>
                    <a:pt x="51003" y="40257"/>
                    <a:pt x="50837" y="38423"/>
                  </a:cubicBezTo>
                  <a:cubicBezTo>
                    <a:pt x="50670" y="36788"/>
                    <a:pt x="50436" y="35187"/>
                    <a:pt x="50236" y="33586"/>
                  </a:cubicBezTo>
                  <a:cubicBezTo>
                    <a:pt x="49502" y="27248"/>
                    <a:pt x="48735" y="20910"/>
                    <a:pt x="47968" y="14572"/>
                  </a:cubicBezTo>
                  <a:cubicBezTo>
                    <a:pt x="47701" y="12171"/>
                    <a:pt x="47401" y="9736"/>
                    <a:pt x="46567" y="7467"/>
                  </a:cubicBezTo>
                  <a:cubicBezTo>
                    <a:pt x="45733" y="5199"/>
                    <a:pt x="44299" y="3098"/>
                    <a:pt x="42197" y="1897"/>
                  </a:cubicBezTo>
                  <a:cubicBezTo>
                    <a:pt x="40129" y="729"/>
                    <a:pt x="37627" y="562"/>
                    <a:pt x="35259" y="429"/>
                  </a:cubicBezTo>
                  <a:cubicBezTo>
                    <a:pt x="31044" y="223"/>
                    <a:pt x="26830" y="1"/>
                    <a:pt x="2261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58"/>
            <p:cNvSpPr/>
            <p:nvPr/>
          </p:nvSpPr>
          <p:spPr>
            <a:xfrm>
              <a:off x="3340050" y="4746350"/>
              <a:ext cx="449525" cy="183475"/>
            </a:xfrm>
            <a:custGeom>
              <a:avLst/>
              <a:gdLst/>
              <a:ahLst/>
              <a:cxnLst/>
              <a:rect l="l" t="t" r="r" b="b"/>
              <a:pathLst>
                <a:path w="17981" h="7339" extrusionOk="0">
                  <a:moveTo>
                    <a:pt x="2" y="3035"/>
                  </a:moveTo>
                  <a:cubicBezTo>
                    <a:pt x="1" y="3035"/>
                    <a:pt x="1" y="3036"/>
                    <a:pt x="1" y="3036"/>
                  </a:cubicBezTo>
                  <a:cubicBezTo>
                    <a:pt x="1" y="3036"/>
                    <a:pt x="1" y="3035"/>
                    <a:pt x="2" y="3035"/>
                  </a:cubicBezTo>
                  <a:close/>
                  <a:moveTo>
                    <a:pt x="6572" y="0"/>
                  </a:moveTo>
                  <a:cubicBezTo>
                    <a:pt x="4471" y="1201"/>
                    <a:pt x="2270" y="2201"/>
                    <a:pt x="2" y="3035"/>
                  </a:cubicBezTo>
                  <a:lnTo>
                    <a:pt x="2" y="3035"/>
                  </a:lnTo>
                  <a:cubicBezTo>
                    <a:pt x="8" y="3033"/>
                    <a:pt x="14" y="3032"/>
                    <a:pt x="20" y="3032"/>
                  </a:cubicBezTo>
                  <a:cubicBezTo>
                    <a:pt x="274" y="3032"/>
                    <a:pt x="403" y="4943"/>
                    <a:pt x="468" y="5170"/>
                  </a:cubicBezTo>
                  <a:cubicBezTo>
                    <a:pt x="668" y="5871"/>
                    <a:pt x="1001" y="6972"/>
                    <a:pt x="1669" y="7305"/>
                  </a:cubicBezTo>
                  <a:cubicBezTo>
                    <a:pt x="1735" y="7305"/>
                    <a:pt x="1769" y="7305"/>
                    <a:pt x="1802" y="7339"/>
                  </a:cubicBezTo>
                  <a:lnTo>
                    <a:pt x="3670" y="7339"/>
                  </a:lnTo>
                  <a:cubicBezTo>
                    <a:pt x="5231" y="7232"/>
                    <a:pt x="6792" y="7216"/>
                    <a:pt x="8356" y="7216"/>
                  </a:cubicBezTo>
                  <a:cubicBezTo>
                    <a:pt x="9025" y="7216"/>
                    <a:pt x="9696" y="7219"/>
                    <a:pt x="10367" y="7219"/>
                  </a:cubicBezTo>
                  <a:cubicBezTo>
                    <a:pt x="12044" y="7219"/>
                    <a:pt x="13725" y="7200"/>
                    <a:pt x="15412" y="7072"/>
                  </a:cubicBezTo>
                  <a:cubicBezTo>
                    <a:pt x="15979" y="7038"/>
                    <a:pt x="16546" y="6972"/>
                    <a:pt x="16980" y="6638"/>
                  </a:cubicBezTo>
                  <a:cubicBezTo>
                    <a:pt x="17980" y="5838"/>
                    <a:pt x="17113" y="4637"/>
                    <a:pt x="16212" y="4303"/>
                  </a:cubicBezTo>
                  <a:cubicBezTo>
                    <a:pt x="12943" y="3002"/>
                    <a:pt x="8707" y="3202"/>
                    <a:pt x="65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58"/>
            <p:cNvSpPr/>
            <p:nvPr/>
          </p:nvSpPr>
          <p:spPr>
            <a:xfrm>
              <a:off x="2087500" y="2619575"/>
              <a:ext cx="1257575" cy="1036000"/>
            </a:xfrm>
            <a:custGeom>
              <a:avLst/>
              <a:gdLst/>
              <a:ahLst/>
              <a:cxnLst/>
              <a:rect l="l" t="t" r="r" b="b"/>
              <a:pathLst>
                <a:path w="50303" h="41440" extrusionOk="0">
                  <a:moveTo>
                    <a:pt x="19801" y="0"/>
                  </a:moveTo>
                  <a:cubicBezTo>
                    <a:pt x="18338" y="0"/>
                    <a:pt x="16891" y="244"/>
                    <a:pt x="15378" y="244"/>
                  </a:cubicBezTo>
                  <a:cubicBezTo>
                    <a:pt x="14010" y="444"/>
                    <a:pt x="12643" y="777"/>
                    <a:pt x="11375" y="1378"/>
                  </a:cubicBezTo>
                  <a:cubicBezTo>
                    <a:pt x="9607" y="2212"/>
                    <a:pt x="8106" y="3413"/>
                    <a:pt x="6839" y="4880"/>
                  </a:cubicBezTo>
                  <a:cubicBezTo>
                    <a:pt x="4770" y="7249"/>
                    <a:pt x="3903" y="10418"/>
                    <a:pt x="3203" y="13420"/>
                  </a:cubicBezTo>
                  <a:cubicBezTo>
                    <a:pt x="2302" y="17256"/>
                    <a:pt x="1401" y="21125"/>
                    <a:pt x="501" y="24961"/>
                  </a:cubicBezTo>
                  <a:cubicBezTo>
                    <a:pt x="267" y="25895"/>
                    <a:pt x="67" y="26796"/>
                    <a:pt x="34" y="27730"/>
                  </a:cubicBezTo>
                  <a:cubicBezTo>
                    <a:pt x="0" y="29198"/>
                    <a:pt x="434" y="31099"/>
                    <a:pt x="768" y="32533"/>
                  </a:cubicBezTo>
                  <a:cubicBezTo>
                    <a:pt x="934" y="33234"/>
                    <a:pt x="1201" y="33668"/>
                    <a:pt x="1568" y="33901"/>
                  </a:cubicBezTo>
                  <a:cubicBezTo>
                    <a:pt x="3103" y="34969"/>
                    <a:pt x="4403" y="36403"/>
                    <a:pt x="5004" y="38204"/>
                  </a:cubicBezTo>
                  <a:cubicBezTo>
                    <a:pt x="5237" y="38771"/>
                    <a:pt x="5438" y="39372"/>
                    <a:pt x="5638" y="39972"/>
                  </a:cubicBezTo>
                  <a:cubicBezTo>
                    <a:pt x="5871" y="40639"/>
                    <a:pt x="6005" y="41106"/>
                    <a:pt x="6205" y="41407"/>
                  </a:cubicBezTo>
                  <a:cubicBezTo>
                    <a:pt x="7205" y="41407"/>
                    <a:pt x="8206" y="41407"/>
                    <a:pt x="9207" y="41440"/>
                  </a:cubicBezTo>
                  <a:cubicBezTo>
                    <a:pt x="9434" y="41440"/>
                    <a:pt x="9659" y="41440"/>
                    <a:pt x="9883" y="41440"/>
                  </a:cubicBezTo>
                  <a:cubicBezTo>
                    <a:pt x="13015" y="41440"/>
                    <a:pt x="15865" y="41411"/>
                    <a:pt x="18947" y="40539"/>
                  </a:cubicBezTo>
                  <a:cubicBezTo>
                    <a:pt x="22250" y="39572"/>
                    <a:pt x="25752" y="39739"/>
                    <a:pt x="29088" y="38871"/>
                  </a:cubicBezTo>
                  <a:cubicBezTo>
                    <a:pt x="29355" y="38805"/>
                    <a:pt x="29655" y="38671"/>
                    <a:pt x="29755" y="38438"/>
                  </a:cubicBezTo>
                  <a:cubicBezTo>
                    <a:pt x="29888" y="38104"/>
                    <a:pt x="29822" y="37237"/>
                    <a:pt x="29822" y="36837"/>
                  </a:cubicBezTo>
                  <a:cubicBezTo>
                    <a:pt x="29888" y="36003"/>
                    <a:pt x="29922" y="35135"/>
                    <a:pt x="29955" y="34301"/>
                  </a:cubicBezTo>
                  <a:cubicBezTo>
                    <a:pt x="29988" y="32634"/>
                    <a:pt x="29955" y="30999"/>
                    <a:pt x="29922" y="29331"/>
                  </a:cubicBezTo>
                  <a:cubicBezTo>
                    <a:pt x="29888" y="26129"/>
                    <a:pt x="29788" y="22893"/>
                    <a:pt x="29955" y="19691"/>
                  </a:cubicBezTo>
                  <a:cubicBezTo>
                    <a:pt x="30189" y="17389"/>
                    <a:pt x="30255" y="15054"/>
                    <a:pt x="30289" y="12786"/>
                  </a:cubicBezTo>
                  <a:cubicBezTo>
                    <a:pt x="33658" y="12619"/>
                    <a:pt x="37093" y="11952"/>
                    <a:pt x="40463" y="11552"/>
                  </a:cubicBezTo>
                  <a:cubicBezTo>
                    <a:pt x="43365" y="11185"/>
                    <a:pt x="46233" y="10951"/>
                    <a:pt x="48268" y="8583"/>
                  </a:cubicBezTo>
                  <a:cubicBezTo>
                    <a:pt x="48502" y="8316"/>
                    <a:pt x="48702" y="8049"/>
                    <a:pt x="48869" y="7716"/>
                  </a:cubicBezTo>
                  <a:cubicBezTo>
                    <a:pt x="50303" y="4880"/>
                    <a:pt x="48201" y="1745"/>
                    <a:pt x="45233" y="1211"/>
                  </a:cubicBezTo>
                  <a:cubicBezTo>
                    <a:pt x="44632" y="1111"/>
                    <a:pt x="44032" y="1111"/>
                    <a:pt x="43431" y="1111"/>
                  </a:cubicBezTo>
                  <a:cubicBezTo>
                    <a:pt x="38595" y="1111"/>
                    <a:pt x="33758" y="944"/>
                    <a:pt x="28954" y="744"/>
                  </a:cubicBezTo>
                  <a:cubicBezTo>
                    <a:pt x="26219" y="644"/>
                    <a:pt x="24384" y="711"/>
                    <a:pt x="21716" y="177"/>
                  </a:cubicBezTo>
                  <a:cubicBezTo>
                    <a:pt x="21070" y="46"/>
                    <a:pt x="20434" y="0"/>
                    <a:pt x="1980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58"/>
            <p:cNvSpPr/>
            <p:nvPr/>
          </p:nvSpPr>
          <p:spPr>
            <a:xfrm>
              <a:off x="3139925" y="2033575"/>
              <a:ext cx="232675" cy="827800"/>
            </a:xfrm>
            <a:custGeom>
              <a:avLst/>
              <a:gdLst/>
              <a:ahLst/>
              <a:cxnLst/>
              <a:rect l="l" t="t" r="r" b="b"/>
              <a:pathLst>
                <a:path w="9307" h="33112" extrusionOk="0">
                  <a:moveTo>
                    <a:pt x="7005" y="0"/>
                  </a:moveTo>
                  <a:cubicBezTo>
                    <a:pt x="6671" y="0"/>
                    <a:pt x="6338" y="0"/>
                    <a:pt x="6038" y="134"/>
                  </a:cubicBezTo>
                  <a:cubicBezTo>
                    <a:pt x="5804" y="234"/>
                    <a:pt x="5571" y="467"/>
                    <a:pt x="5371" y="667"/>
                  </a:cubicBezTo>
                  <a:cubicBezTo>
                    <a:pt x="4136" y="2035"/>
                    <a:pt x="3636" y="4003"/>
                    <a:pt x="3703" y="5804"/>
                  </a:cubicBezTo>
                  <a:cubicBezTo>
                    <a:pt x="3803" y="8206"/>
                    <a:pt x="3503" y="10608"/>
                    <a:pt x="3069" y="12943"/>
                  </a:cubicBezTo>
                  <a:cubicBezTo>
                    <a:pt x="2535" y="15611"/>
                    <a:pt x="1801" y="18246"/>
                    <a:pt x="1201" y="20915"/>
                  </a:cubicBezTo>
                  <a:cubicBezTo>
                    <a:pt x="767" y="22683"/>
                    <a:pt x="200" y="24684"/>
                    <a:pt x="67" y="26619"/>
                  </a:cubicBezTo>
                  <a:cubicBezTo>
                    <a:pt x="0" y="27453"/>
                    <a:pt x="33" y="28287"/>
                    <a:pt x="200" y="29054"/>
                  </a:cubicBezTo>
                  <a:cubicBezTo>
                    <a:pt x="563" y="30740"/>
                    <a:pt x="2217" y="33111"/>
                    <a:pt x="4063" y="33111"/>
                  </a:cubicBezTo>
                  <a:cubicBezTo>
                    <a:pt x="4592" y="33111"/>
                    <a:pt x="5136" y="32917"/>
                    <a:pt x="5671" y="32457"/>
                  </a:cubicBezTo>
                  <a:cubicBezTo>
                    <a:pt x="6071" y="32090"/>
                    <a:pt x="6405" y="31623"/>
                    <a:pt x="6705" y="31156"/>
                  </a:cubicBezTo>
                  <a:cubicBezTo>
                    <a:pt x="8673" y="28020"/>
                    <a:pt x="8640" y="24317"/>
                    <a:pt x="8539" y="20715"/>
                  </a:cubicBezTo>
                  <a:cubicBezTo>
                    <a:pt x="8539" y="20348"/>
                    <a:pt x="8539" y="19948"/>
                    <a:pt x="8506" y="19581"/>
                  </a:cubicBezTo>
                  <a:cubicBezTo>
                    <a:pt x="8406" y="17446"/>
                    <a:pt x="8206" y="15278"/>
                    <a:pt x="7906" y="13109"/>
                  </a:cubicBezTo>
                  <a:cubicBezTo>
                    <a:pt x="7605" y="11141"/>
                    <a:pt x="7439" y="9073"/>
                    <a:pt x="7472" y="7072"/>
                  </a:cubicBezTo>
                  <a:cubicBezTo>
                    <a:pt x="7472" y="6905"/>
                    <a:pt x="7505" y="6738"/>
                    <a:pt x="7539" y="6605"/>
                  </a:cubicBezTo>
                  <a:cubicBezTo>
                    <a:pt x="7605" y="6338"/>
                    <a:pt x="7739" y="6138"/>
                    <a:pt x="7906" y="5938"/>
                  </a:cubicBezTo>
                  <a:cubicBezTo>
                    <a:pt x="8273" y="5337"/>
                    <a:pt x="8606" y="4737"/>
                    <a:pt x="8840" y="4070"/>
                  </a:cubicBezTo>
                  <a:cubicBezTo>
                    <a:pt x="9006" y="3603"/>
                    <a:pt x="9307" y="2669"/>
                    <a:pt x="9040" y="2202"/>
                  </a:cubicBezTo>
                  <a:cubicBezTo>
                    <a:pt x="8873" y="1935"/>
                    <a:pt x="8539" y="1701"/>
                    <a:pt x="8339" y="1468"/>
                  </a:cubicBezTo>
                  <a:cubicBezTo>
                    <a:pt x="8173" y="1234"/>
                    <a:pt x="8206" y="1201"/>
                    <a:pt x="8439" y="1034"/>
                  </a:cubicBezTo>
                  <a:cubicBezTo>
                    <a:pt x="8740" y="834"/>
                    <a:pt x="9040" y="667"/>
                    <a:pt x="9307" y="467"/>
                  </a:cubicBezTo>
                  <a:cubicBezTo>
                    <a:pt x="8539" y="167"/>
                    <a:pt x="7839" y="33"/>
                    <a:pt x="700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58"/>
            <p:cNvSpPr/>
            <p:nvPr/>
          </p:nvSpPr>
          <p:spPr>
            <a:xfrm>
              <a:off x="2348525" y="2907525"/>
              <a:ext cx="116775" cy="447000"/>
            </a:xfrm>
            <a:custGeom>
              <a:avLst/>
              <a:gdLst/>
              <a:ahLst/>
              <a:cxnLst/>
              <a:rect l="l" t="t" r="r" b="b"/>
              <a:pathLst>
                <a:path w="4671" h="17880" fill="none" extrusionOk="0">
                  <a:moveTo>
                    <a:pt x="4670" y="0"/>
                  </a:moveTo>
                  <a:cubicBezTo>
                    <a:pt x="4136" y="634"/>
                    <a:pt x="3569" y="1301"/>
                    <a:pt x="3269" y="2102"/>
                  </a:cubicBezTo>
                  <a:cubicBezTo>
                    <a:pt x="3102" y="2536"/>
                    <a:pt x="3002" y="3036"/>
                    <a:pt x="2936" y="3503"/>
                  </a:cubicBezTo>
                  <a:cubicBezTo>
                    <a:pt x="2068" y="8306"/>
                    <a:pt x="1268" y="13177"/>
                    <a:pt x="0" y="1788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58"/>
            <p:cNvSpPr/>
            <p:nvPr/>
          </p:nvSpPr>
          <p:spPr>
            <a:xfrm>
              <a:off x="3174950" y="3131850"/>
              <a:ext cx="95925" cy="439500"/>
            </a:xfrm>
            <a:custGeom>
              <a:avLst/>
              <a:gdLst/>
              <a:ahLst/>
              <a:cxnLst/>
              <a:rect l="l" t="t" r="r" b="b"/>
              <a:pathLst>
                <a:path w="3837" h="17580" fill="none" extrusionOk="0">
                  <a:moveTo>
                    <a:pt x="3836" y="1"/>
                  </a:moveTo>
                  <a:cubicBezTo>
                    <a:pt x="2669" y="4971"/>
                    <a:pt x="67" y="12476"/>
                    <a:pt x="0" y="1758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58"/>
            <p:cNvSpPr/>
            <p:nvPr/>
          </p:nvSpPr>
          <p:spPr>
            <a:xfrm>
              <a:off x="1980750" y="3462925"/>
              <a:ext cx="879825" cy="632975"/>
            </a:xfrm>
            <a:custGeom>
              <a:avLst/>
              <a:gdLst/>
              <a:ahLst/>
              <a:cxnLst/>
              <a:rect l="l" t="t" r="r" b="b"/>
              <a:pathLst>
                <a:path w="35193" h="25319" fill="none" extrusionOk="0">
                  <a:moveTo>
                    <a:pt x="1" y="3403"/>
                  </a:moveTo>
                  <a:cubicBezTo>
                    <a:pt x="8340" y="1535"/>
                    <a:pt x="17713" y="0"/>
                    <a:pt x="25185" y="3503"/>
                  </a:cubicBezTo>
                  <a:cubicBezTo>
                    <a:pt x="30055" y="5804"/>
                    <a:pt x="33358" y="10074"/>
                    <a:pt x="34292" y="14611"/>
                  </a:cubicBezTo>
                  <a:cubicBezTo>
                    <a:pt x="35192" y="19147"/>
                    <a:pt x="34425" y="21316"/>
                    <a:pt x="31623" y="25318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58"/>
            <p:cNvSpPr/>
            <p:nvPr/>
          </p:nvSpPr>
          <p:spPr>
            <a:xfrm>
              <a:off x="1932375" y="3001750"/>
              <a:ext cx="959050" cy="1124250"/>
            </a:xfrm>
            <a:custGeom>
              <a:avLst/>
              <a:gdLst/>
              <a:ahLst/>
              <a:cxnLst/>
              <a:rect l="l" t="t" r="r" b="b"/>
              <a:pathLst>
                <a:path w="38362" h="44970" extrusionOk="0">
                  <a:moveTo>
                    <a:pt x="2269" y="1"/>
                  </a:moveTo>
                  <a:cubicBezTo>
                    <a:pt x="1769" y="1235"/>
                    <a:pt x="1435" y="2503"/>
                    <a:pt x="1202" y="3804"/>
                  </a:cubicBezTo>
                  <a:cubicBezTo>
                    <a:pt x="1" y="11109"/>
                    <a:pt x="835" y="20048"/>
                    <a:pt x="3103" y="27087"/>
                  </a:cubicBezTo>
                  <a:cubicBezTo>
                    <a:pt x="4070" y="30022"/>
                    <a:pt x="4838" y="33425"/>
                    <a:pt x="5972" y="36494"/>
                  </a:cubicBezTo>
                  <a:cubicBezTo>
                    <a:pt x="7306" y="39996"/>
                    <a:pt x="10242" y="42665"/>
                    <a:pt x="13911" y="43499"/>
                  </a:cubicBezTo>
                  <a:cubicBezTo>
                    <a:pt x="13911" y="43499"/>
                    <a:pt x="13944" y="43532"/>
                    <a:pt x="13944" y="43532"/>
                  </a:cubicBezTo>
                  <a:cubicBezTo>
                    <a:pt x="18972" y="44695"/>
                    <a:pt x="24149" y="44969"/>
                    <a:pt x="29278" y="44969"/>
                  </a:cubicBezTo>
                  <a:cubicBezTo>
                    <a:pt x="29593" y="44969"/>
                    <a:pt x="29908" y="44968"/>
                    <a:pt x="30222" y="44966"/>
                  </a:cubicBezTo>
                  <a:cubicBezTo>
                    <a:pt x="32924" y="44966"/>
                    <a:pt x="35660" y="44900"/>
                    <a:pt x="38362" y="44633"/>
                  </a:cubicBezTo>
                  <a:cubicBezTo>
                    <a:pt x="37795" y="44399"/>
                    <a:pt x="37194" y="44132"/>
                    <a:pt x="36627" y="43832"/>
                  </a:cubicBezTo>
                  <a:cubicBezTo>
                    <a:pt x="31557" y="41364"/>
                    <a:pt x="26620" y="38562"/>
                    <a:pt x="22317" y="34892"/>
                  </a:cubicBezTo>
                  <a:cubicBezTo>
                    <a:pt x="18347" y="31490"/>
                    <a:pt x="14745" y="27587"/>
                    <a:pt x="11909" y="23184"/>
                  </a:cubicBezTo>
                  <a:cubicBezTo>
                    <a:pt x="10508" y="21049"/>
                    <a:pt x="9408" y="18781"/>
                    <a:pt x="8307" y="16479"/>
                  </a:cubicBezTo>
                  <a:cubicBezTo>
                    <a:pt x="7273" y="14311"/>
                    <a:pt x="6239" y="12176"/>
                    <a:pt x="5305" y="9941"/>
                  </a:cubicBezTo>
                  <a:cubicBezTo>
                    <a:pt x="3970" y="6839"/>
                    <a:pt x="2669" y="3437"/>
                    <a:pt x="226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58"/>
            <p:cNvSpPr/>
            <p:nvPr/>
          </p:nvSpPr>
          <p:spPr>
            <a:xfrm>
              <a:off x="2785500" y="3592175"/>
              <a:ext cx="392800" cy="20875"/>
            </a:xfrm>
            <a:custGeom>
              <a:avLst/>
              <a:gdLst/>
              <a:ahLst/>
              <a:cxnLst/>
              <a:rect l="l" t="t" r="r" b="b"/>
              <a:pathLst>
                <a:path w="15712" h="835" fill="none" extrusionOk="0">
                  <a:moveTo>
                    <a:pt x="15711" y="835"/>
                  </a:moveTo>
                  <a:cubicBezTo>
                    <a:pt x="10341" y="1"/>
                    <a:pt x="6905" y="735"/>
                    <a:pt x="0" y="735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58"/>
            <p:cNvSpPr/>
            <p:nvPr/>
          </p:nvSpPr>
          <p:spPr>
            <a:xfrm>
              <a:off x="2087500" y="3240950"/>
              <a:ext cx="804750" cy="355350"/>
            </a:xfrm>
            <a:custGeom>
              <a:avLst/>
              <a:gdLst/>
              <a:ahLst/>
              <a:cxnLst/>
              <a:rect l="l" t="t" r="r" b="b"/>
              <a:pathLst>
                <a:path w="32190" h="14214" extrusionOk="0">
                  <a:moveTo>
                    <a:pt x="4002" y="1"/>
                  </a:moveTo>
                  <a:cubicBezTo>
                    <a:pt x="2788" y="1"/>
                    <a:pt x="1651" y="271"/>
                    <a:pt x="868" y="1040"/>
                  </a:cubicBezTo>
                  <a:cubicBezTo>
                    <a:pt x="467" y="1441"/>
                    <a:pt x="200" y="1841"/>
                    <a:pt x="0" y="2275"/>
                  </a:cubicBezTo>
                  <a:cubicBezTo>
                    <a:pt x="1001" y="4343"/>
                    <a:pt x="1968" y="6411"/>
                    <a:pt x="2969" y="8446"/>
                  </a:cubicBezTo>
                  <a:cubicBezTo>
                    <a:pt x="3603" y="8746"/>
                    <a:pt x="4270" y="9013"/>
                    <a:pt x="4937" y="9213"/>
                  </a:cubicBezTo>
                  <a:cubicBezTo>
                    <a:pt x="7639" y="10114"/>
                    <a:pt x="10474" y="10480"/>
                    <a:pt x="13310" y="10814"/>
                  </a:cubicBezTo>
                  <a:cubicBezTo>
                    <a:pt x="16112" y="11181"/>
                    <a:pt x="18981" y="11348"/>
                    <a:pt x="21449" y="12849"/>
                  </a:cubicBezTo>
                  <a:cubicBezTo>
                    <a:pt x="23097" y="13834"/>
                    <a:pt x="25109" y="14213"/>
                    <a:pt x="27119" y="14213"/>
                  </a:cubicBezTo>
                  <a:cubicBezTo>
                    <a:pt x="28444" y="14213"/>
                    <a:pt x="29769" y="14048"/>
                    <a:pt x="30989" y="13783"/>
                  </a:cubicBezTo>
                  <a:cubicBezTo>
                    <a:pt x="31523" y="13649"/>
                    <a:pt x="32190" y="13349"/>
                    <a:pt x="32123" y="12782"/>
                  </a:cubicBezTo>
                  <a:cubicBezTo>
                    <a:pt x="32090" y="12382"/>
                    <a:pt x="31723" y="12148"/>
                    <a:pt x="31356" y="11982"/>
                  </a:cubicBezTo>
                  <a:cubicBezTo>
                    <a:pt x="29588" y="11081"/>
                    <a:pt x="27753" y="10380"/>
                    <a:pt x="25852" y="9847"/>
                  </a:cubicBezTo>
                  <a:cubicBezTo>
                    <a:pt x="24985" y="9580"/>
                    <a:pt x="24084" y="9380"/>
                    <a:pt x="23250" y="9046"/>
                  </a:cubicBezTo>
                  <a:cubicBezTo>
                    <a:pt x="22283" y="8646"/>
                    <a:pt x="21416" y="8112"/>
                    <a:pt x="20515" y="7578"/>
                  </a:cubicBezTo>
                  <a:cubicBezTo>
                    <a:pt x="18780" y="6511"/>
                    <a:pt x="17046" y="5444"/>
                    <a:pt x="15311" y="4376"/>
                  </a:cubicBezTo>
                  <a:cubicBezTo>
                    <a:pt x="13877" y="3509"/>
                    <a:pt x="12476" y="2642"/>
                    <a:pt x="11008" y="1908"/>
                  </a:cubicBezTo>
                  <a:cubicBezTo>
                    <a:pt x="10241" y="1541"/>
                    <a:pt x="9440" y="1207"/>
                    <a:pt x="8640" y="907"/>
                  </a:cubicBezTo>
                  <a:cubicBezTo>
                    <a:pt x="7398" y="487"/>
                    <a:pt x="5631" y="1"/>
                    <a:pt x="400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58"/>
            <p:cNvSpPr/>
            <p:nvPr/>
          </p:nvSpPr>
          <p:spPr>
            <a:xfrm>
              <a:off x="3290850" y="3377025"/>
              <a:ext cx="1700" cy="25"/>
            </a:xfrm>
            <a:custGeom>
              <a:avLst/>
              <a:gdLst/>
              <a:ahLst/>
              <a:cxnLst/>
              <a:rect l="l" t="t" r="r" b="b"/>
              <a:pathLst>
                <a:path w="68" h="1" extrusionOk="0">
                  <a:moveTo>
                    <a:pt x="67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58"/>
            <p:cNvSpPr/>
            <p:nvPr/>
          </p:nvSpPr>
          <p:spPr>
            <a:xfrm>
              <a:off x="1799800" y="3608850"/>
              <a:ext cx="399475" cy="1318475"/>
            </a:xfrm>
            <a:custGeom>
              <a:avLst/>
              <a:gdLst/>
              <a:ahLst/>
              <a:cxnLst/>
              <a:rect l="l" t="t" r="r" b="b"/>
              <a:pathLst>
                <a:path w="15979" h="52739" fill="none" extrusionOk="0">
                  <a:moveTo>
                    <a:pt x="0" y="52739"/>
                  </a:moveTo>
                  <a:lnTo>
                    <a:pt x="7505" y="201"/>
                  </a:lnTo>
                  <a:cubicBezTo>
                    <a:pt x="7505" y="34"/>
                    <a:pt x="7772" y="1"/>
                    <a:pt x="7806" y="168"/>
                  </a:cubicBezTo>
                  <a:lnTo>
                    <a:pt x="15978" y="52739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58"/>
            <p:cNvSpPr/>
            <p:nvPr/>
          </p:nvSpPr>
          <p:spPr>
            <a:xfrm>
              <a:off x="1872350" y="3573000"/>
              <a:ext cx="1857175" cy="57575"/>
            </a:xfrm>
            <a:custGeom>
              <a:avLst/>
              <a:gdLst/>
              <a:ahLst/>
              <a:cxnLst/>
              <a:rect l="l" t="t" r="r" b="b"/>
              <a:pathLst>
                <a:path w="74287" h="2303" extrusionOk="0">
                  <a:moveTo>
                    <a:pt x="0" y="0"/>
                  </a:moveTo>
                  <a:lnTo>
                    <a:pt x="0" y="2302"/>
                  </a:lnTo>
                  <a:lnTo>
                    <a:pt x="74287" y="2302"/>
                  </a:lnTo>
                  <a:lnTo>
                    <a:pt x="7428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58"/>
            <p:cNvSpPr/>
            <p:nvPr/>
          </p:nvSpPr>
          <p:spPr>
            <a:xfrm>
              <a:off x="1858175" y="3573825"/>
              <a:ext cx="1885525" cy="25"/>
            </a:xfrm>
            <a:custGeom>
              <a:avLst/>
              <a:gdLst/>
              <a:ahLst/>
              <a:cxnLst/>
              <a:rect l="l" t="t" r="r" b="b"/>
              <a:pathLst>
                <a:path w="75421" h="1" fill="none" extrusionOk="0">
                  <a:moveTo>
                    <a:pt x="75421" y="1"/>
                  </a:moveTo>
                  <a:lnTo>
                    <a:pt x="0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58"/>
            <p:cNvSpPr/>
            <p:nvPr/>
          </p:nvSpPr>
          <p:spPr>
            <a:xfrm>
              <a:off x="1966575" y="3629700"/>
              <a:ext cx="68400" cy="25"/>
            </a:xfrm>
            <a:custGeom>
              <a:avLst/>
              <a:gdLst/>
              <a:ahLst/>
              <a:cxnLst/>
              <a:rect l="l" t="t" r="r" b="b"/>
              <a:pathLst>
                <a:path w="2736" h="1" fill="none" extrusionOk="0">
                  <a:moveTo>
                    <a:pt x="1" y="1"/>
                  </a:moveTo>
                  <a:lnTo>
                    <a:pt x="2736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58"/>
            <p:cNvSpPr/>
            <p:nvPr/>
          </p:nvSpPr>
          <p:spPr>
            <a:xfrm>
              <a:off x="3575225" y="3629700"/>
              <a:ext cx="69250" cy="25"/>
            </a:xfrm>
            <a:custGeom>
              <a:avLst/>
              <a:gdLst/>
              <a:ahLst/>
              <a:cxnLst/>
              <a:rect l="l" t="t" r="r" b="b"/>
              <a:pathLst>
                <a:path w="2770" h="1" fill="none" extrusionOk="0">
                  <a:moveTo>
                    <a:pt x="0" y="1"/>
                  </a:moveTo>
                  <a:lnTo>
                    <a:pt x="2769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58"/>
            <p:cNvSpPr/>
            <p:nvPr/>
          </p:nvSpPr>
          <p:spPr>
            <a:xfrm>
              <a:off x="2802175" y="3539650"/>
              <a:ext cx="862300" cy="36700"/>
            </a:xfrm>
            <a:custGeom>
              <a:avLst/>
              <a:gdLst/>
              <a:ahLst/>
              <a:cxnLst/>
              <a:rect l="l" t="t" r="r" b="b"/>
              <a:pathLst>
                <a:path w="34492" h="1468" extrusionOk="0">
                  <a:moveTo>
                    <a:pt x="634" y="0"/>
                  </a:moveTo>
                  <a:cubicBezTo>
                    <a:pt x="267" y="0"/>
                    <a:pt x="0" y="234"/>
                    <a:pt x="0" y="501"/>
                  </a:cubicBezTo>
                  <a:lnTo>
                    <a:pt x="0" y="968"/>
                  </a:lnTo>
                  <a:cubicBezTo>
                    <a:pt x="0" y="1234"/>
                    <a:pt x="267" y="1468"/>
                    <a:pt x="634" y="1468"/>
                  </a:cubicBezTo>
                  <a:lnTo>
                    <a:pt x="34492" y="1468"/>
                  </a:lnTo>
                  <a:lnTo>
                    <a:pt x="3449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58"/>
            <p:cNvSpPr/>
            <p:nvPr/>
          </p:nvSpPr>
          <p:spPr>
            <a:xfrm>
              <a:off x="2923100" y="3116000"/>
              <a:ext cx="806425" cy="451175"/>
            </a:xfrm>
            <a:custGeom>
              <a:avLst/>
              <a:gdLst/>
              <a:ahLst/>
              <a:cxnLst/>
              <a:rect l="l" t="t" r="r" b="b"/>
              <a:pathLst>
                <a:path w="32257" h="18047" extrusionOk="0">
                  <a:moveTo>
                    <a:pt x="3736" y="1"/>
                  </a:moveTo>
                  <a:cubicBezTo>
                    <a:pt x="3169" y="1"/>
                    <a:pt x="2669" y="434"/>
                    <a:pt x="2569" y="1035"/>
                  </a:cubicBezTo>
                  <a:lnTo>
                    <a:pt x="0" y="18047"/>
                  </a:lnTo>
                  <a:lnTo>
                    <a:pt x="29621" y="18047"/>
                  </a:lnTo>
                  <a:lnTo>
                    <a:pt x="32156" y="1335"/>
                  </a:lnTo>
                  <a:cubicBezTo>
                    <a:pt x="32257" y="635"/>
                    <a:pt x="31723" y="1"/>
                    <a:pt x="3102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58"/>
            <p:cNvSpPr/>
            <p:nvPr/>
          </p:nvSpPr>
          <p:spPr>
            <a:xfrm>
              <a:off x="2459425" y="2267575"/>
              <a:ext cx="307750" cy="429350"/>
            </a:xfrm>
            <a:custGeom>
              <a:avLst/>
              <a:gdLst/>
              <a:ahLst/>
              <a:cxnLst/>
              <a:rect l="l" t="t" r="r" b="b"/>
              <a:pathLst>
                <a:path w="12310" h="17174" extrusionOk="0">
                  <a:moveTo>
                    <a:pt x="10961" y="1"/>
                  </a:moveTo>
                  <a:cubicBezTo>
                    <a:pt x="10384" y="1"/>
                    <a:pt x="9631" y="528"/>
                    <a:pt x="8802" y="528"/>
                  </a:cubicBezTo>
                  <a:cubicBezTo>
                    <a:pt x="8727" y="528"/>
                    <a:pt x="8650" y="523"/>
                    <a:pt x="8573" y="514"/>
                  </a:cubicBezTo>
                  <a:cubicBezTo>
                    <a:pt x="7940" y="426"/>
                    <a:pt x="7391" y="338"/>
                    <a:pt x="6847" y="338"/>
                  </a:cubicBezTo>
                  <a:cubicBezTo>
                    <a:pt x="6358" y="338"/>
                    <a:pt x="5874" y="409"/>
                    <a:pt x="5338" y="614"/>
                  </a:cubicBezTo>
                  <a:cubicBezTo>
                    <a:pt x="4337" y="981"/>
                    <a:pt x="3436" y="1715"/>
                    <a:pt x="2936" y="2682"/>
                  </a:cubicBezTo>
                  <a:cubicBezTo>
                    <a:pt x="2803" y="2949"/>
                    <a:pt x="2669" y="3216"/>
                    <a:pt x="2569" y="3483"/>
                  </a:cubicBezTo>
                  <a:cubicBezTo>
                    <a:pt x="2369" y="4283"/>
                    <a:pt x="2202" y="5117"/>
                    <a:pt x="2135" y="5951"/>
                  </a:cubicBezTo>
                  <a:cubicBezTo>
                    <a:pt x="2069" y="6618"/>
                    <a:pt x="2135" y="7319"/>
                    <a:pt x="2169" y="7986"/>
                  </a:cubicBezTo>
                  <a:cubicBezTo>
                    <a:pt x="2202" y="8286"/>
                    <a:pt x="2236" y="8553"/>
                    <a:pt x="2269" y="8853"/>
                  </a:cubicBezTo>
                  <a:cubicBezTo>
                    <a:pt x="2269" y="10221"/>
                    <a:pt x="2336" y="11488"/>
                    <a:pt x="1769" y="12856"/>
                  </a:cubicBezTo>
                  <a:cubicBezTo>
                    <a:pt x="1502" y="13490"/>
                    <a:pt x="1168" y="14090"/>
                    <a:pt x="701" y="14557"/>
                  </a:cubicBezTo>
                  <a:cubicBezTo>
                    <a:pt x="534" y="14824"/>
                    <a:pt x="301" y="15024"/>
                    <a:pt x="1" y="15191"/>
                  </a:cubicBezTo>
                  <a:cubicBezTo>
                    <a:pt x="67" y="15258"/>
                    <a:pt x="167" y="15324"/>
                    <a:pt x="234" y="15391"/>
                  </a:cubicBezTo>
                  <a:cubicBezTo>
                    <a:pt x="1331" y="16789"/>
                    <a:pt x="3283" y="17173"/>
                    <a:pt x="5055" y="17173"/>
                  </a:cubicBezTo>
                  <a:cubicBezTo>
                    <a:pt x="5439" y="17173"/>
                    <a:pt x="5815" y="17155"/>
                    <a:pt x="6172" y="17126"/>
                  </a:cubicBezTo>
                  <a:cubicBezTo>
                    <a:pt x="7139" y="17059"/>
                    <a:pt x="8307" y="16859"/>
                    <a:pt x="9274" y="16392"/>
                  </a:cubicBezTo>
                  <a:cubicBezTo>
                    <a:pt x="8507" y="15224"/>
                    <a:pt x="8807" y="13957"/>
                    <a:pt x="9140" y="12422"/>
                  </a:cubicBezTo>
                  <a:cubicBezTo>
                    <a:pt x="9174" y="12289"/>
                    <a:pt x="9341" y="11822"/>
                    <a:pt x="9507" y="11355"/>
                  </a:cubicBezTo>
                  <a:cubicBezTo>
                    <a:pt x="10041" y="11055"/>
                    <a:pt x="10541" y="10621"/>
                    <a:pt x="10908" y="10021"/>
                  </a:cubicBezTo>
                  <a:cubicBezTo>
                    <a:pt x="11442" y="9187"/>
                    <a:pt x="11742" y="8219"/>
                    <a:pt x="11942" y="7252"/>
                  </a:cubicBezTo>
                  <a:cubicBezTo>
                    <a:pt x="12243" y="5784"/>
                    <a:pt x="12309" y="1881"/>
                    <a:pt x="11676" y="514"/>
                  </a:cubicBezTo>
                  <a:cubicBezTo>
                    <a:pt x="11488" y="129"/>
                    <a:pt x="11246" y="1"/>
                    <a:pt x="1096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58"/>
            <p:cNvSpPr/>
            <p:nvPr/>
          </p:nvSpPr>
          <p:spPr>
            <a:xfrm>
              <a:off x="2433575" y="2152600"/>
              <a:ext cx="355275" cy="345500"/>
            </a:xfrm>
            <a:custGeom>
              <a:avLst/>
              <a:gdLst/>
              <a:ahLst/>
              <a:cxnLst/>
              <a:rect l="l" t="t" r="r" b="b"/>
              <a:pathLst>
                <a:path w="14211" h="13820" extrusionOk="0">
                  <a:moveTo>
                    <a:pt x="11139" y="0"/>
                  </a:moveTo>
                  <a:cubicBezTo>
                    <a:pt x="10840" y="0"/>
                    <a:pt x="10537" y="30"/>
                    <a:pt x="10241" y="76"/>
                  </a:cubicBezTo>
                  <a:cubicBezTo>
                    <a:pt x="9374" y="243"/>
                    <a:pt x="8540" y="510"/>
                    <a:pt x="7673" y="543"/>
                  </a:cubicBezTo>
                  <a:cubicBezTo>
                    <a:pt x="6734" y="543"/>
                    <a:pt x="5818" y="269"/>
                    <a:pt x="4906" y="269"/>
                  </a:cubicBezTo>
                  <a:cubicBezTo>
                    <a:pt x="4717" y="269"/>
                    <a:pt x="4527" y="281"/>
                    <a:pt x="4337" y="309"/>
                  </a:cubicBezTo>
                  <a:cubicBezTo>
                    <a:pt x="3336" y="510"/>
                    <a:pt x="2436" y="1277"/>
                    <a:pt x="2102" y="2277"/>
                  </a:cubicBezTo>
                  <a:cubicBezTo>
                    <a:pt x="1802" y="3211"/>
                    <a:pt x="1768" y="4112"/>
                    <a:pt x="1201" y="4913"/>
                  </a:cubicBezTo>
                  <a:cubicBezTo>
                    <a:pt x="601" y="5780"/>
                    <a:pt x="1" y="6480"/>
                    <a:pt x="1" y="7615"/>
                  </a:cubicBezTo>
                  <a:cubicBezTo>
                    <a:pt x="1" y="8515"/>
                    <a:pt x="668" y="9383"/>
                    <a:pt x="1001" y="10183"/>
                  </a:cubicBezTo>
                  <a:cubicBezTo>
                    <a:pt x="1301" y="10884"/>
                    <a:pt x="1435" y="11684"/>
                    <a:pt x="1768" y="12385"/>
                  </a:cubicBezTo>
                  <a:cubicBezTo>
                    <a:pt x="2102" y="13085"/>
                    <a:pt x="2736" y="13752"/>
                    <a:pt x="3503" y="13819"/>
                  </a:cubicBezTo>
                  <a:cubicBezTo>
                    <a:pt x="3636" y="13819"/>
                    <a:pt x="3770" y="13819"/>
                    <a:pt x="3837" y="13752"/>
                  </a:cubicBezTo>
                  <a:cubicBezTo>
                    <a:pt x="4037" y="13619"/>
                    <a:pt x="4037" y="13319"/>
                    <a:pt x="4037" y="13085"/>
                  </a:cubicBezTo>
                  <a:cubicBezTo>
                    <a:pt x="4037" y="13018"/>
                    <a:pt x="4070" y="12785"/>
                    <a:pt x="4170" y="12451"/>
                  </a:cubicBezTo>
                  <a:cubicBezTo>
                    <a:pt x="4270" y="11818"/>
                    <a:pt x="4304" y="11150"/>
                    <a:pt x="4570" y="10583"/>
                  </a:cubicBezTo>
                  <a:cubicBezTo>
                    <a:pt x="4871" y="9950"/>
                    <a:pt x="5504" y="9816"/>
                    <a:pt x="5838" y="9282"/>
                  </a:cubicBezTo>
                  <a:cubicBezTo>
                    <a:pt x="6505" y="8148"/>
                    <a:pt x="6472" y="6814"/>
                    <a:pt x="7873" y="6147"/>
                  </a:cubicBezTo>
                  <a:cubicBezTo>
                    <a:pt x="8275" y="5960"/>
                    <a:pt x="8705" y="5901"/>
                    <a:pt x="9150" y="5901"/>
                  </a:cubicBezTo>
                  <a:cubicBezTo>
                    <a:pt x="9898" y="5901"/>
                    <a:pt x="10686" y="6067"/>
                    <a:pt x="11445" y="6067"/>
                  </a:cubicBezTo>
                  <a:cubicBezTo>
                    <a:pt x="11845" y="6067"/>
                    <a:pt x="12236" y="6021"/>
                    <a:pt x="12610" y="5880"/>
                  </a:cubicBezTo>
                  <a:cubicBezTo>
                    <a:pt x="13544" y="5546"/>
                    <a:pt x="14211" y="4546"/>
                    <a:pt x="14211" y="3545"/>
                  </a:cubicBezTo>
                  <a:cubicBezTo>
                    <a:pt x="14211" y="3011"/>
                    <a:pt x="14044" y="2511"/>
                    <a:pt x="13810" y="2011"/>
                  </a:cubicBezTo>
                  <a:cubicBezTo>
                    <a:pt x="13577" y="1410"/>
                    <a:pt x="13277" y="843"/>
                    <a:pt x="12743" y="443"/>
                  </a:cubicBezTo>
                  <a:cubicBezTo>
                    <a:pt x="12281" y="113"/>
                    <a:pt x="11718" y="0"/>
                    <a:pt x="1113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58"/>
            <p:cNvSpPr/>
            <p:nvPr/>
          </p:nvSpPr>
          <p:spPr>
            <a:xfrm>
              <a:off x="2649575" y="2468875"/>
              <a:ext cx="64225" cy="21700"/>
            </a:xfrm>
            <a:custGeom>
              <a:avLst/>
              <a:gdLst/>
              <a:ahLst/>
              <a:cxnLst/>
              <a:rect l="l" t="t" r="r" b="b"/>
              <a:pathLst>
                <a:path w="2569" h="868" fill="none" extrusionOk="0">
                  <a:moveTo>
                    <a:pt x="0" y="1"/>
                  </a:moveTo>
                  <a:cubicBezTo>
                    <a:pt x="267" y="501"/>
                    <a:pt x="767" y="834"/>
                    <a:pt x="1301" y="834"/>
                  </a:cubicBezTo>
                  <a:cubicBezTo>
                    <a:pt x="1801" y="868"/>
                    <a:pt x="2302" y="568"/>
                    <a:pt x="2569" y="67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58"/>
            <p:cNvSpPr/>
            <p:nvPr/>
          </p:nvSpPr>
          <p:spPr>
            <a:xfrm>
              <a:off x="2473600" y="2372100"/>
              <a:ext cx="110100" cy="106150"/>
            </a:xfrm>
            <a:custGeom>
              <a:avLst/>
              <a:gdLst/>
              <a:ahLst/>
              <a:cxnLst/>
              <a:rect l="l" t="t" r="r" b="b"/>
              <a:pathLst>
                <a:path w="4404" h="4246" extrusionOk="0">
                  <a:moveTo>
                    <a:pt x="2348" y="1"/>
                  </a:moveTo>
                  <a:cubicBezTo>
                    <a:pt x="2125" y="1"/>
                    <a:pt x="1896" y="43"/>
                    <a:pt x="1669" y="136"/>
                  </a:cubicBezTo>
                  <a:cubicBezTo>
                    <a:pt x="434" y="669"/>
                    <a:pt x="1" y="2637"/>
                    <a:pt x="868" y="3605"/>
                  </a:cubicBezTo>
                  <a:cubicBezTo>
                    <a:pt x="1215" y="4032"/>
                    <a:pt x="1754" y="4245"/>
                    <a:pt x="2297" y="4245"/>
                  </a:cubicBezTo>
                  <a:cubicBezTo>
                    <a:pt x="2433" y="4245"/>
                    <a:pt x="2569" y="4232"/>
                    <a:pt x="2703" y="4205"/>
                  </a:cubicBezTo>
                  <a:lnTo>
                    <a:pt x="4404" y="1837"/>
                  </a:lnTo>
                  <a:cubicBezTo>
                    <a:pt x="4213" y="830"/>
                    <a:pt x="3335" y="1"/>
                    <a:pt x="234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58"/>
            <p:cNvSpPr/>
            <p:nvPr/>
          </p:nvSpPr>
          <p:spPr>
            <a:xfrm>
              <a:off x="2473600" y="2362975"/>
              <a:ext cx="110100" cy="117600"/>
            </a:xfrm>
            <a:custGeom>
              <a:avLst/>
              <a:gdLst/>
              <a:ahLst/>
              <a:cxnLst/>
              <a:rect l="l" t="t" r="r" b="b"/>
              <a:pathLst>
                <a:path w="4404" h="4704" fill="none" extrusionOk="0">
                  <a:moveTo>
                    <a:pt x="4404" y="2202"/>
                  </a:moveTo>
                  <a:cubicBezTo>
                    <a:pt x="4170" y="968"/>
                    <a:pt x="2903" y="0"/>
                    <a:pt x="1669" y="501"/>
                  </a:cubicBezTo>
                  <a:cubicBezTo>
                    <a:pt x="434" y="1034"/>
                    <a:pt x="1" y="3002"/>
                    <a:pt x="868" y="3970"/>
                  </a:cubicBezTo>
                  <a:cubicBezTo>
                    <a:pt x="1302" y="4503"/>
                    <a:pt x="2035" y="4704"/>
                    <a:pt x="2703" y="457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58"/>
            <p:cNvSpPr/>
            <p:nvPr/>
          </p:nvSpPr>
          <p:spPr>
            <a:xfrm>
              <a:off x="2526975" y="2403825"/>
              <a:ext cx="34225" cy="39225"/>
            </a:xfrm>
            <a:custGeom>
              <a:avLst/>
              <a:gdLst/>
              <a:ahLst/>
              <a:cxnLst/>
              <a:rect l="l" t="t" r="r" b="b"/>
              <a:pathLst>
                <a:path w="1369" h="1569" fill="none" extrusionOk="0">
                  <a:moveTo>
                    <a:pt x="1" y="67"/>
                  </a:moveTo>
                  <a:cubicBezTo>
                    <a:pt x="401" y="1"/>
                    <a:pt x="801" y="167"/>
                    <a:pt x="1035" y="468"/>
                  </a:cubicBezTo>
                  <a:cubicBezTo>
                    <a:pt x="1268" y="768"/>
                    <a:pt x="1368" y="1202"/>
                    <a:pt x="1235" y="1568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58"/>
            <p:cNvSpPr/>
            <p:nvPr/>
          </p:nvSpPr>
          <p:spPr>
            <a:xfrm>
              <a:off x="3295025" y="2081925"/>
              <a:ext cx="69250" cy="64825"/>
            </a:xfrm>
            <a:custGeom>
              <a:avLst/>
              <a:gdLst/>
              <a:ahLst/>
              <a:cxnLst/>
              <a:rect l="l" t="t" r="r" b="b"/>
              <a:pathLst>
                <a:path w="2770" h="2593" extrusionOk="0">
                  <a:moveTo>
                    <a:pt x="2302" y="1"/>
                  </a:moveTo>
                  <a:cubicBezTo>
                    <a:pt x="1802" y="568"/>
                    <a:pt x="1235" y="1068"/>
                    <a:pt x="601" y="1502"/>
                  </a:cubicBezTo>
                  <a:cubicBezTo>
                    <a:pt x="434" y="1602"/>
                    <a:pt x="234" y="1735"/>
                    <a:pt x="134" y="1936"/>
                  </a:cubicBezTo>
                  <a:cubicBezTo>
                    <a:pt x="0" y="2269"/>
                    <a:pt x="67" y="2436"/>
                    <a:pt x="234" y="2536"/>
                  </a:cubicBezTo>
                  <a:cubicBezTo>
                    <a:pt x="324" y="2576"/>
                    <a:pt x="445" y="2592"/>
                    <a:pt x="576" y="2592"/>
                  </a:cubicBezTo>
                  <a:cubicBezTo>
                    <a:pt x="879" y="2592"/>
                    <a:pt x="1238" y="2506"/>
                    <a:pt x="1401" y="2436"/>
                  </a:cubicBezTo>
                  <a:cubicBezTo>
                    <a:pt x="1768" y="2302"/>
                    <a:pt x="2102" y="2102"/>
                    <a:pt x="2335" y="1802"/>
                  </a:cubicBezTo>
                  <a:cubicBezTo>
                    <a:pt x="2769" y="1235"/>
                    <a:pt x="2636" y="568"/>
                    <a:pt x="230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58"/>
            <p:cNvSpPr/>
            <p:nvPr/>
          </p:nvSpPr>
          <p:spPr>
            <a:xfrm>
              <a:off x="3278350" y="2000050"/>
              <a:ext cx="99250" cy="119425"/>
            </a:xfrm>
            <a:custGeom>
              <a:avLst/>
              <a:gdLst/>
              <a:ahLst/>
              <a:cxnLst/>
              <a:rect l="l" t="t" r="r" b="b"/>
              <a:pathLst>
                <a:path w="3970" h="4777" extrusionOk="0">
                  <a:moveTo>
                    <a:pt x="1854" y="0"/>
                  </a:moveTo>
                  <a:cubicBezTo>
                    <a:pt x="1392" y="0"/>
                    <a:pt x="934" y="87"/>
                    <a:pt x="501" y="174"/>
                  </a:cubicBezTo>
                  <a:cubicBezTo>
                    <a:pt x="401" y="174"/>
                    <a:pt x="334" y="207"/>
                    <a:pt x="267" y="240"/>
                  </a:cubicBezTo>
                  <a:cubicBezTo>
                    <a:pt x="0" y="407"/>
                    <a:pt x="200" y="907"/>
                    <a:pt x="267" y="1141"/>
                  </a:cubicBezTo>
                  <a:lnTo>
                    <a:pt x="501" y="2242"/>
                  </a:lnTo>
                  <a:cubicBezTo>
                    <a:pt x="567" y="2642"/>
                    <a:pt x="667" y="3009"/>
                    <a:pt x="734" y="3409"/>
                  </a:cubicBezTo>
                  <a:cubicBezTo>
                    <a:pt x="834" y="3876"/>
                    <a:pt x="868" y="4310"/>
                    <a:pt x="1034" y="4777"/>
                  </a:cubicBezTo>
                  <a:cubicBezTo>
                    <a:pt x="1068" y="4777"/>
                    <a:pt x="1134" y="4744"/>
                    <a:pt x="1201" y="4744"/>
                  </a:cubicBezTo>
                  <a:cubicBezTo>
                    <a:pt x="1702" y="4577"/>
                    <a:pt x="2102" y="4043"/>
                    <a:pt x="2435" y="3676"/>
                  </a:cubicBezTo>
                  <a:cubicBezTo>
                    <a:pt x="2535" y="3543"/>
                    <a:pt x="2936" y="3209"/>
                    <a:pt x="2936" y="3042"/>
                  </a:cubicBezTo>
                  <a:cubicBezTo>
                    <a:pt x="2936" y="2976"/>
                    <a:pt x="2669" y="2675"/>
                    <a:pt x="2736" y="2609"/>
                  </a:cubicBezTo>
                  <a:cubicBezTo>
                    <a:pt x="2902" y="2475"/>
                    <a:pt x="3103" y="2308"/>
                    <a:pt x="3303" y="2175"/>
                  </a:cubicBezTo>
                  <a:cubicBezTo>
                    <a:pt x="3603" y="1975"/>
                    <a:pt x="3903" y="1741"/>
                    <a:pt x="3936" y="1408"/>
                  </a:cubicBezTo>
                  <a:cubicBezTo>
                    <a:pt x="3970" y="1074"/>
                    <a:pt x="3770" y="774"/>
                    <a:pt x="3503" y="541"/>
                  </a:cubicBezTo>
                  <a:cubicBezTo>
                    <a:pt x="3103" y="207"/>
                    <a:pt x="2602" y="40"/>
                    <a:pt x="2068" y="7"/>
                  </a:cubicBezTo>
                  <a:cubicBezTo>
                    <a:pt x="1997" y="2"/>
                    <a:pt x="1925" y="0"/>
                    <a:pt x="185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58"/>
            <p:cNvSpPr/>
            <p:nvPr/>
          </p:nvSpPr>
          <p:spPr>
            <a:xfrm>
              <a:off x="3302525" y="2074425"/>
              <a:ext cx="49225" cy="47550"/>
            </a:xfrm>
            <a:custGeom>
              <a:avLst/>
              <a:gdLst/>
              <a:ahLst/>
              <a:cxnLst/>
              <a:rect l="l" t="t" r="r" b="b"/>
              <a:pathLst>
                <a:path w="1969" h="1902" fill="none" extrusionOk="0">
                  <a:moveTo>
                    <a:pt x="1969" y="1"/>
                  </a:moveTo>
                  <a:cubicBezTo>
                    <a:pt x="1535" y="801"/>
                    <a:pt x="735" y="1502"/>
                    <a:pt x="1" y="190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58"/>
            <p:cNvSpPr/>
            <p:nvPr/>
          </p:nvSpPr>
          <p:spPr>
            <a:xfrm>
              <a:off x="2843875" y="2885850"/>
              <a:ext cx="8350" cy="60050"/>
            </a:xfrm>
            <a:custGeom>
              <a:avLst/>
              <a:gdLst/>
              <a:ahLst/>
              <a:cxnLst/>
              <a:rect l="l" t="t" r="r" b="b"/>
              <a:pathLst>
                <a:path w="334" h="2402" extrusionOk="0">
                  <a:moveTo>
                    <a:pt x="334" y="0"/>
                  </a:moveTo>
                  <a:lnTo>
                    <a:pt x="334" y="0"/>
                  </a:lnTo>
                  <a:cubicBezTo>
                    <a:pt x="200" y="801"/>
                    <a:pt x="100" y="1601"/>
                    <a:pt x="0" y="2402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58"/>
            <p:cNvSpPr/>
            <p:nvPr/>
          </p:nvSpPr>
          <p:spPr>
            <a:xfrm>
              <a:off x="2843875" y="2885850"/>
              <a:ext cx="8350" cy="60050"/>
            </a:xfrm>
            <a:custGeom>
              <a:avLst/>
              <a:gdLst/>
              <a:ahLst/>
              <a:cxnLst/>
              <a:rect l="l" t="t" r="r" b="b"/>
              <a:pathLst>
                <a:path w="334" h="2402" fill="none" extrusionOk="0">
                  <a:moveTo>
                    <a:pt x="0" y="2402"/>
                  </a:moveTo>
                  <a:cubicBezTo>
                    <a:pt x="100" y="1601"/>
                    <a:pt x="200" y="801"/>
                    <a:pt x="334" y="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58"/>
            <p:cNvSpPr/>
            <p:nvPr/>
          </p:nvSpPr>
          <p:spPr>
            <a:xfrm>
              <a:off x="2431900" y="2622325"/>
              <a:ext cx="281075" cy="107675"/>
            </a:xfrm>
            <a:custGeom>
              <a:avLst/>
              <a:gdLst/>
              <a:ahLst/>
              <a:cxnLst/>
              <a:rect l="l" t="t" r="r" b="b"/>
              <a:pathLst>
                <a:path w="11243" h="4307" extrusionOk="0">
                  <a:moveTo>
                    <a:pt x="1535" y="0"/>
                  </a:moveTo>
                  <a:cubicBezTo>
                    <a:pt x="1035" y="200"/>
                    <a:pt x="535" y="334"/>
                    <a:pt x="1" y="434"/>
                  </a:cubicBezTo>
                  <a:cubicBezTo>
                    <a:pt x="434" y="1268"/>
                    <a:pt x="935" y="2035"/>
                    <a:pt x="1669" y="2602"/>
                  </a:cubicBezTo>
                  <a:cubicBezTo>
                    <a:pt x="2136" y="2936"/>
                    <a:pt x="2603" y="3236"/>
                    <a:pt x="3103" y="3469"/>
                  </a:cubicBezTo>
                  <a:cubicBezTo>
                    <a:pt x="4137" y="3936"/>
                    <a:pt x="5271" y="4237"/>
                    <a:pt x="6439" y="4303"/>
                  </a:cubicBezTo>
                  <a:cubicBezTo>
                    <a:pt x="6519" y="4306"/>
                    <a:pt x="6600" y="4307"/>
                    <a:pt x="6681" y="4307"/>
                  </a:cubicBezTo>
                  <a:cubicBezTo>
                    <a:pt x="7779" y="4307"/>
                    <a:pt x="8940" y="4088"/>
                    <a:pt x="9841" y="3436"/>
                  </a:cubicBezTo>
                  <a:cubicBezTo>
                    <a:pt x="10708" y="2802"/>
                    <a:pt x="11242" y="1635"/>
                    <a:pt x="11209" y="567"/>
                  </a:cubicBezTo>
                  <a:cubicBezTo>
                    <a:pt x="11109" y="567"/>
                    <a:pt x="11042" y="534"/>
                    <a:pt x="10942" y="534"/>
                  </a:cubicBezTo>
                  <a:cubicBezTo>
                    <a:pt x="10608" y="434"/>
                    <a:pt x="10241" y="334"/>
                    <a:pt x="9908" y="234"/>
                  </a:cubicBezTo>
                  <a:cubicBezTo>
                    <a:pt x="9908" y="1134"/>
                    <a:pt x="9541" y="1868"/>
                    <a:pt x="8774" y="2302"/>
                  </a:cubicBezTo>
                  <a:cubicBezTo>
                    <a:pt x="8177" y="2636"/>
                    <a:pt x="7494" y="2748"/>
                    <a:pt x="6824" y="2748"/>
                  </a:cubicBezTo>
                  <a:cubicBezTo>
                    <a:pt x="6558" y="2748"/>
                    <a:pt x="6294" y="2731"/>
                    <a:pt x="6038" y="2702"/>
                  </a:cubicBezTo>
                  <a:cubicBezTo>
                    <a:pt x="4404" y="2535"/>
                    <a:pt x="2269" y="1568"/>
                    <a:pt x="15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58"/>
            <p:cNvSpPr/>
            <p:nvPr/>
          </p:nvSpPr>
          <p:spPr>
            <a:xfrm>
              <a:off x="3089050" y="3873225"/>
              <a:ext cx="40050" cy="117600"/>
            </a:xfrm>
            <a:custGeom>
              <a:avLst/>
              <a:gdLst/>
              <a:ahLst/>
              <a:cxnLst/>
              <a:rect l="l" t="t" r="r" b="b"/>
              <a:pathLst>
                <a:path w="1602" h="4704" extrusionOk="0">
                  <a:moveTo>
                    <a:pt x="934" y="0"/>
                  </a:moveTo>
                  <a:cubicBezTo>
                    <a:pt x="634" y="1568"/>
                    <a:pt x="300" y="3136"/>
                    <a:pt x="0" y="4703"/>
                  </a:cubicBezTo>
                  <a:cubicBezTo>
                    <a:pt x="534" y="4637"/>
                    <a:pt x="1068" y="4537"/>
                    <a:pt x="1601" y="4437"/>
                  </a:cubicBezTo>
                  <a:cubicBezTo>
                    <a:pt x="1301" y="2969"/>
                    <a:pt x="1101" y="1501"/>
                    <a:pt x="93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58"/>
            <p:cNvSpPr/>
            <p:nvPr/>
          </p:nvSpPr>
          <p:spPr>
            <a:xfrm>
              <a:off x="3181600" y="2458875"/>
              <a:ext cx="875" cy="850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34" y="0"/>
                  </a:moveTo>
                  <a:cubicBezTo>
                    <a:pt x="34" y="0"/>
                    <a:pt x="1" y="34"/>
                    <a:pt x="1" y="34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2" name="Google Shape;1032;p58"/>
          <p:cNvGrpSpPr/>
          <p:nvPr/>
        </p:nvGrpSpPr>
        <p:grpSpPr>
          <a:xfrm flipH="1">
            <a:off x="284725" y="2109154"/>
            <a:ext cx="1223892" cy="3034347"/>
            <a:chOff x="2330682" y="1468700"/>
            <a:chExt cx="824447" cy="2044019"/>
          </a:xfrm>
        </p:grpSpPr>
        <p:sp>
          <p:nvSpPr>
            <p:cNvPr id="1033" name="Google Shape;1033;p58"/>
            <p:cNvSpPr/>
            <p:nvPr/>
          </p:nvSpPr>
          <p:spPr>
            <a:xfrm>
              <a:off x="2519514" y="2137089"/>
              <a:ext cx="635615" cy="611378"/>
            </a:xfrm>
            <a:custGeom>
              <a:avLst/>
              <a:gdLst/>
              <a:ahLst/>
              <a:cxnLst/>
              <a:rect l="l" t="t" r="r" b="b"/>
              <a:pathLst>
                <a:path w="19302" h="18566" extrusionOk="0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58"/>
            <p:cNvSpPr/>
            <p:nvPr/>
          </p:nvSpPr>
          <p:spPr>
            <a:xfrm>
              <a:off x="2502489" y="2544998"/>
              <a:ext cx="166198" cy="684648"/>
            </a:xfrm>
            <a:custGeom>
              <a:avLst/>
              <a:gdLst/>
              <a:ahLst/>
              <a:cxnLst/>
              <a:rect l="l" t="t" r="r" b="b"/>
              <a:pathLst>
                <a:path w="5047" h="20791" fill="none" extrusionOk="0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58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58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58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D93DC25-1ED5-2EA3-15A1-435E508B3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3900" y="1501698"/>
            <a:ext cx="3606900" cy="1650380"/>
          </a:xfrm>
        </p:spPr>
        <p:txBody>
          <a:bodyPr/>
          <a:lstStyle/>
          <a:p>
            <a:r>
              <a:rPr lang="es-PE" dirty="0"/>
              <a:t>Este programa nos ayudará a entender el ingreso y la salida de datos dentro de una pila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9D38B90-AF8E-D9E0-7022-01DDA8673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05" y="602166"/>
            <a:ext cx="4586433" cy="328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041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DE9B4F4-C536-1354-2304-9FC4DDAF2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392" y="1615357"/>
            <a:ext cx="6645216" cy="191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36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29DAA60-D682-E304-A279-0DC96F923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704" y="1114369"/>
            <a:ext cx="7033872" cy="370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8176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6370284-750A-61A0-B9E7-74D411189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83" y="1298700"/>
            <a:ext cx="8108383" cy="318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1632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EFF86F2-6684-95C3-FE3B-8ED711306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074" y="1145346"/>
            <a:ext cx="6813852" cy="362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9138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A1C6491-6F0E-6214-A1E0-E4CD02111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665" y="1636087"/>
            <a:ext cx="6195597" cy="173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2392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D93DC25-1ED5-2EA3-15A1-435E508B3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3900" y="1501698"/>
            <a:ext cx="3606900" cy="1650380"/>
          </a:xfrm>
        </p:spPr>
        <p:txBody>
          <a:bodyPr/>
          <a:lstStyle/>
          <a:p>
            <a:r>
              <a:rPr lang="es-PE" dirty="0"/>
              <a:t>Este programa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D0C1906-FCA2-6144-940B-1D1347656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00" y="989968"/>
            <a:ext cx="4391900" cy="246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2766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</p:spTree>
    <p:extLst>
      <p:ext uri="{BB962C8B-B14F-4D97-AF65-F5344CB8AC3E}">
        <p14:creationId xmlns:p14="http://schemas.microsoft.com/office/powerpoint/2010/main" val="252103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503ED15-617B-3F10-E126-79B7E3891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699" y="714257"/>
            <a:ext cx="6442399" cy="340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6952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</p:spTree>
    <p:extLst>
      <p:ext uri="{BB962C8B-B14F-4D97-AF65-F5344CB8AC3E}">
        <p14:creationId xmlns:p14="http://schemas.microsoft.com/office/powerpoint/2010/main" val="22368126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</p:spTree>
    <p:extLst>
      <p:ext uri="{BB962C8B-B14F-4D97-AF65-F5344CB8AC3E}">
        <p14:creationId xmlns:p14="http://schemas.microsoft.com/office/powerpoint/2010/main" val="23918352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D93DC25-1ED5-2EA3-15A1-435E508B3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3900" y="1501698"/>
            <a:ext cx="3606900" cy="1650380"/>
          </a:xfrm>
        </p:spPr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63148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</p:spTree>
    <p:extLst>
      <p:ext uri="{BB962C8B-B14F-4D97-AF65-F5344CB8AC3E}">
        <p14:creationId xmlns:p14="http://schemas.microsoft.com/office/powerpoint/2010/main" val="26347849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64"/>
          <p:cNvSpPr/>
          <p:nvPr/>
        </p:nvSpPr>
        <p:spPr>
          <a:xfrm>
            <a:off x="5412500" y="187672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0" name="Google Shape;1280;p64"/>
          <p:cNvSpPr txBox="1">
            <a:spLocks noGrp="1"/>
          </p:cNvSpPr>
          <p:nvPr>
            <p:ph type="title"/>
          </p:nvPr>
        </p:nvSpPr>
        <p:spPr>
          <a:xfrm flipH="1">
            <a:off x="517475" y="2257725"/>
            <a:ext cx="2843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Árboles</a:t>
            </a:r>
            <a:endParaRPr dirty="0"/>
          </a:p>
        </p:txBody>
      </p:sp>
      <p:sp>
        <p:nvSpPr>
          <p:cNvPr id="1281" name="Google Shape;1281;p64"/>
          <p:cNvSpPr txBox="1">
            <a:spLocks noGrp="1"/>
          </p:cNvSpPr>
          <p:nvPr>
            <p:ph type="subTitle" idx="1"/>
          </p:nvPr>
        </p:nvSpPr>
        <p:spPr>
          <a:xfrm flipH="1">
            <a:off x="517475" y="3099525"/>
            <a:ext cx="28437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Árbol, Recorridos y Xml-Linq (CRUD)</a:t>
            </a:r>
            <a:endParaRPr dirty="0"/>
          </a:p>
        </p:txBody>
      </p:sp>
      <p:sp>
        <p:nvSpPr>
          <p:cNvPr id="1282" name="Google Shape;1282;p64"/>
          <p:cNvSpPr txBox="1">
            <a:spLocks noGrp="1"/>
          </p:cNvSpPr>
          <p:nvPr>
            <p:ph type="title" idx="2"/>
          </p:nvPr>
        </p:nvSpPr>
        <p:spPr>
          <a:xfrm flipH="1">
            <a:off x="1412675" y="1035675"/>
            <a:ext cx="19485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283" name="Google Shape;1283;p64"/>
          <p:cNvGrpSpPr/>
          <p:nvPr/>
        </p:nvGrpSpPr>
        <p:grpSpPr>
          <a:xfrm flipH="1">
            <a:off x="4954998" y="1944546"/>
            <a:ext cx="2698516" cy="2537795"/>
            <a:chOff x="1200125" y="1530875"/>
            <a:chExt cx="3065450" cy="2882875"/>
          </a:xfrm>
        </p:grpSpPr>
        <p:sp>
          <p:nvSpPr>
            <p:cNvPr id="1284" name="Google Shape;1284;p64"/>
            <p:cNvSpPr/>
            <p:nvPr/>
          </p:nvSpPr>
          <p:spPr>
            <a:xfrm>
              <a:off x="3968425" y="3753525"/>
              <a:ext cx="297150" cy="615100"/>
            </a:xfrm>
            <a:custGeom>
              <a:avLst/>
              <a:gdLst/>
              <a:ahLst/>
              <a:cxnLst/>
              <a:rect l="l" t="t" r="r" b="b"/>
              <a:pathLst>
                <a:path w="11886" h="24604" extrusionOk="0">
                  <a:moveTo>
                    <a:pt x="9973" y="1"/>
                  </a:moveTo>
                  <a:cubicBezTo>
                    <a:pt x="9501" y="1"/>
                    <a:pt x="8982" y="86"/>
                    <a:pt x="8481" y="360"/>
                  </a:cubicBezTo>
                  <a:cubicBezTo>
                    <a:pt x="8329" y="420"/>
                    <a:pt x="8268" y="572"/>
                    <a:pt x="8238" y="694"/>
                  </a:cubicBezTo>
                  <a:cubicBezTo>
                    <a:pt x="8207" y="1545"/>
                    <a:pt x="8055" y="4402"/>
                    <a:pt x="7326" y="6591"/>
                  </a:cubicBezTo>
                  <a:cubicBezTo>
                    <a:pt x="6870" y="7867"/>
                    <a:pt x="6232" y="8962"/>
                    <a:pt x="5320" y="9266"/>
                  </a:cubicBezTo>
                  <a:cubicBezTo>
                    <a:pt x="2493" y="10147"/>
                    <a:pt x="1" y="10147"/>
                    <a:pt x="1" y="10147"/>
                  </a:cubicBezTo>
                  <a:lnTo>
                    <a:pt x="122" y="12487"/>
                  </a:lnTo>
                  <a:lnTo>
                    <a:pt x="700" y="23855"/>
                  </a:lnTo>
                  <a:cubicBezTo>
                    <a:pt x="700" y="23855"/>
                    <a:pt x="5582" y="24603"/>
                    <a:pt x="9019" y="24603"/>
                  </a:cubicBezTo>
                  <a:cubicBezTo>
                    <a:pt x="9502" y="24603"/>
                    <a:pt x="9957" y="24588"/>
                    <a:pt x="10365" y="24555"/>
                  </a:cubicBezTo>
                  <a:lnTo>
                    <a:pt x="10457" y="24555"/>
                  </a:lnTo>
                  <a:cubicBezTo>
                    <a:pt x="11277" y="24433"/>
                    <a:pt x="11885" y="23734"/>
                    <a:pt x="11885" y="22913"/>
                  </a:cubicBezTo>
                  <a:lnTo>
                    <a:pt x="11885" y="1667"/>
                  </a:lnTo>
                  <a:cubicBezTo>
                    <a:pt x="11885" y="846"/>
                    <a:pt x="11277" y="147"/>
                    <a:pt x="10457" y="25"/>
                  </a:cubicBezTo>
                  <a:lnTo>
                    <a:pt x="10426" y="25"/>
                  </a:lnTo>
                  <a:cubicBezTo>
                    <a:pt x="10282" y="10"/>
                    <a:pt x="10130" y="1"/>
                    <a:pt x="997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64"/>
            <p:cNvSpPr/>
            <p:nvPr/>
          </p:nvSpPr>
          <p:spPr>
            <a:xfrm>
              <a:off x="1877200" y="3879525"/>
              <a:ext cx="2117850" cy="477225"/>
            </a:xfrm>
            <a:custGeom>
              <a:avLst/>
              <a:gdLst/>
              <a:ahLst/>
              <a:cxnLst/>
              <a:rect l="l" t="t" r="r" b="b"/>
              <a:pathLst>
                <a:path w="84714" h="19089" extrusionOk="0">
                  <a:moveTo>
                    <a:pt x="21825" y="1"/>
                  </a:moveTo>
                  <a:lnTo>
                    <a:pt x="1" y="19089"/>
                  </a:lnTo>
                  <a:lnTo>
                    <a:pt x="84713" y="19089"/>
                  </a:lnTo>
                  <a:lnTo>
                    <a:pt x="84713" y="4773"/>
                  </a:lnTo>
                  <a:lnTo>
                    <a:pt x="2182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64"/>
            <p:cNvSpPr/>
            <p:nvPr/>
          </p:nvSpPr>
          <p:spPr>
            <a:xfrm>
              <a:off x="2872650" y="4117375"/>
              <a:ext cx="621625" cy="296375"/>
            </a:xfrm>
            <a:custGeom>
              <a:avLst/>
              <a:gdLst/>
              <a:ahLst/>
              <a:cxnLst/>
              <a:rect l="l" t="t" r="r" b="b"/>
              <a:pathLst>
                <a:path w="24865" h="11855" extrusionOk="0">
                  <a:moveTo>
                    <a:pt x="14652" y="0"/>
                  </a:moveTo>
                  <a:lnTo>
                    <a:pt x="12342" y="92"/>
                  </a:lnTo>
                  <a:lnTo>
                    <a:pt x="943" y="669"/>
                  </a:lnTo>
                  <a:cubicBezTo>
                    <a:pt x="943" y="669"/>
                    <a:pt x="1" y="7022"/>
                    <a:pt x="274" y="10335"/>
                  </a:cubicBezTo>
                  <a:cubicBezTo>
                    <a:pt x="274" y="10365"/>
                    <a:pt x="274" y="10396"/>
                    <a:pt x="274" y="10426"/>
                  </a:cubicBezTo>
                  <a:cubicBezTo>
                    <a:pt x="396" y="11247"/>
                    <a:pt x="1095" y="11855"/>
                    <a:pt x="1916" y="11855"/>
                  </a:cubicBezTo>
                  <a:lnTo>
                    <a:pt x="23162" y="11855"/>
                  </a:lnTo>
                  <a:cubicBezTo>
                    <a:pt x="23983" y="11855"/>
                    <a:pt x="24682" y="11247"/>
                    <a:pt x="24804" y="10426"/>
                  </a:cubicBezTo>
                  <a:cubicBezTo>
                    <a:pt x="24865" y="9818"/>
                    <a:pt x="24834" y="9149"/>
                    <a:pt x="24469" y="8450"/>
                  </a:cubicBezTo>
                  <a:cubicBezTo>
                    <a:pt x="24409" y="8329"/>
                    <a:pt x="24257" y="8238"/>
                    <a:pt x="24105" y="8238"/>
                  </a:cubicBezTo>
                  <a:cubicBezTo>
                    <a:pt x="23254" y="8207"/>
                    <a:pt x="20427" y="8025"/>
                    <a:pt x="18238" y="7295"/>
                  </a:cubicBezTo>
                  <a:cubicBezTo>
                    <a:pt x="16931" y="6839"/>
                    <a:pt x="15867" y="6201"/>
                    <a:pt x="15564" y="5289"/>
                  </a:cubicBezTo>
                  <a:cubicBezTo>
                    <a:pt x="14652" y="2493"/>
                    <a:pt x="14652" y="0"/>
                    <a:pt x="1465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64"/>
            <p:cNvSpPr/>
            <p:nvPr/>
          </p:nvSpPr>
          <p:spPr>
            <a:xfrm>
              <a:off x="1360475" y="3038200"/>
              <a:ext cx="1975750" cy="1375525"/>
            </a:xfrm>
            <a:custGeom>
              <a:avLst/>
              <a:gdLst/>
              <a:ahLst/>
              <a:cxnLst/>
              <a:rect l="l" t="t" r="r" b="b"/>
              <a:pathLst>
                <a:path w="79030" h="55021" extrusionOk="0">
                  <a:moveTo>
                    <a:pt x="66679" y="1"/>
                  </a:moveTo>
                  <a:cubicBezTo>
                    <a:pt x="64207" y="1"/>
                    <a:pt x="61315" y="650"/>
                    <a:pt x="58026" y="2133"/>
                  </a:cubicBezTo>
                  <a:cubicBezTo>
                    <a:pt x="49971" y="5811"/>
                    <a:pt x="30244" y="28608"/>
                    <a:pt x="30244" y="28608"/>
                  </a:cubicBezTo>
                  <a:lnTo>
                    <a:pt x="10791" y="33167"/>
                  </a:lnTo>
                  <a:lnTo>
                    <a:pt x="0" y="38395"/>
                  </a:lnTo>
                  <a:cubicBezTo>
                    <a:pt x="0" y="38679"/>
                    <a:pt x="3064" y="55020"/>
                    <a:pt x="15741" y="55020"/>
                  </a:cubicBezTo>
                  <a:cubicBezTo>
                    <a:pt x="16663" y="55020"/>
                    <a:pt x="17637" y="54934"/>
                    <a:pt x="18663" y="54748"/>
                  </a:cubicBezTo>
                  <a:cubicBezTo>
                    <a:pt x="33800" y="52043"/>
                    <a:pt x="60670" y="18517"/>
                    <a:pt x="60670" y="18517"/>
                  </a:cubicBezTo>
                  <a:lnTo>
                    <a:pt x="60670" y="44262"/>
                  </a:lnTo>
                  <a:lnTo>
                    <a:pt x="75595" y="44262"/>
                  </a:lnTo>
                  <a:cubicBezTo>
                    <a:pt x="75595" y="44262"/>
                    <a:pt x="79029" y="8912"/>
                    <a:pt x="74743" y="3562"/>
                  </a:cubicBezTo>
                  <a:cubicBezTo>
                    <a:pt x="72995" y="1380"/>
                    <a:pt x="70283" y="1"/>
                    <a:pt x="6667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64"/>
            <p:cNvSpPr/>
            <p:nvPr/>
          </p:nvSpPr>
          <p:spPr>
            <a:xfrm>
              <a:off x="2497275" y="2954750"/>
              <a:ext cx="691525" cy="323725"/>
            </a:xfrm>
            <a:custGeom>
              <a:avLst/>
              <a:gdLst/>
              <a:ahLst/>
              <a:cxnLst/>
              <a:rect l="l" t="t" r="r" b="b"/>
              <a:pathLst>
                <a:path w="27661" h="12949" extrusionOk="0">
                  <a:moveTo>
                    <a:pt x="27661" y="0"/>
                  </a:moveTo>
                  <a:lnTo>
                    <a:pt x="21703" y="304"/>
                  </a:lnTo>
                  <a:lnTo>
                    <a:pt x="0" y="10943"/>
                  </a:lnTo>
                  <a:lnTo>
                    <a:pt x="639" y="12949"/>
                  </a:lnTo>
                  <a:lnTo>
                    <a:pt x="27661" y="2280"/>
                  </a:lnTo>
                  <a:lnTo>
                    <a:pt x="2766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64"/>
            <p:cNvSpPr/>
            <p:nvPr/>
          </p:nvSpPr>
          <p:spPr>
            <a:xfrm>
              <a:off x="3000325" y="2285275"/>
              <a:ext cx="188475" cy="700650"/>
            </a:xfrm>
            <a:custGeom>
              <a:avLst/>
              <a:gdLst/>
              <a:ahLst/>
              <a:cxnLst/>
              <a:rect l="l" t="t" r="r" b="b"/>
              <a:pathLst>
                <a:path w="7539" h="28026" extrusionOk="0">
                  <a:moveTo>
                    <a:pt x="5836" y="1"/>
                  </a:moveTo>
                  <a:cubicBezTo>
                    <a:pt x="5411" y="1"/>
                    <a:pt x="5076" y="305"/>
                    <a:pt x="4985" y="700"/>
                  </a:cubicBezTo>
                  <a:lnTo>
                    <a:pt x="0" y="28025"/>
                  </a:lnTo>
                  <a:lnTo>
                    <a:pt x="2432" y="28025"/>
                  </a:lnTo>
                  <a:lnTo>
                    <a:pt x="753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64"/>
            <p:cNvSpPr/>
            <p:nvPr/>
          </p:nvSpPr>
          <p:spPr>
            <a:xfrm>
              <a:off x="2469925" y="2921300"/>
              <a:ext cx="591225" cy="307775"/>
            </a:xfrm>
            <a:custGeom>
              <a:avLst/>
              <a:gdLst/>
              <a:ahLst/>
              <a:cxnLst/>
              <a:rect l="l" t="t" r="r" b="b"/>
              <a:pathLst>
                <a:path w="23649" h="12311" extrusionOk="0">
                  <a:moveTo>
                    <a:pt x="22554" y="1"/>
                  </a:moveTo>
                  <a:lnTo>
                    <a:pt x="0" y="9758"/>
                  </a:lnTo>
                  <a:lnTo>
                    <a:pt x="1094" y="12311"/>
                  </a:lnTo>
                  <a:lnTo>
                    <a:pt x="23648" y="2554"/>
                  </a:lnTo>
                  <a:lnTo>
                    <a:pt x="2255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64"/>
            <p:cNvSpPr/>
            <p:nvPr/>
          </p:nvSpPr>
          <p:spPr>
            <a:xfrm>
              <a:off x="3061125" y="2276900"/>
              <a:ext cx="256775" cy="708250"/>
            </a:xfrm>
            <a:custGeom>
              <a:avLst/>
              <a:gdLst/>
              <a:ahLst/>
              <a:cxnLst/>
              <a:rect l="l" t="t" r="r" b="b"/>
              <a:pathLst>
                <a:path w="10271" h="28330" extrusionOk="0">
                  <a:moveTo>
                    <a:pt x="9258" y="0"/>
                  </a:moveTo>
                  <a:cubicBezTo>
                    <a:pt x="9242" y="0"/>
                    <a:pt x="9226" y="0"/>
                    <a:pt x="9210" y="1"/>
                  </a:cubicBezTo>
                  <a:lnTo>
                    <a:pt x="5107" y="336"/>
                  </a:lnTo>
                  <a:lnTo>
                    <a:pt x="0" y="28330"/>
                  </a:lnTo>
                  <a:lnTo>
                    <a:pt x="5107" y="27114"/>
                  </a:lnTo>
                  <a:lnTo>
                    <a:pt x="10152" y="1096"/>
                  </a:lnTo>
                  <a:cubicBezTo>
                    <a:pt x="10270" y="505"/>
                    <a:pt x="9814" y="0"/>
                    <a:pt x="925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64"/>
            <p:cNvSpPr/>
            <p:nvPr/>
          </p:nvSpPr>
          <p:spPr>
            <a:xfrm>
              <a:off x="1960800" y="2520075"/>
              <a:ext cx="320700" cy="758400"/>
            </a:xfrm>
            <a:custGeom>
              <a:avLst/>
              <a:gdLst/>
              <a:ahLst/>
              <a:cxnLst/>
              <a:rect l="l" t="t" r="r" b="b"/>
              <a:pathLst>
                <a:path w="12828" h="30336" extrusionOk="0">
                  <a:moveTo>
                    <a:pt x="1398" y="1"/>
                  </a:moveTo>
                  <a:lnTo>
                    <a:pt x="0" y="2220"/>
                  </a:lnTo>
                  <a:lnTo>
                    <a:pt x="3374" y="20487"/>
                  </a:lnTo>
                  <a:lnTo>
                    <a:pt x="5623" y="30336"/>
                  </a:lnTo>
                  <a:lnTo>
                    <a:pt x="12128" y="25047"/>
                  </a:lnTo>
                  <a:cubicBezTo>
                    <a:pt x="12128" y="25047"/>
                    <a:pt x="12827" y="14652"/>
                    <a:pt x="12128" y="11095"/>
                  </a:cubicBezTo>
                  <a:cubicBezTo>
                    <a:pt x="11459" y="7569"/>
                    <a:pt x="6414" y="4135"/>
                    <a:pt x="6414" y="4135"/>
                  </a:cubicBezTo>
                  <a:lnTo>
                    <a:pt x="139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64"/>
            <p:cNvSpPr/>
            <p:nvPr/>
          </p:nvSpPr>
          <p:spPr>
            <a:xfrm>
              <a:off x="2006375" y="2447125"/>
              <a:ext cx="128450" cy="176325"/>
            </a:xfrm>
            <a:custGeom>
              <a:avLst/>
              <a:gdLst/>
              <a:ahLst/>
              <a:cxnLst/>
              <a:rect l="l" t="t" r="r" b="b"/>
              <a:pathLst>
                <a:path w="5138" h="7053" extrusionOk="0">
                  <a:moveTo>
                    <a:pt x="1" y="1"/>
                  </a:moveTo>
                  <a:cubicBezTo>
                    <a:pt x="31" y="1825"/>
                    <a:pt x="214" y="4256"/>
                    <a:pt x="1034" y="6293"/>
                  </a:cubicBezTo>
                  <a:lnTo>
                    <a:pt x="4591" y="7053"/>
                  </a:lnTo>
                  <a:cubicBezTo>
                    <a:pt x="4591" y="7053"/>
                    <a:pt x="5138" y="4195"/>
                    <a:pt x="5107" y="3284"/>
                  </a:cubicBezTo>
                  <a:cubicBezTo>
                    <a:pt x="5046" y="2372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64"/>
            <p:cNvSpPr/>
            <p:nvPr/>
          </p:nvSpPr>
          <p:spPr>
            <a:xfrm>
              <a:off x="1778425" y="2535275"/>
              <a:ext cx="355650" cy="993200"/>
            </a:xfrm>
            <a:custGeom>
              <a:avLst/>
              <a:gdLst/>
              <a:ahLst/>
              <a:cxnLst/>
              <a:rect l="l" t="t" r="r" b="b"/>
              <a:pathLst>
                <a:path w="14226" h="39728" extrusionOk="0">
                  <a:moveTo>
                    <a:pt x="3283" y="1"/>
                  </a:moveTo>
                  <a:lnTo>
                    <a:pt x="0" y="32007"/>
                  </a:lnTo>
                  <a:lnTo>
                    <a:pt x="6049" y="39728"/>
                  </a:lnTo>
                  <a:lnTo>
                    <a:pt x="14225" y="30184"/>
                  </a:lnTo>
                  <a:cubicBezTo>
                    <a:pt x="14225" y="30184"/>
                    <a:pt x="13982" y="11247"/>
                    <a:pt x="13313" y="7691"/>
                  </a:cubicBezTo>
                  <a:cubicBezTo>
                    <a:pt x="12614" y="4135"/>
                    <a:pt x="10152" y="2767"/>
                    <a:pt x="10152" y="2767"/>
                  </a:cubicBezTo>
                  <a:lnTo>
                    <a:pt x="3283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64"/>
            <p:cNvSpPr/>
            <p:nvPr/>
          </p:nvSpPr>
          <p:spPr>
            <a:xfrm>
              <a:off x="1778425" y="2167500"/>
              <a:ext cx="276625" cy="506100"/>
            </a:xfrm>
            <a:custGeom>
              <a:avLst/>
              <a:gdLst/>
              <a:ahLst/>
              <a:cxnLst/>
              <a:rect l="l" t="t" r="r" b="b"/>
              <a:pathLst>
                <a:path w="11065" h="20244" extrusionOk="0">
                  <a:moveTo>
                    <a:pt x="1842" y="0"/>
                  </a:moveTo>
                  <a:cubicBezTo>
                    <a:pt x="1513" y="0"/>
                    <a:pt x="1277" y="183"/>
                    <a:pt x="1307" y="730"/>
                  </a:cubicBezTo>
                  <a:cubicBezTo>
                    <a:pt x="1368" y="2402"/>
                    <a:pt x="0" y="10882"/>
                    <a:pt x="0" y="10882"/>
                  </a:cubicBezTo>
                  <a:cubicBezTo>
                    <a:pt x="730" y="12493"/>
                    <a:pt x="8632" y="20244"/>
                    <a:pt x="9848" y="20244"/>
                  </a:cubicBezTo>
                  <a:cubicBezTo>
                    <a:pt x="11064" y="20244"/>
                    <a:pt x="10578" y="18420"/>
                    <a:pt x="10578" y="18420"/>
                  </a:cubicBezTo>
                  <a:cubicBezTo>
                    <a:pt x="10426" y="18116"/>
                    <a:pt x="10274" y="17812"/>
                    <a:pt x="10152" y="17478"/>
                  </a:cubicBezTo>
                  <a:cubicBezTo>
                    <a:pt x="9332" y="15441"/>
                    <a:pt x="9149" y="13010"/>
                    <a:pt x="9119" y="11186"/>
                  </a:cubicBezTo>
                  <a:cubicBezTo>
                    <a:pt x="9119" y="9605"/>
                    <a:pt x="9240" y="8511"/>
                    <a:pt x="9240" y="8511"/>
                  </a:cubicBezTo>
                  <a:lnTo>
                    <a:pt x="3526" y="730"/>
                  </a:lnTo>
                  <a:cubicBezTo>
                    <a:pt x="3526" y="730"/>
                    <a:pt x="2499" y="0"/>
                    <a:pt x="184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64"/>
            <p:cNvSpPr/>
            <p:nvPr/>
          </p:nvSpPr>
          <p:spPr>
            <a:xfrm>
              <a:off x="1691775" y="2297425"/>
              <a:ext cx="278150" cy="326025"/>
            </a:xfrm>
            <a:custGeom>
              <a:avLst/>
              <a:gdLst/>
              <a:ahLst/>
              <a:cxnLst/>
              <a:rect l="l" t="t" r="r" b="b"/>
              <a:pathLst>
                <a:path w="11126" h="13041" extrusionOk="0">
                  <a:moveTo>
                    <a:pt x="4317" y="1"/>
                  </a:moveTo>
                  <a:cubicBezTo>
                    <a:pt x="4317" y="1"/>
                    <a:pt x="1460" y="153"/>
                    <a:pt x="913" y="1156"/>
                  </a:cubicBezTo>
                  <a:cubicBezTo>
                    <a:pt x="366" y="2159"/>
                    <a:pt x="1" y="6414"/>
                    <a:pt x="1" y="6414"/>
                  </a:cubicBezTo>
                  <a:lnTo>
                    <a:pt x="10457" y="13041"/>
                  </a:lnTo>
                  <a:lnTo>
                    <a:pt x="10639" y="12159"/>
                  </a:lnTo>
                  <a:cubicBezTo>
                    <a:pt x="10639" y="12159"/>
                    <a:pt x="11126" y="8117"/>
                    <a:pt x="9667" y="6901"/>
                  </a:cubicBezTo>
                  <a:cubicBezTo>
                    <a:pt x="8177" y="5685"/>
                    <a:pt x="4013" y="2129"/>
                    <a:pt x="4013" y="2129"/>
                  </a:cubicBezTo>
                  <a:lnTo>
                    <a:pt x="4317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64"/>
            <p:cNvSpPr/>
            <p:nvPr/>
          </p:nvSpPr>
          <p:spPr>
            <a:xfrm>
              <a:off x="1321050" y="3781450"/>
              <a:ext cx="402675" cy="255450"/>
            </a:xfrm>
            <a:custGeom>
              <a:avLst/>
              <a:gdLst/>
              <a:ahLst/>
              <a:cxnLst/>
              <a:rect l="l" t="t" r="r" b="b"/>
              <a:pathLst>
                <a:path w="16107" h="10218" extrusionOk="0">
                  <a:moveTo>
                    <a:pt x="12527" y="1"/>
                  </a:moveTo>
                  <a:cubicBezTo>
                    <a:pt x="12524" y="1"/>
                    <a:pt x="12522" y="1"/>
                    <a:pt x="12520" y="3"/>
                  </a:cubicBezTo>
                  <a:cubicBezTo>
                    <a:pt x="12368" y="124"/>
                    <a:pt x="3736" y="3072"/>
                    <a:pt x="3584" y="3194"/>
                  </a:cubicBezTo>
                  <a:cubicBezTo>
                    <a:pt x="3432" y="3316"/>
                    <a:pt x="1304" y="5322"/>
                    <a:pt x="1304" y="5322"/>
                  </a:cubicBezTo>
                  <a:cubicBezTo>
                    <a:pt x="1304" y="5322"/>
                    <a:pt x="362" y="7875"/>
                    <a:pt x="88" y="9425"/>
                  </a:cubicBezTo>
                  <a:cubicBezTo>
                    <a:pt x="0" y="9835"/>
                    <a:pt x="336" y="10217"/>
                    <a:pt x="768" y="10217"/>
                  </a:cubicBezTo>
                  <a:cubicBezTo>
                    <a:pt x="785" y="10217"/>
                    <a:pt x="801" y="10217"/>
                    <a:pt x="818" y="10215"/>
                  </a:cubicBezTo>
                  <a:cubicBezTo>
                    <a:pt x="3371" y="9942"/>
                    <a:pt x="11486" y="8726"/>
                    <a:pt x="16107" y="3620"/>
                  </a:cubicBezTo>
                  <a:cubicBezTo>
                    <a:pt x="16107" y="3620"/>
                    <a:pt x="12755" y="1"/>
                    <a:pt x="1252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64"/>
            <p:cNvSpPr/>
            <p:nvPr/>
          </p:nvSpPr>
          <p:spPr>
            <a:xfrm>
              <a:off x="1200125" y="2457450"/>
              <a:ext cx="788050" cy="1486675"/>
            </a:xfrm>
            <a:custGeom>
              <a:avLst/>
              <a:gdLst/>
              <a:ahLst/>
              <a:cxnLst/>
              <a:rect l="l" t="t" r="r" b="b"/>
              <a:pathLst>
                <a:path w="31522" h="59467" extrusionOk="0">
                  <a:moveTo>
                    <a:pt x="19990" y="1"/>
                  </a:moveTo>
                  <a:cubicBezTo>
                    <a:pt x="19881" y="1"/>
                    <a:pt x="19774" y="5"/>
                    <a:pt x="19667" y="13"/>
                  </a:cubicBezTo>
                  <a:cubicBezTo>
                    <a:pt x="15472" y="348"/>
                    <a:pt x="8512" y="2779"/>
                    <a:pt x="7205" y="9527"/>
                  </a:cubicBezTo>
                  <a:cubicBezTo>
                    <a:pt x="5715" y="17248"/>
                    <a:pt x="2129" y="24938"/>
                    <a:pt x="1430" y="32780"/>
                  </a:cubicBezTo>
                  <a:cubicBezTo>
                    <a:pt x="1004" y="37674"/>
                    <a:pt x="1977" y="42658"/>
                    <a:pt x="1034" y="47491"/>
                  </a:cubicBezTo>
                  <a:cubicBezTo>
                    <a:pt x="670" y="49406"/>
                    <a:pt x="1" y="51382"/>
                    <a:pt x="457" y="53266"/>
                  </a:cubicBezTo>
                  <a:cubicBezTo>
                    <a:pt x="1126" y="56093"/>
                    <a:pt x="3983" y="57704"/>
                    <a:pt x="6566" y="59011"/>
                  </a:cubicBezTo>
                  <a:cubicBezTo>
                    <a:pt x="7190" y="59328"/>
                    <a:pt x="7822" y="59466"/>
                    <a:pt x="8459" y="59466"/>
                  </a:cubicBezTo>
                  <a:cubicBezTo>
                    <a:pt x="11481" y="59466"/>
                    <a:pt x="14600" y="56356"/>
                    <a:pt x="17387" y="54573"/>
                  </a:cubicBezTo>
                  <a:cubicBezTo>
                    <a:pt x="20761" y="52385"/>
                    <a:pt x="24348" y="49953"/>
                    <a:pt x="28330" y="49741"/>
                  </a:cubicBezTo>
                  <a:cubicBezTo>
                    <a:pt x="31035" y="35363"/>
                    <a:pt x="31521" y="20591"/>
                    <a:pt x="29789" y="6093"/>
                  </a:cubicBezTo>
                  <a:cubicBezTo>
                    <a:pt x="29789" y="6093"/>
                    <a:pt x="24159" y="1"/>
                    <a:pt x="1999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64"/>
            <p:cNvSpPr/>
            <p:nvPr/>
          </p:nvSpPr>
          <p:spPr>
            <a:xfrm>
              <a:off x="2235875" y="2846825"/>
              <a:ext cx="7625" cy="35750"/>
            </a:xfrm>
            <a:custGeom>
              <a:avLst/>
              <a:gdLst/>
              <a:ahLst/>
              <a:cxnLst/>
              <a:rect l="l" t="t" r="r" b="b"/>
              <a:pathLst>
                <a:path w="305" h="1430" extrusionOk="0">
                  <a:moveTo>
                    <a:pt x="152" y="1"/>
                  </a:moveTo>
                  <a:cubicBezTo>
                    <a:pt x="31" y="244"/>
                    <a:pt x="0" y="487"/>
                    <a:pt x="0" y="730"/>
                  </a:cubicBezTo>
                  <a:cubicBezTo>
                    <a:pt x="0" y="974"/>
                    <a:pt x="31" y="1217"/>
                    <a:pt x="152" y="1430"/>
                  </a:cubicBezTo>
                  <a:cubicBezTo>
                    <a:pt x="274" y="1217"/>
                    <a:pt x="304" y="974"/>
                    <a:pt x="304" y="730"/>
                  </a:cubicBezTo>
                  <a:cubicBezTo>
                    <a:pt x="304" y="487"/>
                    <a:pt x="274" y="244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64"/>
            <p:cNvSpPr/>
            <p:nvPr/>
          </p:nvSpPr>
          <p:spPr>
            <a:xfrm>
              <a:off x="2538300" y="2747675"/>
              <a:ext cx="422525" cy="251475"/>
            </a:xfrm>
            <a:custGeom>
              <a:avLst/>
              <a:gdLst/>
              <a:ahLst/>
              <a:cxnLst/>
              <a:rect l="l" t="t" r="r" b="b"/>
              <a:pathLst>
                <a:path w="16901" h="10059" extrusionOk="0">
                  <a:moveTo>
                    <a:pt x="9423" y="0"/>
                  </a:moveTo>
                  <a:cubicBezTo>
                    <a:pt x="8220" y="0"/>
                    <a:pt x="7018" y="220"/>
                    <a:pt x="5898" y="654"/>
                  </a:cubicBezTo>
                  <a:cubicBezTo>
                    <a:pt x="3618" y="1535"/>
                    <a:pt x="1065" y="3450"/>
                    <a:pt x="1" y="5669"/>
                  </a:cubicBezTo>
                  <a:cubicBezTo>
                    <a:pt x="1125" y="6763"/>
                    <a:pt x="1551" y="7858"/>
                    <a:pt x="2220" y="8891"/>
                  </a:cubicBezTo>
                  <a:cubicBezTo>
                    <a:pt x="2670" y="9641"/>
                    <a:pt x="3482" y="10059"/>
                    <a:pt x="4306" y="10059"/>
                  </a:cubicBezTo>
                  <a:cubicBezTo>
                    <a:pt x="4651" y="10059"/>
                    <a:pt x="4997" y="9986"/>
                    <a:pt x="5320" y="9833"/>
                  </a:cubicBezTo>
                  <a:cubicBezTo>
                    <a:pt x="6566" y="9256"/>
                    <a:pt x="8208" y="8709"/>
                    <a:pt x="8785" y="8344"/>
                  </a:cubicBezTo>
                  <a:cubicBezTo>
                    <a:pt x="9419" y="7964"/>
                    <a:pt x="10155" y="7672"/>
                    <a:pt x="10872" y="7672"/>
                  </a:cubicBezTo>
                  <a:cubicBezTo>
                    <a:pt x="11187" y="7672"/>
                    <a:pt x="11498" y="7728"/>
                    <a:pt x="11794" y="7858"/>
                  </a:cubicBezTo>
                  <a:cubicBezTo>
                    <a:pt x="12068" y="7979"/>
                    <a:pt x="12311" y="8162"/>
                    <a:pt x="12585" y="8222"/>
                  </a:cubicBezTo>
                  <a:cubicBezTo>
                    <a:pt x="12648" y="8236"/>
                    <a:pt x="12715" y="8244"/>
                    <a:pt x="12784" y="8244"/>
                  </a:cubicBezTo>
                  <a:cubicBezTo>
                    <a:pt x="13013" y="8244"/>
                    <a:pt x="13251" y="8159"/>
                    <a:pt x="13345" y="7949"/>
                  </a:cubicBezTo>
                  <a:cubicBezTo>
                    <a:pt x="13496" y="7645"/>
                    <a:pt x="13284" y="7280"/>
                    <a:pt x="13041" y="7037"/>
                  </a:cubicBezTo>
                  <a:lnTo>
                    <a:pt x="13041" y="7037"/>
                  </a:lnTo>
                  <a:cubicBezTo>
                    <a:pt x="13618" y="7128"/>
                    <a:pt x="14135" y="7310"/>
                    <a:pt x="14591" y="7614"/>
                  </a:cubicBezTo>
                  <a:cubicBezTo>
                    <a:pt x="14838" y="7763"/>
                    <a:pt x="15105" y="7951"/>
                    <a:pt x="15360" y="7951"/>
                  </a:cubicBezTo>
                  <a:cubicBezTo>
                    <a:pt x="15418" y="7951"/>
                    <a:pt x="15476" y="7941"/>
                    <a:pt x="15533" y="7918"/>
                  </a:cubicBezTo>
                  <a:cubicBezTo>
                    <a:pt x="15746" y="7827"/>
                    <a:pt x="15867" y="7614"/>
                    <a:pt x="15898" y="7371"/>
                  </a:cubicBezTo>
                  <a:cubicBezTo>
                    <a:pt x="15928" y="7128"/>
                    <a:pt x="15837" y="6915"/>
                    <a:pt x="15746" y="6703"/>
                  </a:cubicBezTo>
                  <a:lnTo>
                    <a:pt x="15746" y="6703"/>
                  </a:lnTo>
                  <a:cubicBezTo>
                    <a:pt x="15829" y="6762"/>
                    <a:pt x="15925" y="6789"/>
                    <a:pt x="16023" y="6789"/>
                  </a:cubicBezTo>
                  <a:cubicBezTo>
                    <a:pt x="16177" y="6789"/>
                    <a:pt x="16334" y="6723"/>
                    <a:pt x="16445" y="6611"/>
                  </a:cubicBezTo>
                  <a:cubicBezTo>
                    <a:pt x="16627" y="6459"/>
                    <a:pt x="16810" y="6155"/>
                    <a:pt x="16688" y="5943"/>
                  </a:cubicBezTo>
                  <a:cubicBezTo>
                    <a:pt x="16901" y="4818"/>
                    <a:pt x="16536" y="3602"/>
                    <a:pt x="15837" y="2690"/>
                  </a:cubicBezTo>
                  <a:cubicBezTo>
                    <a:pt x="15107" y="1809"/>
                    <a:pt x="14135" y="1140"/>
                    <a:pt x="13071" y="715"/>
                  </a:cubicBezTo>
                  <a:cubicBezTo>
                    <a:pt x="11912" y="236"/>
                    <a:pt x="10667" y="0"/>
                    <a:pt x="942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64"/>
            <p:cNvSpPr/>
            <p:nvPr/>
          </p:nvSpPr>
          <p:spPr>
            <a:xfrm>
              <a:off x="2741950" y="2878175"/>
              <a:ext cx="118575" cy="39350"/>
            </a:xfrm>
            <a:custGeom>
              <a:avLst/>
              <a:gdLst/>
              <a:ahLst/>
              <a:cxnLst/>
              <a:rect l="l" t="t" r="r" b="b"/>
              <a:pathLst>
                <a:path w="4743" h="1574" extrusionOk="0">
                  <a:moveTo>
                    <a:pt x="2448" y="1"/>
                  </a:moveTo>
                  <a:cubicBezTo>
                    <a:pt x="2410" y="1"/>
                    <a:pt x="2372" y="8"/>
                    <a:pt x="2341" y="24"/>
                  </a:cubicBezTo>
                  <a:cubicBezTo>
                    <a:pt x="2281" y="24"/>
                    <a:pt x="2220" y="24"/>
                    <a:pt x="2159" y="54"/>
                  </a:cubicBezTo>
                  <a:cubicBezTo>
                    <a:pt x="2068" y="84"/>
                    <a:pt x="1946" y="115"/>
                    <a:pt x="1855" y="145"/>
                  </a:cubicBezTo>
                  <a:cubicBezTo>
                    <a:pt x="1642" y="206"/>
                    <a:pt x="1429" y="267"/>
                    <a:pt x="1217" y="328"/>
                  </a:cubicBezTo>
                  <a:cubicBezTo>
                    <a:pt x="791" y="480"/>
                    <a:pt x="396" y="631"/>
                    <a:pt x="1" y="844"/>
                  </a:cubicBezTo>
                  <a:cubicBezTo>
                    <a:pt x="426" y="753"/>
                    <a:pt x="852" y="662"/>
                    <a:pt x="1277" y="571"/>
                  </a:cubicBezTo>
                  <a:lnTo>
                    <a:pt x="1916" y="419"/>
                  </a:lnTo>
                  <a:lnTo>
                    <a:pt x="2220" y="328"/>
                  </a:lnTo>
                  <a:cubicBezTo>
                    <a:pt x="2281" y="328"/>
                    <a:pt x="2341" y="328"/>
                    <a:pt x="2372" y="297"/>
                  </a:cubicBezTo>
                  <a:cubicBezTo>
                    <a:pt x="2433" y="297"/>
                    <a:pt x="2433" y="297"/>
                    <a:pt x="2493" y="328"/>
                  </a:cubicBezTo>
                  <a:cubicBezTo>
                    <a:pt x="2858" y="419"/>
                    <a:pt x="3253" y="662"/>
                    <a:pt x="3618" y="905"/>
                  </a:cubicBezTo>
                  <a:cubicBezTo>
                    <a:pt x="3983" y="1118"/>
                    <a:pt x="4378" y="1331"/>
                    <a:pt x="4743" y="1574"/>
                  </a:cubicBezTo>
                  <a:cubicBezTo>
                    <a:pt x="4439" y="1239"/>
                    <a:pt x="4104" y="966"/>
                    <a:pt x="3740" y="692"/>
                  </a:cubicBezTo>
                  <a:cubicBezTo>
                    <a:pt x="3375" y="449"/>
                    <a:pt x="3040" y="176"/>
                    <a:pt x="2554" y="24"/>
                  </a:cubicBezTo>
                  <a:cubicBezTo>
                    <a:pt x="2524" y="8"/>
                    <a:pt x="2486" y="1"/>
                    <a:pt x="244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64"/>
            <p:cNvSpPr/>
            <p:nvPr/>
          </p:nvSpPr>
          <p:spPr>
            <a:xfrm>
              <a:off x="2484350" y="2797825"/>
              <a:ext cx="395925" cy="241350"/>
            </a:xfrm>
            <a:custGeom>
              <a:avLst/>
              <a:gdLst/>
              <a:ahLst/>
              <a:cxnLst/>
              <a:rect l="l" t="t" r="r" b="b"/>
              <a:pathLst>
                <a:path w="15837" h="9654" extrusionOk="0">
                  <a:moveTo>
                    <a:pt x="7310" y="0"/>
                  </a:moveTo>
                  <a:cubicBezTo>
                    <a:pt x="7000" y="0"/>
                    <a:pt x="6691" y="15"/>
                    <a:pt x="6384" y="46"/>
                  </a:cubicBezTo>
                  <a:cubicBezTo>
                    <a:pt x="3952" y="259"/>
                    <a:pt x="1612" y="1475"/>
                    <a:pt x="1" y="3298"/>
                  </a:cubicBezTo>
                  <a:cubicBezTo>
                    <a:pt x="1247" y="5517"/>
                    <a:pt x="2676" y="7584"/>
                    <a:pt x="4195" y="9621"/>
                  </a:cubicBezTo>
                  <a:cubicBezTo>
                    <a:pt x="5046" y="8982"/>
                    <a:pt x="6049" y="8496"/>
                    <a:pt x="7083" y="8222"/>
                  </a:cubicBezTo>
                  <a:cubicBezTo>
                    <a:pt x="7491" y="8111"/>
                    <a:pt x="7930" y="8040"/>
                    <a:pt x="8362" y="8040"/>
                  </a:cubicBezTo>
                  <a:cubicBezTo>
                    <a:pt x="8991" y="8040"/>
                    <a:pt x="9606" y="8191"/>
                    <a:pt x="10092" y="8587"/>
                  </a:cubicBezTo>
                  <a:cubicBezTo>
                    <a:pt x="10305" y="8770"/>
                    <a:pt x="10518" y="9013"/>
                    <a:pt x="10761" y="9134"/>
                  </a:cubicBezTo>
                  <a:cubicBezTo>
                    <a:pt x="10882" y="9210"/>
                    <a:pt x="11034" y="9256"/>
                    <a:pt x="11183" y="9256"/>
                  </a:cubicBezTo>
                  <a:cubicBezTo>
                    <a:pt x="11331" y="9256"/>
                    <a:pt x="11475" y="9210"/>
                    <a:pt x="11581" y="9104"/>
                  </a:cubicBezTo>
                  <a:cubicBezTo>
                    <a:pt x="11794" y="8830"/>
                    <a:pt x="11673" y="8435"/>
                    <a:pt x="11521" y="8131"/>
                  </a:cubicBezTo>
                  <a:lnTo>
                    <a:pt x="11521" y="8131"/>
                  </a:lnTo>
                  <a:cubicBezTo>
                    <a:pt x="12068" y="8374"/>
                    <a:pt x="12493" y="8678"/>
                    <a:pt x="12858" y="9134"/>
                  </a:cubicBezTo>
                  <a:cubicBezTo>
                    <a:pt x="13061" y="9366"/>
                    <a:pt x="13319" y="9653"/>
                    <a:pt x="13632" y="9653"/>
                  </a:cubicBezTo>
                  <a:cubicBezTo>
                    <a:pt x="13648" y="9653"/>
                    <a:pt x="13663" y="9652"/>
                    <a:pt x="13679" y="9651"/>
                  </a:cubicBezTo>
                  <a:cubicBezTo>
                    <a:pt x="13922" y="9651"/>
                    <a:pt x="14104" y="9438"/>
                    <a:pt x="14165" y="9226"/>
                  </a:cubicBezTo>
                  <a:cubicBezTo>
                    <a:pt x="14256" y="9013"/>
                    <a:pt x="14256" y="8770"/>
                    <a:pt x="14195" y="8557"/>
                  </a:cubicBezTo>
                  <a:lnTo>
                    <a:pt x="14195" y="8557"/>
                  </a:lnTo>
                  <a:cubicBezTo>
                    <a:pt x="14287" y="8666"/>
                    <a:pt x="14444" y="8721"/>
                    <a:pt x="14600" y="8721"/>
                  </a:cubicBezTo>
                  <a:cubicBezTo>
                    <a:pt x="14705" y="8721"/>
                    <a:pt x="14809" y="8697"/>
                    <a:pt x="14895" y="8648"/>
                  </a:cubicBezTo>
                  <a:cubicBezTo>
                    <a:pt x="15138" y="8557"/>
                    <a:pt x="15381" y="8314"/>
                    <a:pt x="15320" y="8070"/>
                  </a:cubicBezTo>
                  <a:cubicBezTo>
                    <a:pt x="15837" y="7037"/>
                    <a:pt x="15806" y="5791"/>
                    <a:pt x="15381" y="4727"/>
                  </a:cubicBezTo>
                  <a:cubicBezTo>
                    <a:pt x="14955" y="3663"/>
                    <a:pt x="14165" y="2751"/>
                    <a:pt x="13253" y="2052"/>
                  </a:cubicBezTo>
                  <a:cubicBezTo>
                    <a:pt x="11581" y="725"/>
                    <a:pt x="9444" y="0"/>
                    <a:pt x="731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64"/>
            <p:cNvSpPr/>
            <p:nvPr/>
          </p:nvSpPr>
          <p:spPr>
            <a:xfrm>
              <a:off x="1328550" y="2519975"/>
              <a:ext cx="1247775" cy="1409025"/>
            </a:xfrm>
            <a:custGeom>
              <a:avLst/>
              <a:gdLst/>
              <a:ahLst/>
              <a:cxnLst/>
              <a:rect l="l" t="t" r="r" b="b"/>
              <a:pathLst>
                <a:path w="49911" h="56361" extrusionOk="0">
                  <a:moveTo>
                    <a:pt x="13294" y="1"/>
                  </a:moveTo>
                  <a:cubicBezTo>
                    <a:pt x="11776" y="1"/>
                    <a:pt x="10264" y="338"/>
                    <a:pt x="8907" y="1038"/>
                  </a:cubicBezTo>
                  <a:cubicBezTo>
                    <a:pt x="6110" y="2497"/>
                    <a:pt x="4226" y="5324"/>
                    <a:pt x="3223" y="8303"/>
                  </a:cubicBezTo>
                  <a:cubicBezTo>
                    <a:pt x="2189" y="11282"/>
                    <a:pt x="2037" y="14686"/>
                    <a:pt x="1490" y="17786"/>
                  </a:cubicBezTo>
                  <a:cubicBezTo>
                    <a:pt x="1" y="26145"/>
                    <a:pt x="1095" y="34929"/>
                    <a:pt x="4560" y="42650"/>
                  </a:cubicBezTo>
                  <a:cubicBezTo>
                    <a:pt x="6566" y="47118"/>
                    <a:pt x="9484" y="51373"/>
                    <a:pt x="13618" y="53957"/>
                  </a:cubicBezTo>
                  <a:cubicBezTo>
                    <a:pt x="16023" y="55478"/>
                    <a:pt x="18911" y="56360"/>
                    <a:pt x="21743" y="56360"/>
                  </a:cubicBezTo>
                  <a:cubicBezTo>
                    <a:pt x="23781" y="56360"/>
                    <a:pt x="25790" y="55904"/>
                    <a:pt x="27570" y="54899"/>
                  </a:cubicBezTo>
                  <a:cubicBezTo>
                    <a:pt x="30032" y="53501"/>
                    <a:pt x="31916" y="51252"/>
                    <a:pt x="34348" y="49793"/>
                  </a:cubicBezTo>
                  <a:cubicBezTo>
                    <a:pt x="36567" y="48486"/>
                    <a:pt x="39211" y="47878"/>
                    <a:pt x="41217" y="46237"/>
                  </a:cubicBezTo>
                  <a:cubicBezTo>
                    <a:pt x="44713" y="43349"/>
                    <a:pt x="45169" y="38243"/>
                    <a:pt x="47449" y="34291"/>
                  </a:cubicBezTo>
                  <a:cubicBezTo>
                    <a:pt x="48452" y="32559"/>
                    <a:pt x="49911" y="30826"/>
                    <a:pt x="49698" y="28850"/>
                  </a:cubicBezTo>
                  <a:cubicBezTo>
                    <a:pt x="49607" y="27786"/>
                    <a:pt x="49060" y="26844"/>
                    <a:pt x="48725" y="25872"/>
                  </a:cubicBezTo>
                  <a:cubicBezTo>
                    <a:pt x="48360" y="24868"/>
                    <a:pt x="48269" y="23653"/>
                    <a:pt x="48968" y="22862"/>
                  </a:cubicBezTo>
                  <a:cubicBezTo>
                    <a:pt x="46780" y="20674"/>
                    <a:pt x="44895" y="18181"/>
                    <a:pt x="43102" y="15628"/>
                  </a:cubicBezTo>
                  <a:cubicBezTo>
                    <a:pt x="42890" y="15598"/>
                    <a:pt x="42679" y="15584"/>
                    <a:pt x="42470" y="15584"/>
                  </a:cubicBezTo>
                  <a:cubicBezTo>
                    <a:pt x="40753" y="15584"/>
                    <a:pt x="39127" y="16543"/>
                    <a:pt x="37935" y="17817"/>
                  </a:cubicBezTo>
                  <a:cubicBezTo>
                    <a:pt x="36567" y="19215"/>
                    <a:pt x="35685" y="21008"/>
                    <a:pt x="34743" y="22710"/>
                  </a:cubicBezTo>
                  <a:cubicBezTo>
                    <a:pt x="31916" y="27878"/>
                    <a:pt x="28421" y="32680"/>
                    <a:pt x="24409" y="36966"/>
                  </a:cubicBezTo>
                  <a:cubicBezTo>
                    <a:pt x="23861" y="30400"/>
                    <a:pt x="23709" y="24109"/>
                    <a:pt x="24165" y="17543"/>
                  </a:cubicBezTo>
                  <a:cubicBezTo>
                    <a:pt x="24348" y="14595"/>
                    <a:pt x="24621" y="11616"/>
                    <a:pt x="23922" y="8759"/>
                  </a:cubicBezTo>
                  <a:cubicBezTo>
                    <a:pt x="23132" y="5628"/>
                    <a:pt x="21065" y="2771"/>
                    <a:pt x="18238" y="1251"/>
                  </a:cubicBezTo>
                  <a:cubicBezTo>
                    <a:pt x="16724" y="430"/>
                    <a:pt x="15005" y="1"/>
                    <a:pt x="1329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64"/>
            <p:cNvSpPr/>
            <p:nvPr/>
          </p:nvSpPr>
          <p:spPr>
            <a:xfrm>
              <a:off x="2406075" y="2849875"/>
              <a:ext cx="203675" cy="241675"/>
            </a:xfrm>
            <a:custGeom>
              <a:avLst/>
              <a:gdLst/>
              <a:ahLst/>
              <a:cxnLst/>
              <a:rect l="l" t="t" r="r" b="b"/>
              <a:pathLst>
                <a:path w="8147" h="9667" extrusionOk="0">
                  <a:moveTo>
                    <a:pt x="2503" y="0"/>
                  </a:moveTo>
                  <a:cubicBezTo>
                    <a:pt x="2500" y="0"/>
                    <a:pt x="2497" y="0"/>
                    <a:pt x="2493" y="1"/>
                  </a:cubicBezTo>
                  <a:cubicBezTo>
                    <a:pt x="1642" y="61"/>
                    <a:pt x="1" y="2432"/>
                    <a:pt x="1" y="2432"/>
                  </a:cubicBezTo>
                  <a:cubicBezTo>
                    <a:pt x="1606" y="5551"/>
                    <a:pt x="5534" y="9667"/>
                    <a:pt x="5864" y="9667"/>
                  </a:cubicBezTo>
                  <a:cubicBezTo>
                    <a:pt x="5865" y="9667"/>
                    <a:pt x="5866" y="9666"/>
                    <a:pt x="5867" y="9666"/>
                  </a:cubicBezTo>
                  <a:cubicBezTo>
                    <a:pt x="6171" y="9666"/>
                    <a:pt x="8056" y="8542"/>
                    <a:pt x="8117" y="8116"/>
                  </a:cubicBezTo>
                  <a:cubicBezTo>
                    <a:pt x="8147" y="7723"/>
                    <a:pt x="3352" y="0"/>
                    <a:pt x="250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64"/>
            <p:cNvSpPr/>
            <p:nvPr/>
          </p:nvSpPr>
          <p:spPr>
            <a:xfrm>
              <a:off x="1830850" y="1842225"/>
              <a:ext cx="570700" cy="574550"/>
            </a:xfrm>
            <a:custGeom>
              <a:avLst/>
              <a:gdLst/>
              <a:ahLst/>
              <a:cxnLst/>
              <a:rect l="l" t="t" r="r" b="b"/>
              <a:pathLst>
                <a:path w="22828" h="22982" extrusionOk="0">
                  <a:moveTo>
                    <a:pt x="11431" y="1"/>
                  </a:moveTo>
                  <a:cubicBezTo>
                    <a:pt x="11430" y="1"/>
                    <a:pt x="11429" y="1"/>
                    <a:pt x="11429" y="2"/>
                  </a:cubicBezTo>
                  <a:cubicBezTo>
                    <a:pt x="11429" y="124"/>
                    <a:pt x="4256" y="3224"/>
                    <a:pt x="4256" y="3224"/>
                  </a:cubicBezTo>
                  <a:lnTo>
                    <a:pt x="0" y="6415"/>
                  </a:lnTo>
                  <a:lnTo>
                    <a:pt x="0" y="13376"/>
                  </a:lnTo>
                  <a:cubicBezTo>
                    <a:pt x="0" y="13376"/>
                    <a:pt x="4590" y="22951"/>
                    <a:pt x="9605" y="22981"/>
                  </a:cubicBezTo>
                  <a:cubicBezTo>
                    <a:pt x="9623" y="22981"/>
                    <a:pt x="9641" y="22981"/>
                    <a:pt x="9659" y="22981"/>
                  </a:cubicBezTo>
                  <a:cubicBezTo>
                    <a:pt x="13067" y="22981"/>
                    <a:pt x="15661" y="20084"/>
                    <a:pt x="16961" y="18239"/>
                  </a:cubicBezTo>
                  <a:cubicBezTo>
                    <a:pt x="17189" y="18353"/>
                    <a:pt x="17452" y="18415"/>
                    <a:pt x="17717" y="18415"/>
                  </a:cubicBezTo>
                  <a:cubicBezTo>
                    <a:pt x="17947" y="18415"/>
                    <a:pt x="18178" y="18369"/>
                    <a:pt x="18390" y="18270"/>
                  </a:cubicBezTo>
                  <a:cubicBezTo>
                    <a:pt x="18967" y="18027"/>
                    <a:pt x="19393" y="17419"/>
                    <a:pt x="19423" y="16811"/>
                  </a:cubicBezTo>
                  <a:cubicBezTo>
                    <a:pt x="19454" y="16172"/>
                    <a:pt x="19150" y="15595"/>
                    <a:pt x="18967" y="14987"/>
                  </a:cubicBezTo>
                  <a:cubicBezTo>
                    <a:pt x="18603" y="13893"/>
                    <a:pt x="18663" y="12677"/>
                    <a:pt x="19119" y="11613"/>
                  </a:cubicBezTo>
                  <a:cubicBezTo>
                    <a:pt x="19302" y="11157"/>
                    <a:pt x="19606" y="10762"/>
                    <a:pt x="20062" y="10488"/>
                  </a:cubicBezTo>
                  <a:cubicBezTo>
                    <a:pt x="22828" y="8938"/>
                    <a:pt x="21125" y="5808"/>
                    <a:pt x="21125" y="5808"/>
                  </a:cubicBezTo>
                  <a:cubicBezTo>
                    <a:pt x="21125" y="5808"/>
                    <a:pt x="11577" y="1"/>
                    <a:pt x="1143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64"/>
            <p:cNvSpPr/>
            <p:nvPr/>
          </p:nvSpPr>
          <p:spPr>
            <a:xfrm>
              <a:off x="1577800" y="1530875"/>
              <a:ext cx="1133800" cy="710100"/>
            </a:xfrm>
            <a:custGeom>
              <a:avLst/>
              <a:gdLst/>
              <a:ahLst/>
              <a:cxnLst/>
              <a:rect l="l" t="t" r="r" b="b"/>
              <a:pathLst>
                <a:path w="45352" h="28404" extrusionOk="0">
                  <a:moveTo>
                    <a:pt x="17413" y="0"/>
                  </a:moveTo>
                  <a:cubicBezTo>
                    <a:pt x="16939" y="0"/>
                    <a:pt x="16464" y="28"/>
                    <a:pt x="15989" y="85"/>
                  </a:cubicBezTo>
                  <a:cubicBezTo>
                    <a:pt x="12220" y="541"/>
                    <a:pt x="8815" y="3246"/>
                    <a:pt x="7752" y="6924"/>
                  </a:cubicBezTo>
                  <a:cubicBezTo>
                    <a:pt x="7069" y="6403"/>
                    <a:pt x="6226" y="6158"/>
                    <a:pt x="5375" y="6158"/>
                  </a:cubicBezTo>
                  <a:cubicBezTo>
                    <a:pt x="4787" y="6158"/>
                    <a:pt x="4195" y="6275"/>
                    <a:pt x="3648" y="6498"/>
                  </a:cubicBezTo>
                  <a:cubicBezTo>
                    <a:pt x="2341" y="7076"/>
                    <a:pt x="1308" y="8231"/>
                    <a:pt x="730" y="9538"/>
                  </a:cubicBezTo>
                  <a:cubicBezTo>
                    <a:pt x="153" y="10875"/>
                    <a:pt x="1" y="12334"/>
                    <a:pt x="61" y="13763"/>
                  </a:cubicBezTo>
                  <a:cubicBezTo>
                    <a:pt x="122" y="15192"/>
                    <a:pt x="426" y="16651"/>
                    <a:pt x="1186" y="17866"/>
                  </a:cubicBezTo>
                  <a:cubicBezTo>
                    <a:pt x="1946" y="19082"/>
                    <a:pt x="3131" y="19994"/>
                    <a:pt x="4317" y="20815"/>
                  </a:cubicBezTo>
                  <a:cubicBezTo>
                    <a:pt x="5411" y="21575"/>
                    <a:pt x="6566" y="22304"/>
                    <a:pt x="7539" y="23246"/>
                  </a:cubicBezTo>
                  <a:cubicBezTo>
                    <a:pt x="7904" y="24098"/>
                    <a:pt x="8147" y="25009"/>
                    <a:pt x="8177" y="25952"/>
                  </a:cubicBezTo>
                  <a:cubicBezTo>
                    <a:pt x="8207" y="26499"/>
                    <a:pt x="8147" y="27046"/>
                    <a:pt x="8359" y="27563"/>
                  </a:cubicBezTo>
                  <a:cubicBezTo>
                    <a:pt x="8522" y="27995"/>
                    <a:pt x="8948" y="28403"/>
                    <a:pt x="9425" y="28403"/>
                  </a:cubicBezTo>
                  <a:cubicBezTo>
                    <a:pt x="9484" y="28403"/>
                    <a:pt x="9545" y="28397"/>
                    <a:pt x="9606" y="28383"/>
                  </a:cubicBezTo>
                  <a:cubicBezTo>
                    <a:pt x="9970" y="28292"/>
                    <a:pt x="10244" y="27958"/>
                    <a:pt x="10426" y="27623"/>
                  </a:cubicBezTo>
                  <a:cubicBezTo>
                    <a:pt x="10973" y="26712"/>
                    <a:pt x="11490" y="25708"/>
                    <a:pt x="11429" y="24645"/>
                  </a:cubicBezTo>
                  <a:cubicBezTo>
                    <a:pt x="10670" y="23824"/>
                    <a:pt x="10335" y="22608"/>
                    <a:pt x="10487" y="21484"/>
                  </a:cubicBezTo>
                  <a:cubicBezTo>
                    <a:pt x="10639" y="20359"/>
                    <a:pt x="11247" y="19295"/>
                    <a:pt x="12098" y="18566"/>
                  </a:cubicBezTo>
                  <a:cubicBezTo>
                    <a:pt x="12694" y="18017"/>
                    <a:pt x="13477" y="17619"/>
                    <a:pt x="14271" y="17619"/>
                  </a:cubicBezTo>
                  <a:cubicBezTo>
                    <a:pt x="14489" y="17619"/>
                    <a:pt x="14708" y="17649"/>
                    <a:pt x="14925" y="17714"/>
                  </a:cubicBezTo>
                  <a:cubicBezTo>
                    <a:pt x="15867" y="17988"/>
                    <a:pt x="16505" y="18961"/>
                    <a:pt x="16718" y="19933"/>
                  </a:cubicBezTo>
                  <a:cubicBezTo>
                    <a:pt x="16901" y="20906"/>
                    <a:pt x="16992" y="21848"/>
                    <a:pt x="16901" y="22821"/>
                  </a:cubicBezTo>
                  <a:cubicBezTo>
                    <a:pt x="16844" y="23304"/>
                    <a:pt x="17319" y="23708"/>
                    <a:pt x="17804" y="23708"/>
                  </a:cubicBezTo>
                  <a:cubicBezTo>
                    <a:pt x="17837" y="23708"/>
                    <a:pt x="17871" y="23706"/>
                    <a:pt x="17904" y="23702"/>
                  </a:cubicBezTo>
                  <a:cubicBezTo>
                    <a:pt x="18420" y="23672"/>
                    <a:pt x="18846" y="23277"/>
                    <a:pt x="19059" y="22821"/>
                  </a:cubicBezTo>
                  <a:cubicBezTo>
                    <a:pt x="19302" y="22395"/>
                    <a:pt x="19393" y="21879"/>
                    <a:pt x="19515" y="21392"/>
                  </a:cubicBezTo>
                  <a:cubicBezTo>
                    <a:pt x="19849" y="20055"/>
                    <a:pt x="20396" y="18778"/>
                    <a:pt x="21156" y="17623"/>
                  </a:cubicBezTo>
                  <a:cubicBezTo>
                    <a:pt x="21582" y="16955"/>
                    <a:pt x="22129" y="16316"/>
                    <a:pt x="22858" y="16012"/>
                  </a:cubicBezTo>
                  <a:cubicBezTo>
                    <a:pt x="23156" y="15887"/>
                    <a:pt x="23475" y="15829"/>
                    <a:pt x="23797" y="15829"/>
                  </a:cubicBezTo>
                  <a:cubicBezTo>
                    <a:pt x="24494" y="15829"/>
                    <a:pt x="25205" y="16102"/>
                    <a:pt x="25746" y="16559"/>
                  </a:cubicBezTo>
                  <a:cubicBezTo>
                    <a:pt x="26536" y="17167"/>
                    <a:pt x="27053" y="18140"/>
                    <a:pt x="27357" y="19113"/>
                  </a:cubicBezTo>
                  <a:cubicBezTo>
                    <a:pt x="27661" y="20085"/>
                    <a:pt x="27782" y="21088"/>
                    <a:pt x="27965" y="22091"/>
                  </a:cubicBezTo>
                  <a:cubicBezTo>
                    <a:pt x="28056" y="22639"/>
                    <a:pt x="28177" y="23186"/>
                    <a:pt x="28542" y="23581"/>
                  </a:cubicBezTo>
                  <a:cubicBezTo>
                    <a:pt x="28755" y="23885"/>
                    <a:pt x="29120" y="24067"/>
                    <a:pt x="29454" y="24098"/>
                  </a:cubicBezTo>
                  <a:cubicBezTo>
                    <a:pt x="30032" y="24888"/>
                    <a:pt x="30852" y="25496"/>
                    <a:pt x="31764" y="25769"/>
                  </a:cubicBezTo>
                  <a:cubicBezTo>
                    <a:pt x="32152" y="25884"/>
                    <a:pt x="32555" y="25940"/>
                    <a:pt x="32958" y="25940"/>
                  </a:cubicBezTo>
                  <a:cubicBezTo>
                    <a:pt x="33944" y="25940"/>
                    <a:pt x="34930" y="25605"/>
                    <a:pt x="35685" y="24979"/>
                  </a:cubicBezTo>
                  <a:cubicBezTo>
                    <a:pt x="36749" y="24067"/>
                    <a:pt x="37661" y="22456"/>
                    <a:pt x="37357" y="21119"/>
                  </a:cubicBezTo>
                  <a:cubicBezTo>
                    <a:pt x="39819" y="20359"/>
                    <a:pt x="42129" y="18869"/>
                    <a:pt x="43558" y="16711"/>
                  </a:cubicBezTo>
                  <a:cubicBezTo>
                    <a:pt x="44956" y="14553"/>
                    <a:pt x="45351" y="11696"/>
                    <a:pt x="44287" y="9325"/>
                  </a:cubicBezTo>
                  <a:cubicBezTo>
                    <a:pt x="43345" y="7253"/>
                    <a:pt x="41140" y="5752"/>
                    <a:pt x="38875" y="5752"/>
                  </a:cubicBezTo>
                  <a:cubicBezTo>
                    <a:pt x="38582" y="5752"/>
                    <a:pt x="38288" y="5778"/>
                    <a:pt x="37995" y="5830"/>
                  </a:cubicBezTo>
                  <a:cubicBezTo>
                    <a:pt x="36536" y="6103"/>
                    <a:pt x="35199" y="7015"/>
                    <a:pt x="33709" y="7137"/>
                  </a:cubicBezTo>
                  <a:cubicBezTo>
                    <a:pt x="33581" y="7148"/>
                    <a:pt x="33453" y="7154"/>
                    <a:pt x="33325" y="7154"/>
                  </a:cubicBezTo>
                  <a:cubicBezTo>
                    <a:pt x="32092" y="7154"/>
                    <a:pt x="30896" y="6640"/>
                    <a:pt x="29849" y="5951"/>
                  </a:cubicBezTo>
                  <a:cubicBezTo>
                    <a:pt x="28694" y="5191"/>
                    <a:pt x="27691" y="4249"/>
                    <a:pt x="26627" y="3398"/>
                  </a:cubicBezTo>
                  <a:cubicBezTo>
                    <a:pt x="23994" y="1350"/>
                    <a:pt x="20733" y="0"/>
                    <a:pt x="1741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64"/>
            <p:cNvSpPr/>
            <p:nvPr/>
          </p:nvSpPr>
          <p:spPr>
            <a:xfrm>
              <a:off x="1578575" y="1771775"/>
              <a:ext cx="1107175" cy="326600"/>
            </a:xfrm>
            <a:custGeom>
              <a:avLst/>
              <a:gdLst/>
              <a:ahLst/>
              <a:cxnLst/>
              <a:rect l="l" t="t" r="r" b="b"/>
              <a:pathLst>
                <a:path w="44287" h="13064" extrusionOk="0">
                  <a:moveTo>
                    <a:pt x="36233" y="0"/>
                  </a:moveTo>
                  <a:cubicBezTo>
                    <a:pt x="33614" y="0"/>
                    <a:pt x="30844" y="885"/>
                    <a:pt x="28390" y="1574"/>
                  </a:cubicBezTo>
                  <a:cubicBezTo>
                    <a:pt x="24724" y="2606"/>
                    <a:pt x="21058" y="3127"/>
                    <a:pt x="17351" y="3127"/>
                  </a:cubicBezTo>
                  <a:cubicBezTo>
                    <a:pt x="15711" y="3127"/>
                    <a:pt x="14062" y="3025"/>
                    <a:pt x="12401" y="2820"/>
                  </a:cubicBezTo>
                  <a:cubicBezTo>
                    <a:pt x="9777" y="2510"/>
                    <a:pt x="7153" y="1990"/>
                    <a:pt x="4529" y="1990"/>
                  </a:cubicBezTo>
                  <a:cubicBezTo>
                    <a:pt x="4326" y="1990"/>
                    <a:pt x="4124" y="1993"/>
                    <a:pt x="3921" y="1999"/>
                  </a:cubicBezTo>
                  <a:cubicBezTo>
                    <a:pt x="2614" y="2060"/>
                    <a:pt x="1337" y="2334"/>
                    <a:pt x="61" y="2698"/>
                  </a:cubicBezTo>
                  <a:cubicBezTo>
                    <a:pt x="30" y="3154"/>
                    <a:pt x="0" y="3641"/>
                    <a:pt x="30" y="4127"/>
                  </a:cubicBezTo>
                  <a:cubicBezTo>
                    <a:pt x="91" y="5252"/>
                    <a:pt x="274" y="6376"/>
                    <a:pt x="730" y="7379"/>
                  </a:cubicBezTo>
                  <a:cubicBezTo>
                    <a:pt x="5208" y="6414"/>
                    <a:pt x="9955" y="5694"/>
                    <a:pt x="14646" y="5694"/>
                  </a:cubicBezTo>
                  <a:cubicBezTo>
                    <a:pt x="17342" y="5694"/>
                    <a:pt x="20019" y="5932"/>
                    <a:pt x="22614" y="6498"/>
                  </a:cubicBezTo>
                  <a:cubicBezTo>
                    <a:pt x="22675" y="6437"/>
                    <a:pt x="22766" y="6407"/>
                    <a:pt x="22827" y="6376"/>
                  </a:cubicBezTo>
                  <a:cubicBezTo>
                    <a:pt x="23127" y="6250"/>
                    <a:pt x="23449" y="6192"/>
                    <a:pt x="23774" y="6192"/>
                  </a:cubicBezTo>
                  <a:cubicBezTo>
                    <a:pt x="24468" y="6192"/>
                    <a:pt x="25176" y="6458"/>
                    <a:pt x="25715" y="6893"/>
                  </a:cubicBezTo>
                  <a:cubicBezTo>
                    <a:pt x="25958" y="7106"/>
                    <a:pt x="26140" y="7319"/>
                    <a:pt x="26323" y="7531"/>
                  </a:cubicBezTo>
                  <a:cubicBezTo>
                    <a:pt x="29879" y="8778"/>
                    <a:pt x="33314" y="10632"/>
                    <a:pt x="36475" y="12577"/>
                  </a:cubicBezTo>
                  <a:cubicBezTo>
                    <a:pt x="36657" y="12699"/>
                    <a:pt x="36931" y="12881"/>
                    <a:pt x="37204" y="13063"/>
                  </a:cubicBezTo>
                  <a:cubicBezTo>
                    <a:pt x="37387" y="12516"/>
                    <a:pt x="37448" y="11999"/>
                    <a:pt x="37326" y="11483"/>
                  </a:cubicBezTo>
                  <a:cubicBezTo>
                    <a:pt x="39818" y="10723"/>
                    <a:pt x="42098" y="9233"/>
                    <a:pt x="43527" y="7075"/>
                  </a:cubicBezTo>
                  <a:cubicBezTo>
                    <a:pt x="43831" y="6619"/>
                    <a:pt x="44074" y="6133"/>
                    <a:pt x="44287" y="5616"/>
                  </a:cubicBezTo>
                  <a:cubicBezTo>
                    <a:pt x="43679" y="4401"/>
                    <a:pt x="42949" y="3246"/>
                    <a:pt x="42037" y="2303"/>
                  </a:cubicBezTo>
                  <a:cubicBezTo>
                    <a:pt x="40366" y="578"/>
                    <a:pt x="38349" y="0"/>
                    <a:pt x="3623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8" name="Google Shape;1308;p64"/>
          <p:cNvGrpSpPr/>
          <p:nvPr/>
        </p:nvGrpSpPr>
        <p:grpSpPr>
          <a:xfrm>
            <a:off x="7497374" y="1853382"/>
            <a:ext cx="1628002" cy="3290198"/>
            <a:chOff x="6795049" y="1179275"/>
            <a:chExt cx="916719" cy="1852694"/>
          </a:xfrm>
        </p:grpSpPr>
        <p:sp>
          <p:nvSpPr>
            <p:cNvPr id="1309" name="Google Shape;1309;p64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64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64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64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64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D93DC25-1ED5-2EA3-15A1-435E508B3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3900" y="1501698"/>
            <a:ext cx="3606900" cy="1650380"/>
          </a:xfrm>
        </p:spPr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022985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</p:spTree>
    <p:extLst>
      <p:ext uri="{BB962C8B-B14F-4D97-AF65-F5344CB8AC3E}">
        <p14:creationId xmlns:p14="http://schemas.microsoft.com/office/powerpoint/2010/main" val="7696052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D93DC25-1ED5-2EA3-15A1-435E508B3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3900" y="1501698"/>
            <a:ext cx="3606900" cy="1650380"/>
          </a:xfrm>
        </p:spPr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475844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</p:spTree>
    <p:extLst>
      <p:ext uri="{BB962C8B-B14F-4D97-AF65-F5344CB8AC3E}">
        <p14:creationId xmlns:p14="http://schemas.microsoft.com/office/powerpoint/2010/main" val="38740132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D93DC25-1ED5-2EA3-15A1-435E508B3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3900" y="1501698"/>
            <a:ext cx="3606900" cy="1650380"/>
          </a:xfrm>
        </p:spPr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43518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CF8A19E-1159-1E7A-3C4D-F4B0F6DCF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00" y="522360"/>
            <a:ext cx="6639676" cy="348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793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17748-DAD7-4FC6-683E-DB7CB2A7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del programa</a:t>
            </a:r>
          </a:p>
        </p:txBody>
      </p:sp>
    </p:spTree>
    <p:extLst>
      <p:ext uri="{BB962C8B-B14F-4D97-AF65-F5344CB8AC3E}">
        <p14:creationId xmlns:p14="http://schemas.microsoft.com/office/powerpoint/2010/main" val="39880893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682;p76">
            <a:extLst>
              <a:ext uri="{FF2B5EF4-FFF2-40B4-BE49-F238E27FC236}">
                <a16:creationId xmlns:a16="http://schemas.microsoft.com/office/drawing/2014/main" id="{599D1A51-6208-580C-8C95-502406D4F6B0}"/>
              </a:ext>
            </a:extLst>
          </p:cNvPr>
          <p:cNvSpPr/>
          <p:nvPr/>
        </p:nvSpPr>
        <p:spPr>
          <a:xfrm>
            <a:off x="1113947" y="901692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689;p76">
            <a:extLst>
              <a:ext uri="{FF2B5EF4-FFF2-40B4-BE49-F238E27FC236}">
                <a16:creationId xmlns:a16="http://schemas.microsoft.com/office/drawing/2014/main" id="{CF291E2D-02DA-94F7-0910-49E677DD9E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66014" y="1785056"/>
            <a:ext cx="3858900" cy="118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grpSp>
        <p:nvGrpSpPr>
          <p:cNvPr id="47" name="Google Shape;1683;p76">
            <a:extLst>
              <a:ext uri="{FF2B5EF4-FFF2-40B4-BE49-F238E27FC236}">
                <a16:creationId xmlns:a16="http://schemas.microsoft.com/office/drawing/2014/main" id="{4CE5F011-74E1-72CE-8984-E6B30AC2B921}"/>
              </a:ext>
            </a:extLst>
          </p:cNvPr>
          <p:cNvGrpSpPr/>
          <p:nvPr/>
        </p:nvGrpSpPr>
        <p:grpSpPr>
          <a:xfrm>
            <a:off x="1855697" y="1166090"/>
            <a:ext cx="1259755" cy="3123261"/>
            <a:chOff x="2330682" y="1468700"/>
            <a:chExt cx="824447" cy="2044019"/>
          </a:xfrm>
        </p:grpSpPr>
        <p:sp>
          <p:nvSpPr>
            <p:cNvPr id="48" name="Google Shape;1684;p76">
              <a:extLst>
                <a:ext uri="{FF2B5EF4-FFF2-40B4-BE49-F238E27FC236}">
                  <a16:creationId xmlns:a16="http://schemas.microsoft.com/office/drawing/2014/main" id="{307DB981-6887-65DC-1BB9-30B212FE3E41}"/>
                </a:ext>
              </a:extLst>
            </p:cNvPr>
            <p:cNvSpPr/>
            <p:nvPr/>
          </p:nvSpPr>
          <p:spPr>
            <a:xfrm>
              <a:off x="2519514" y="2137089"/>
              <a:ext cx="635615" cy="611378"/>
            </a:xfrm>
            <a:custGeom>
              <a:avLst/>
              <a:gdLst/>
              <a:ahLst/>
              <a:cxnLst/>
              <a:rect l="l" t="t" r="r" b="b"/>
              <a:pathLst>
                <a:path w="19302" h="18566" extrusionOk="0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685;p76">
              <a:extLst>
                <a:ext uri="{FF2B5EF4-FFF2-40B4-BE49-F238E27FC236}">
                  <a16:creationId xmlns:a16="http://schemas.microsoft.com/office/drawing/2014/main" id="{86525B1E-5B3D-C21B-2F35-82B12F4E1F9D}"/>
                </a:ext>
              </a:extLst>
            </p:cNvPr>
            <p:cNvSpPr/>
            <p:nvPr/>
          </p:nvSpPr>
          <p:spPr>
            <a:xfrm>
              <a:off x="2502489" y="2544998"/>
              <a:ext cx="166198" cy="684648"/>
            </a:xfrm>
            <a:custGeom>
              <a:avLst/>
              <a:gdLst/>
              <a:ahLst/>
              <a:cxnLst/>
              <a:rect l="l" t="t" r="r" b="b"/>
              <a:pathLst>
                <a:path w="5047" h="20791" fill="none" extrusionOk="0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686;p76">
              <a:extLst>
                <a:ext uri="{FF2B5EF4-FFF2-40B4-BE49-F238E27FC236}">
                  <a16:creationId xmlns:a16="http://schemas.microsoft.com/office/drawing/2014/main" id="{FD5B9789-B6C6-4BD7-BA95-3218D01CEC9D}"/>
                </a:ext>
              </a:extLst>
            </p:cNvPr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687;p76">
              <a:extLst>
                <a:ext uri="{FF2B5EF4-FFF2-40B4-BE49-F238E27FC236}">
                  <a16:creationId xmlns:a16="http://schemas.microsoft.com/office/drawing/2014/main" id="{04391F73-983A-8325-8846-9A0209F202F5}"/>
                </a:ext>
              </a:extLst>
            </p:cNvPr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688;p76">
              <a:extLst>
                <a:ext uri="{FF2B5EF4-FFF2-40B4-BE49-F238E27FC236}">
                  <a16:creationId xmlns:a16="http://schemas.microsoft.com/office/drawing/2014/main" id="{FD144754-AB8D-C171-7022-0E6B674E5CD1}"/>
                </a:ext>
              </a:extLst>
            </p:cNvPr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oogle Shape;1707;p76">
            <a:extLst>
              <a:ext uri="{FF2B5EF4-FFF2-40B4-BE49-F238E27FC236}">
                <a16:creationId xmlns:a16="http://schemas.microsoft.com/office/drawing/2014/main" id="{A6087A5E-9150-5A04-2A98-1F9C120938CC}"/>
              </a:ext>
            </a:extLst>
          </p:cNvPr>
          <p:cNvGrpSpPr/>
          <p:nvPr/>
        </p:nvGrpSpPr>
        <p:grpSpPr>
          <a:xfrm>
            <a:off x="385017" y="1342740"/>
            <a:ext cx="3500680" cy="2149710"/>
            <a:chOff x="713223" y="2038668"/>
            <a:chExt cx="2783620" cy="1709375"/>
          </a:xfrm>
        </p:grpSpPr>
        <p:sp>
          <p:nvSpPr>
            <p:cNvPr id="8" name="Google Shape;1708;p76">
              <a:extLst>
                <a:ext uri="{FF2B5EF4-FFF2-40B4-BE49-F238E27FC236}">
                  <a16:creationId xmlns:a16="http://schemas.microsoft.com/office/drawing/2014/main" id="{C3DD7593-D67A-79CC-0861-27A2648C411F}"/>
                </a:ext>
              </a:extLst>
            </p:cNvPr>
            <p:cNvSpPr/>
            <p:nvPr/>
          </p:nvSpPr>
          <p:spPr>
            <a:xfrm>
              <a:off x="2236912" y="3199987"/>
              <a:ext cx="678879" cy="400324"/>
            </a:xfrm>
            <a:custGeom>
              <a:avLst/>
              <a:gdLst/>
              <a:ahLst/>
              <a:cxnLst/>
              <a:rect l="l" t="t" r="r" b="b"/>
              <a:pathLst>
                <a:path w="18147" h="10701" extrusionOk="0">
                  <a:moveTo>
                    <a:pt x="5380" y="1"/>
                  </a:moveTo>
                  <a:cubicBezTo>
                    <a:pt x="5380" y="1"/>
                    <a:pt x="2675" y="1"/>
                    <a:pt x="1307" y="1186"/>
                  </a:cubicBezTo>
                  <a:lnTo>
                    <a:pt x="1277" y="1186"/>
                  </a:lnTo>
                  <a:cubicBezTo>
                    <a:pt x="942" y="1490"/>
                    <a:pt x="669" y="1855"/>
                    <a:pt x="547" y="2311"/>
                  </a:cubicBezTo>
                  <a:cubicBezTo>
                    <a:pt x="0" y="4621"/>
                    <a:pt x="1033" y="6201"/>
                    <a:pt x="3222" y="7478"/>
                  </a:cubicBezTo>
                  <a:cubicBezTo>
                    <a:pt x="5380" y="8755"/>
                    <a:pt x="13040" y="10700"/>
                    <a:pt x="13040" y="10700"/>
                  </a:cubicBezTo>
                  <a:lnTo>
                    <a:pt x="16201" y="8755"/>
                  </a:lnTo>
                  <a:lnTo>
                    <a:pt x="18146" y="7600"/>
                  </a:lnTo>
                  <a:lnTo>
                    <a:pt x="538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709;p76">
              <a:extLst>
                <a:ext uri="{FF2B5EF4-FFF2-40B4-BE49-F238E27FC236}">
                  <a16:creationId xmlns:a16="http://schemas.microsoft.com/office/drawing/2014/main" id="{14158FCA-FC9D-A45E-ABAC-46B915E7F983}"/>
                </a:ext>
              </a:extLst>
            </p:cNvPr>
            <p:cNvSpPr/>
            <p:nvPr/>
          </p:nvSpPr>
          <p:spPr>
            <a:xfrm>
              <a:off x="2236912" y="3228493"/>
              <a:ext cx="606079" cy="371818"/>
            </a:xfrm>
            <a:custGeom>
              <a:avLst/>
              <a:gdLst/>
              <a:ahLst/>
              <a:cxnLst/>
              <a:rect l="l" t="t" r="r" b="b"/>
              <a:pathLst>
                <a:path w="16201" h="9939" extrusionOk="0">
                  <a:moveTo>
                    <a:pt x="2759" y="1"/>
                  </a:moveTo>
                  <a:cubicBezTo>
                    <a:pt x="1949" y="1"/>
                    <a:pt x="1482" y="279"/>
                    <a:pt x="1307" y="424"/>
                  </a:cubicBezTo>
                  <a:lnTo>
                    <a:pt x="1277" y="424"/>
                  </a:lnTo>
                  <a:cubicBezTo>
                    <a:pt x="942" y="728"/>
                    <a:pt x="669" y="1093"/>
                    <a:pt x="547" y="1549"/>
                  </a:cubicBezTo>
                  <a:cubicBezTo>
                    <a:pt x="0" y="3859"/>
                    <a:pt x="1033" y="5439"/>
                    <a:pt x="3222" y="6716"/>
                  </a:cubicBezTo>
                  <a:cubicBezTo>
                    <a:pt x="5380" y="7993"/>
                    <a:pt x="13040" y="9938"/>
                    <a:pt x="13040" y="9938"/>
                  </a:cubicBezTo>
                  <a:lnTo>
                    <a:pt x="16201" y="7993"/>
                  </a:lnTo>
                  <a:cubicBezTo>
                    <a:pt x="15897" y="7780"/>
                    <a:pt x="10487" y="4102"/>
                    <a:pt x="6687" y="1518"/>
                  </a:cubicBezTo>
                  <a:cubicBezTo>
                    <a:pt x="4928" y="330"/>
                    <a:pt x="3641" y="1"/>
                    <a:pt x="275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10;p76">
              <a:extLst>
                <a:ext uri="{FF2B5EF4-FFF2-40B4-BE49-F238E27FC236}">
                  <a16:creationId xmlns:a16="http://schemas.microsoft.com/office/drawing/2014/main" id="{38200B57-F9C2-CB70-335E-EEBCD3474C0F}"/>
                </a:ext>
              </a:extLst>
            </p:cNvPr>
            <p:cNvSpPr/>
            <p:nvPr/>
          </p:nvSpPr>
          <p:spPr>
            <a:xfrm>
              <a:off x="2621225" y="3514380"/>
              <a:ext cx="321838" cy="233663"/>
            </a:xfrm>
            <a:custGeom>
              <a:avLst/>
              <a:gdLst/>
              <a:ahLst/>
              <a:cxnLst/>
              <a:rect l="l" t="t" r="r" b="b"/>
              <a:pathLst>
                <a:path w="8603" h="6246" extrusionOk="0">
                  <a:moveTo>
                    <a:pt x="6372" y="1"/>
                  </a:moveTo>
                  <a:cubicBezTo>
                    <a:pt x="6158" y="1"/>
                    <a:pt x="5921" y="43"/>
                    <a:pt x="5654" y="138"/>
                  </a:cubicBezTo>
                  <a:cubicBezTo>
                    <a:pt x="5654" y="138"/>
                    <a:pt x="5138" y="290"/>
                    <a:pt x="3435" y="1658"/>
                  </a:cubicBezTo>
                  <a:cubicBezTo>
                    <a:pt x="1703" y="3026"/>
                    <a:pt x="1" y="3633"/>
                    <a:pt x="305" y="5062"/>
                  </a:cubicBezTo>
                  <a:cubicBezTo>
                    <a:pt x="455" y="5846"/>
                    <a:pt x="1356" y="6246"/>
                    <a:pt x="2384" y="6246"/>
                  </a:cubicBezTo>
                  <a:cubicBezTo>
                    <a:pt x="3230" y="6246"/>
                    <a:pt x="4162" y="5975"/>
                    <a:pt x="4834" y="5427"/>
                  </a:cubicBezTo>
                  <a:cubicBezTo>
                    <a:pt x="6293" y="4181"/>
                    <a:pt x="8603" y="1992"/>
                    <a:pt x="8086" y="1232"/>
                  </a:cubicBezTo>
                  <a:cubicBezTo>
                    <a:pt x="7653" y="607"/>
                    <a:pt x="7182" y="1"/>
                    <a:pt x="63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11;p76">
              <a:extLst>
                <a:ext uri="{FF2B5EF4-FFF2-40B4-BE49-F238E27FC236}">
                  <a16:creationId xmlns:a16="http://schemas.microsoft.com/office/drawing/2014/main" id="{2FAF62C0-101A-98C5-4CE1-EB3E90989D44}"/>
                </a:ext>
              </a:extLst>
            </p:cNvPr>
            <p:cNvSpPr/>
            <p:nvPr/>
          </p:nvSpPr>
          <p:spPr>
            <a:xfrm>
              <a:off x="2637161" y="3518645"/>
              <a:ext cx="290002" cy="211142"/>
            </a:xfrm>
            <a:custGeom>
              <a:avLst/>
              <a:gdLst/>
              <a:ahLst/>
              <a:cxnLst/>
              <a:rect l="l" t="t" r="r" b="b"/>
              <a:pathLst>
                <a:path w="7752" h="5644" extrusionOk="0">
                  <a:moveTo>
                    <a:pt x="5718" y="1"/>
                  </a:moveTo>
                  <a:cubicBezTo>
                    <a:pt x="5535" y="1"/>
                    <a:pt x="5333" y="36"/>
                    <a:pt x="5107" y="115"/>
                  </a:cubicBezTo>
                  <a:cubicBezTo>
                    <a:pt x="5107" y="115"/>
                    <a:pt x="4620" y="267"/>
                    <a:pt x="3070" y="1513"/>
                  </a:cubicBezTo>
                  <a:cubicBezTo>
                    <a:pt x="1520" y="2760"/>
                    <a:pt x="0" y="3276"/>
                    <a:pt x="243" y="4583"/>
                  </a:cubicBezTo>
                  <a:cubicBezTo>
                    <a:pt x="393" y="5282"/>
                    <a:pt x="1208" y="5644"/>
                    <a:pt x="2134" y="5644"/>
                  </a:cubicBezTo>
                  <a:cubicBezTo>
                    <a:pt x="2899" y="5644"/>
                    <a:pt x="3741" y="5396"/>
                    <a:pt x="4347" y="4887"/>
                  </a:cubicBezTo>
                  <a:cubicBezTo>
                    <a:pt x="5654" y="3793"/>
                    <a:pt x="7751" y="1817"/>
                    <a:pt x="7265" y="1118"/>
                  </a:cubicBezTo>
                  <a:cubicBezTo>
                    <a:pt x="6876" y="559"/>
                    <a:pt x="6449" y="1"/>
                    <a:pt x="571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12;p76">
              <a:extLst>
                <a:ext uri="{FF2B5EF4-FFF2-40B4-BE49-F238E27FC236}">
                  <a16:creationId xmlns:a16="http://schemas.microsoft.com/office/drawing/2014/main" id="{D5F2236B-286B-EF2D-BE6F-7CB7055A2033}"/>
                </a:ext>
              </a:extLst>
            </p:cNvPr>
            <p:cNvSpPr/>
            <p:nvPr/>
          </p:nvSpPr>
          <p:spPr>
            <a:xfrm>
              <a:off x="2802027" y="2567758"/>
              <a:ext cx="233139" cy="584419"/>
            </a:xfrm>
            <a:custGeom>
              <a:avLst/>
              <a:gdLst/>
              <a:ahLst/>
              <a:cxnLst/>
              <a:rect l="l" t="t" r="r" b="b"/>
              <a:pathLst>
                <a:path w="6232" h="15622" extrusionOk="0">
                  <a:moveTo>
                    <a:pt x="6201" y="1"/>
                  </a:moveTo>
                  <a:lnTo>
                    <a:pt x="6201" y="19"/>
                  </a:lnTo>
                  <a:lnTo>
                    <a:pt x="6201" y="19"/>
                  </a:lnTo>
                  <a:cubicBezTo>
                    <a:pt x="6221" y="7"/>
                    <a:pt x="6232" y="1"/>
                    <a:pt x="6232" y="1"/>
                  </a:cubicBezTo>
                  <a:close/>
                  <a:moveTo>
                    <a:pt x="6201" y="19"/>
                  </a:moveTo>
                  <a:cubicBezTo>
                    <a:pt x="5985" y="151"/>
                    <a:pt x="4661" y="1031"/>
                    <a:pt x="3770" y="3314"/>
                  </a:cubicBezTo>
                  <a:cubicBezTo>
                    <a:pt x="2767" y="5776"/>
                    <a:pt x="1247" y="12159"/>
                    <a:pt x="882" y="13041"/>
                  </a:cubicBezTo>
                  <a:cubicBezTo>
                    <a:pt x="548" y="13922"/>
                    <a:pt x="1" y="15077"/>
                    <a:pt x="2311" y="15503"/>
                  </a:cubicBezTo>
                  <a:cubicBezTo>
                    <a:pt x="2767" y="15588"/>
                    <a:pt x="3196" y="15622"/>
                    <a:pt x="3591" y="15622"/>
                  </a:cubicBezTo>
                  <a:cubicBezTo>
                    <a:pt x="5170" y="15622"/>
                    <a:pt x="6201" y="15077"/>
                    <a:pt x="6201" y="15077"/>
                  </a:cubicBezTo>
                  <a:lnTo>
                    <a:pt x="6201" y="19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713;p76">
              <a:extLst>
                <a:ext uri="{FF2B5EF4-FFF2-40B4-BE49-F238E27FC236}">
                  <a16:creationId xmlns:a16="http://schemas.microsoft.com/office/drawing/2014/main" id="{33DD7C59-CF9E-C0AD-BE03-09863F90BE4A}"/>
                </a:ext>
              </a:extLst>
            </p:cNvPr>
            <p:cNvSpPr/>
            <p:nvPr/>
          </p:nvSpPr>
          <p:spPr>
            <a:xfrm>
              <a:off x="2447268" y="3536565"/>
              <a:ext cx="145562" cy="127418"/>
            </a:xfrm>
            <a:custGeom>
              <a:avLst/>
              <a:gdLst/>
              <a:ahLst/>
              <a:cxnLst/>
              <a:rect l="l" t="t" r="r" b="b"/>
              <a:pathLst>
                <a:path w="3891" h="3406" extrusionOk="0">
                  <a:moveTo>
                    <a:pt x="1246" y="1"/>
                  </a:moveTo>
                  <a:lnTo>
                    <a:pt x="243" y="700"/>
                  </a:lnTo>
                  <a:cubicBezTo>
                    <a:pt x="0" y="2098"/>
                    <a:pt x="487" y="2980"/>
                    <a:pt x="1702" y="3405"/>
                  </a:cubicBezTo>
                  <a:lnTo>
                    <a:pt x="3891" y="2524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714;p76">
              <a:extLst>
                <a:ext uri="{FF2B5EF4-FFF2-40B4-BE49-F238E27FC236}">
                  <a16:creationId xmlns:a16="http://schemas.microsoft.com/office/drawing/2014/main" id="{1A705332-AE09-6E36-7C96-FD0B764F089B}"/>
                </a:ext>
              </a:extLst>
            </p:cNvPr>
            <p:cNvSpPr/>
            <p:nvPr/>
          </p:nvSpPr>
          <p:spPr>
            <a:xfrm>
              <a:off x="2487072" y="3233731"/>
              <a:ext cx="357078" cy="423406"/>
            </a:xfrm>
            <a:custGeom>
              <a:avLst/>
              <a:gdLst/>
              <a:ahLst/>
              <a:cxnLst/>
              <a:rect l="l" t="t" r="r" b="b"/>
              <a:pathLst>
                <a:path w="9545" h="11318" extrusionOk="0">
                  <a:moveTo>
                    <a:pt x="8080" y="0"/>
                  </a:moveTo>
                  <a:cubicBezTo>
                    <a:pt x="7480" y="0"/>
                    <a:pt x="6485" y="167"/>
                    <a:pt x="5289" y="1014"/>
                  </a:cubicBezTo>
                  <a:cubicBezTo>
                    <a:pt x="3313" y="2412"/>
                    <a:pt x="0" y="8005"/>
                    <a:pt x="0" y="8005"/>
                  </a:cubicBezTo>
                  <a:cubicBezTo>
                    <a:pt x="0" y="8005"/>
                    <a:pt x="243" y="10588"/>
                    <a:pt x="2097" y="11318"/>
                  </a:cubicBezTo>
                  <a:cubicBezTo>
                    <a:pt x="2097" y="11318"/>
                    <a:pt x="5471" y="9707"/>
                    <a:pt x="7204" y="8643"/>
                  </a:cubicBezTo>
                  <a:cubicBezTo>
                    <a:pt x="8936" y="7579"/>
                    <a:pt x="9544" y="6546"/>
                    <a:pt x="9544" y="6546"/>
                  </a:cubicBezTo>
                  <a:lnTo>
                    <a:pt x="8693" y="71"/>
                  </a:lnTo>
                  <a:cubicBezTo>
                    <a:pt x="8693" y="71"/>
                    <a:pt x="8471" y="0"/>
                    <a:pt x="808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15;p76">
              <a:extLst>
                <a:ext uri="{FF2B5EF4-FFF2-40B4-BE49-F238E27FC236}">
                  <a16:creationId xmlns:a16="http://schemas.microsoft.com/office/drawing/2014/main" id="{20032B8C-2CB5-15CA-3729-FAF7AA328F1E}"/>
                </a:ext>
              </a:extLst>
            </p:cNvPr>
            <p:cNvSpPr/>
            <p:nvPr/>
          </p:nvSpPr>
          <p:spPr>
            <a:xfrm>
              <a:off x="2881636" y="2556385"/>
              <a:ext cx="590180" cy="852873"/>
            </a:xfrm>
            <a:custGeom>
              <a:avLst/>
              <a:gdLst/>
              <a:ahLst/>
              <a:cxnLst/>
              <a:rect l="l" t="t" r="r" b="b"/>
              <a:pathLst>
                <a:path w="15776" h="22798" extrusionOk="0">
                  <a:moveTo>
                    <a:pt x="4256" y="1"/>
                  </a:moveTo>
                  <a:cubicBezTo>
                    <a:pt x="4256" y="1"/>
                    <a:pt x="2766" y="2797"/>
                    <a:pt x="2128" y="4226"/>
                  </a:cubicBezTo>
                  <a:cubicBezTo>
                    <a:pt x="1490" y="5624"/>
                    <a:pt x="426" y="7813"/>
                    <a:pt x="2098" y="10001"/>
                  </a:cubicBezTo>
                  <a:cubicBezTo>
                    <a:pt x="3739" y="12220"/>
                    <a:pt x="0" y="19059"/>
                    <a:pt x="0" y="19059"/>
                  </a:cubicBezTo>
                  <a:cubicBezTo>
                    <a:pt x="0" y="19059"/>
                    <a:pt x="2067" y="22038"/>
                    <a:pt x="7356" y="22311"/>
                  </a:cubicBezTo>
                  <a:cubicBezTo>
                    <a:pt x="8754" y="22402"/>
                    <a:pt x="9849" y="22463"/>
                    <a:pt x="10669" y="22524"/>
                  </a:cubicBezTo>
                  <a:cubicBezTo>
                    <a:pt x="12949" y="22706"/>
                    <a:pt x="13283" y="22798"/>
                    <a:pt x="13283" y="22798"/>
                  </a:cubicBezTo>
                  <a:cubicBezTo>
                    <a:pt x="13283" y="22798"/>
                    <a:pt x="14894" y="14864"/>
                    <a:pt x="15472" y="8968"/>
                  </a:cubicBezTo>
                  <a:cubicBezTo>
                    <a:pt x="15715" y="6597"/>
                    <a:pt x="15776" y="4530"/>
                    <a:pt x="15502" y="3466"/>
                  </a:cubicBezTo>
                  <a:cubicBezTo>
                    <a:pt x="14731" y="660"/>
                    <a:pt x="12898" y="337"/>
                    <a:pt x="12093" y="337"/>
                  </a:cubicBezTo>
                  <a:cubicBezTo>
                    <a:pt x="11852" y="337"/>
                    <a:pt x="11703" y="366"/>
                    <a:pt x="11703" y="366"/>
                  </a:cubicBezTo>
                  <a:lnTo>
                    <a:pt x="5259" y="305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16;p76">
              <a:extLst>
                <a:ext uri="{FF2B5EF4-FFF2-40B4-BE49-F238E27FC236}">
                  <a16:creationId xmlns:a16="http://schemas.microsoft.com/office/drawing/2014/main" id="{16EDD028-481E-E4E9-54D9-699A083F17A7}"/>
                </a:ext>
              </a:extLst>
            </p:cNvPr>
            <p:cNvSpPr/>
            <p:nvPr/>
          </p:nvSpPr>
          <p:spPr>
            <a:xfrm>
              <a:off x="2409746" y="3215923"/>
              <a:ext cx="573121" cy="180129"/>
            </a:xfrm>
            <a:custGeom>
              <a:avLst/>
              <a:gdLst/>
              <a:ahLst/>
              <a:cxnLst/>
              <a:rect l="l" t="t" r="r" b="b"/>
              <a:pathLst>
                <a:path w="15320" h="4815" extrusionOk="0">
                  <a:moveTo>
                    <a:pt x="0" y="0"/>
                  </a:moveTo>
                  <a:lnTo>
                    <a:pt x="183" y="669"/>
                  </a:lnTo>
                  <a:cubicBezTo>
                    <a:pt x="243" y="973"/>
                    <a:pt x="426" y="1216"/>
                    <a:pt x="699" y="1368"/>
                  </a:cubicBezTo>
                  <a:lnTo>
                    <a:pt x="5958" y="4499"/>
                  </a:lnTo>
                  <a:cubicBezTo>
                    <a:pt x="6310" y="4706"/>
                    <a:pt x="6704" y="4814"/>
                    <a:pt x="7102" y="4814"/>
                  </a:cubicBezTo>
                  <a:cubicBezTo>
                    <a:pt x="7289" y="4814"/>
                    <a:pt x="7476" y="4790"/>
                    <a:pt x="7660" y="4742"/>
                  </a:cubicBezTo>
                  <a:lnTo>
                    <a:pt x="14681" y="2827"/>
                  </a:lnTo>
                  <a:cubicBezTo>
                    <a:pt x="14985" y="2766"/>
                    <a:pt x="15228" y="2493"/>
                    <a:pt x="15259" y="2189"/>
                  </a:cubicBezTo>
                  <a:lnTo>
                    <a:pt x="15320" y="1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17;p76">
              <a:extLst>
                <a:ext uri="{FF2B5EF4-FFF2-40B4-BE49-F238E27FC236}">
                  <a16:creationId xmlns:a16="http://schemas.microsoft.com/office/drawing/2014/main" id="{BA9C8A2F-183D-F83F-3522-77BFC287EB3F}"/>
                </a:ext>
              </a:extLst>
            </p:cNvPr>
            <p:cNvSpPr/>
            <p:nvPr/>
          </p:nvSpPr>
          <p:spPr>
            <a:xfrm>
              <a:off x="2555271" y="3180234"/>
              <a:ext cx="427596" cy="179007"/>
            </a:xfrm>
            <a:custGeom>
              <a:avLst/>
              <a:gdLst/>
              <a:ahLst/>
              <a:cxnLst/>
              <a:rect l="l" t="t" r="r" b="b"/>
              <a:pathLst>
                <a:path w="11430" h="4785" extrusionOk="0">
                  <a:moveTo>
                    <a:pt x="5563" y="0"/>
                  </a:moveTo>
                  <a:cubicBezTo>
                    <a:pt x="5523" y="0"/>
                    <a:pt x="5482" y="4"/>
                    <a:pt x="5442" y="12"/>
                  </a:cubicBezTo>
                  <a:cubicBezTo>
                    <a:pt x="4408" y="164"/>
                    <a:pt x="92" y="863"/>
                    <a:pt x="1" y="894"/>
                  </a:cubicBezTo>
                  <a:lnTo>
                    <a:pt x="2645" y="4784"/>
                  </a:lnTo>
                  <a:lnTo>
                    <a:pt x="11430" y="2626"/>
                  </a:lnTo>
                  <a:lnTo>
                    <a:pt x="5867" y="73"/>
                  </a:lnTo>
                  <a:cubicBezTo>
                    <a:pt x="5778" y="28"/>
                    <a:pt x="5673" y="0"/>
                    <a:pt x="556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718;p76">
              <a:extLst>
                <a:ext uri="{FF2B5EF4-FFF2-40B4-BE49-F238E27FC236}">
                  <a16:creationId xmlns:a16="http://schemas.microsoft.com/office/drawing/2014/main" id="{F1CC737C-B223-1038-EDFD-60D0591F597C}"/>
                </a:ext>
              </a:extLst>
            </p:cNvPr>
            <p:cNvSpPr/>
            <p:nvPr/>
          </p:nvSpPr>
          <p:spPr>
            <a:xfrm>
              <a:off x="2259059" y="2867150"/>
              <a:ext cx="414503" cy="498900"/>
            </a:xfrm>
            <a:custGeom>
              <a:avLst/>
              <a:gdLst/>
              <a:ahLst/>
              <a:cxnLst/>
              <a:rect l="l" t="t" r="r" b="b"/>
              <a:pathLst>
                <a:path w="11080" h="13336" extrusionOk="0">
                  <a:moveTo>
                    <a:pt x="308" y="1"/>
                  </a:moveTo>
                  <a:cubicBezTo>
                    <a:pt x="137" y="1"/>
                    <a:pt x="0" y="179"/>
                    <a:pt x="77" y="357"/>
                  </a:cubicBezTo>
                  <a:lnTo>
                    <a:pt x="138" y="509"/>
                  </a:lnTo>
                  <a:lnTo>
                    <a:pt x="4028" y="9323"/>
                  </a:lnTo>
                  <a:lnTo>
                    <a:pt x="10320" y="13336"/>
                  </a:lnTo>
                  <a:lnTo>
                    <a:pt x="11080" y="13032"/>
                  </a:lnTo>
                  <a:lnTo>
                    <a:pt x="6642" y="3487"/>
                  </a:lnTo>
                  <a:cubicBezTo>
                    <a:pt x="6399" y="2849"/>
                    <a:pt x="5913" y="2363"/>
                    <a:pt x="5274" y="2089"/>
                  </a:cubicBezTo>
                  <a:lnTo>
                    <a:pt x="411" y="22"/>
                  </a:lnTo>
                  <a:cubicBezTo>
                    <a:pt x="376" y="7"/>
                    <a:pt x="342" y="1"/>
                    <a:pt x="30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19;p76">
              <a:extLst>
                <a:ext uri="{FF2B5EF4-FFF2-40B4-BE49-F238E27FC236}">
                  <a16:creationId xmlns:a16="http://schemas.microsoft.com/office/drawing/2014/main" id="{C221CB78-1CDB-746A-17B1-5BABA4E2CE43}"/>
                </a:ext>
              </a:extLst>
            </p:cNvPr>
            <p:cNvSpPr/>
            <p:nvPr/>
          </p:nvSpPr>
          <p:spPr>
            <a:xfrm>
              <a:off x="2264184" y="2886154"/>
              <a:ext cx="380983" cy="479895"/>
            </a:xfrm>
            <a:custGeom>
              <a:avLst/>
              <a:gdLst/>
              <a:ahLst/>
              <a:cxnLst/>
              <a:rect l="l" t="t" r="r" b="b"/>
              <a:pathLst>
                <a:path w="10184" h="12828" extrusionOk="0">
                  <a:moveTo>
                    <a:pt x="1" y="1"/>
                  </a:moveTo>
                  <a:lnTo>
                    <a:pt x="3891" y="8815"/>
                  </a:lnTo>
                  <a:lnTo>
                    <a:pt x="10183" y="12828"/>
                  </a:lnTo>
                  <a:lnTo>
                    <a:pt x="6049" y="3375"/>
                  </a:lnTo>
                  <a:cubicBezTo>
                    <a:pt x="5776" y="2736"/>
                    <a:pt x="5289" y="2250"/>
                    <a:pt x="4681" y="197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20;p76">
              <a:extLst>
                <a:ext uri="{FF2B5EF4-FFF2-40B4-BE49-F238E27FC236}">
                  <a16:creationId xmlns:a16="http://schemas.microsoft.com/office/drawing/2014/main" id="{5D9FAF33-BE85-C08B-6B80-3E79B76D1A62}"/>
                </a:ext>
              </a:extLst>
            </p:cNvPr>
            <p:cNvSpPr/>
            <p:nvPr/>
          </p:nvSpPr>
          <p:spPr>
            <a:xfrm>
              <a:off x="3082902" y="2038668"/>
              <a:ext cx="295651" cy="527556"/>
            </a:xfrm>
            <a:custGeom>
              <a:avLst/>
              <a:gdLst/>
              <a:ahLst/>
              <a:cxnLst/>
              <a:rect l="l" t="t" r="r" b="b"/>
              <a:pathLst>
                <a:path w="7903" h="14102" extrusionOk="0">
                  <a:moveTo>
                    <a:pt x="3093" y="0"/>
                  </a:moveTo>
                  <a:cubicBezTo>
                    <a:pt x="2924" y="0"/>
                    <a:pt x="2754" y="13"/>
                    <a:pt x="2584" y="40"/>
                  </a:cubicBezTo>
                  <a:cubicBezTo>
                    <a:pt x="92" y="435"/>
                    <a:pt x="0" y="2624"/>
                    <a:pt x="0" y="2624"/>
                  </a:cubicBezTo>
                  <a:cubicBezTo>
                    <a:pt x="0" y="2624"/>
                    <a:pt x="2037" y="10436"/>
                    <a:pt x="3496" y="12928"/>
                  </a:cubicBezTo>
                  <a:cubicBezTo>
                    <a:pt x="3981" y="13784"/>
                    <a:pt x="4648" y="14101"/>
                    <a:pt x="5314" y="14101"/>
                  </a:cubicBezTo>
                  <a:cubicBezTo>
                    <a:pt x="6610" y="14101"/>
                    <a:pt x="7903" y="12901"/>
                    <a:pt x="7843" y="12138"/>
                  </a:cubicBezTo>
                  <a:cubicBezTo>
                    <a:pt x="7751" y="11013"/>
                    <a:pt x="6687" y="11195"/>
                    <a:pt x="6292" y="9980"/>
                  </a:cubicBezTo>
                  <a:cubicBezTo>
                    <a:pt x="5897" y="8764"/>
                    <a:pt x="7174" y="7122"/>
                    <a:pt x="7387" y="4691"/>
                  </a:cubicBezTo>
                  <a:cubicBezTo>
                    <a:pt x="7613" y="2425"/>
                    <a:pt x="5411" y="0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721;p76">
              <a:extLst>
                <a:ext uri="{FF2B5EF4-FFF2-40B4-BE49-F238E27FC236}">
                  <a16:creationId xmlns:a16="http://schemas.microsoft.com/office/drawing/2014/main" id="{F30E5A87-DF5C-69A1-F443-0D8A33B9460B}"/>
                </a:ext>
              </a:extLst>
            </p:cNvPr>
            <p:cNvSpPr/>
            <p:nvPr/>
          </p:nvSpPr>
          <p:spPr>
            <a:xfrm>
              <a:off x="3082902" y="2119773"/>
              <a:ext cx="171749" cy="105870"/>
            </a:xfrm>
            <a:custGeom>
              <a:avLst/>
              <a:gdLst/>
              <a:ahLst/>
              <a:cxnLst/>
              <a:rect l="l" t="t" r="r" b="b"/>
              <a:pathLst>
                <a:path w="4591" h="2830" extrusionOk="0">
                  <a:moveTo>
                    <a:pt x="1108" y="1"/>
                  </a:moveTo>
                  <a:cubicBezTo>
                    <a:pt x="258" y="1"/>
                    <a:pt x="0" y="456"/>
                    <a:pt x="0" y="456"/>
                  </a:cubicBezTo>
                  <a:cubicBezTo>
                    <a:pt x="0" y="456"/>
                    <a:pt x="3012" y="2829"/>
                    <a:pt x="3913" y="2829"/>
                  </a:cubicBezTo>
                  <a:cubicBezTo>
                    <a:pt x="3996" y="2829"/>
                    <a:pt x="4061" y="2809"/>
                    <a:pt x="4104" y="2766"/>
                  </a:cubicBezTo>
                  <a:cubicBezTo>
                    <a:pt x="4590" y="2280"/>
                    <a:pt x="3283" y="426"/>
                    <a:pt x="1824" y="91"/>
                  </a:cubicBezTo>
                  <a:cubicBezTo>
                    <a:pt x="1548" y="27"/>
                    <a:pt x="1311" y="1"/>
                    <a:pt x="110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722;p76">
              <a:extLst>
                <a:ext uri="{FF2B5EF4-FFF2-40B4-BE49-F238E27FC236}">
                  <a16:creationId xmlns:a16="http://schemas.microsoft.com/office/drawing/2014/main" id="{38CD3C0D-7531-C371-EDC0-77BE5EDA1FE4}"/>
                </a:ext>
              </a:extLst>
            </p:cNvPr>
            <p:cNvSpPr/>
            <p:nvPr/>
          </p:nvSpPr>
          <p:spPr>
            <a:xfrm>
              <a:off x="2899817" y="2137019"/>
              <a:ext cx="376419" cy="385809"/>
            </a:xfrm>
            <a:custGeom>
              <a:avLst/>
              <a:gdLst/>
              <a:ahLst/>
              <a:cxnLst/>
              <a:rect l="l" t="t" r="r" b="b"/>
              <a:pathLst>
                <a:path w="10062" h="10313" extrusionOk="0">
                  <a:moveTo>
                    <a:pt x="4772" y="1"/>
                  </a:moveTo>
                  <a:cubicBezTo>
                    <a:pt x="2625" y="1"/>
                    <a:pt x="1551" y="2123"/>
                    <a:pt x="1551" y="2123"/>
                  </a:cubicBezTo>
                  <a:cubicBezTo>
                    <a:pt x="1551" y="2123"/>
                    <a:pt x="852" y="2214"/>
                    <a:pt x="426" y="3612"/>
                  </a:cubicBezTo>
                  <a:cubicBezTo>
                    <a:pt x="1" y="4980"/>
                    <a:pt x="1460" y="6560"/>
                    <a:pt x="1460" y="6560"/>
                  </a:cubicBezTo>
                  <a:cubicBezTo>
                    <a:pt x="1460" y="6560"/>
                    <a:pt x="6820" y="10313"/>
                    <a:pt x="7986" y="10313"/>
                  </a:cubicBezTo>
                  <a:cubicBezTo>
                    <a:pt x="8122" y="10313"/>
                    <a:pt x="8201" y="10262"/>
                    <a:pt x="8208" y="10147"/>
                  </a:cubicBezTo>
                  <a:cubicBezTo>
                    <a:pt x="8238" y="9022"/>
                    <a:pt x="10062" y="7320"/>
                    <a:pt x="9758" y="4706"/>
                  </a:cubicBezTo>
                  <a:cubicBezTo>
                    <a:pt x="9484" y="2092"/>
                    <a:pt x="7904" y="481"/>
                    <a:pt x="5381" y="56"/>
                  </a:cubicBezTo>
                  <a:cubicBezTo>
                    <a:pt x="5169" y="18"/>
                    <a:pt x="4966" y="1"/>
                    <a:pt x="47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23;p76">
              <a:extLst>
                <a:ext uri="{FF2B5EF4-FFF2-40B4-BE49-F238E27FC236}">
                  <a16:creationId xmlns:a16="http://schemas.microsoft.com/office/drawing/2014/main" id="{0CF71F34-19AF-87C7-74F8-82451D4BA852}"/>
                </a:ext>
              </a:extLst>
            </p:cNvPr>
            <p:cNvSpPr/>
            <p:nvPr/>
          </p:nvSpPr>
          <p:spPr>
            <a:xfrm>
              <a:off x="3053348" y="2429042"/>
              <a:ext cx="275188" cy="278630"/>
            </a:xfrm>
            <a:custGeom>
              <a:avLst/>
              <a:gdLst/>
              <a:ahLst/>
              <a:cxnLst/>
              <a:rect l="l" t="t" r="r" b="b"/>
              <a:pathLst>
                <a:path w="7356" h="7448" extrusionOk="0">
                  <a:moveTo>
                    <a:pt x="3192" y="1"/>
                  </a:moveTo>
                  <a:cubicBezTo>
                    <a:pt x="3192" y="1"/>
                    <a:pt x="2949" y="274"/>
                    <a:pt x="2553" y="669"/>
                  </a:cubicBezTo>
                  <a:cubicBezTo>
                    <a:pt x="1733" y="1612"/>
                    <a:pt x="395" y="3253"/>
                    <a:pt x="213" y="4286"/>
                  </a:cubicBezTo>
                  <a:cubicBezTo>
                    <a:pt x="0" y="5654"/>
                    <a:pt x="365" y="7448"/>
                    <a:pt x="2158" y="7448"/>
                  </a:cubicBezTo>
                  <a:cubicBezTo>
                    <a:pt x="2371" y="7448"/>
                    <a:pt x="2584" y="7417"/>
                    <a:pt x="2827" y="7356"/>
                  </a:cubicBezTo>
                  <a:cubicBezTo>
                    <a:pt x="5198" y="6840"/>
                    <a:pt x="7356" y="3800"/>
                    <a:pt x="7356" y="3800"/>
                  </a:cubicBezTo>
                  <a:cubicBezTo>
                    <a:pt x="7356" y="3800"/>
                    <a:pt x="5836" y="3618"/>
                    <a:pt x="5137" y="3314"/>
                  </a:cubicBezTo>
                  <a:cubicBezTo>
                    <a:pt x="4681" y="3071"/>
                    <a:pt x="3921" y="1581"/>
                    <a:pt x="3496" y="669"/>
                  </a:cubicBezTo>
                  <a:cubicBezTo>
                    <a:pt x="3465" y="578"/>
                    <a:pt x="3404" y="487"/>
                    <a:pt x="3374" y="396"/>
                  </a:cubicBezTo>
                  <a:cubicBezTo>
                    <a:pt x="3252" y="153"/>
                    <a:pt x="3192" y="1"/>
                    <a:pt x="31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24;p76">
              <a:extLst>
                <a:ext uri="{FF2B5EF4-FFF2-40B4-BE49-F238E27FC236}">
                  <a16:creationId xmlns:a16="http://schemas.microsoft.com/office/drawing/2014/main" id="{DA997B84-A822-1166-B654-CC6D07EE8A6F}"/>
                </a:ext>
              </a:extLst>
            </p:cNvPr>
            <p:cNvSpPr/>
            <p:nvPr/>
          </p:nvSpPr>
          <p:spPr>
            <a:xfrm>
              <a:off x="2939621" y="2255908"/>
              <a:ext cx="287720" cy="311625"/>
            </a:xfrm>
            <a:custGeom>
              <a:avLst/>
              <a:gdLst/>
              <a:ahLst/>
              <a:cxnLst/>
              <a:rect l="l" t="t" r="r" b="b"/>
              <a:pathLst>
                <a:path w="7691" h="8330" extrusionOk="0">
                  <a:moveTo>
                    <a:pt x="845" y="1"/>
                  </a:moveTo>
                  <a:cubicBezTo>
                    <a:pt x="809" y="1"/>
                    <a:pt x="791" y="8"/>
                    <a:pt x="791" y="8"/>
                  </a:cubicBezTo>
                  <a:cubicBezTo>
                    <a:pt x="791" y="8"/>
                    <a:pt x="1" y="1954"/>
                    <a:pt x="517" y="4021"/>
                  </a:cubicBezTo>
                  <a:cubicBezTo>
                    <a:pt x="1004" y="6057"/>
                    <a:pt x="1824" y="7455"/>
                    <a:pt x="2219" y="8033"/>
                  </a:cubicBezTo>
                  <a:cubicBezTo>
                    <a:pt x="2344" y="8215"/>
                    <a:pt x="2685" y="8330"/>
                    <a:pt x="3125" y="8330"/>
                  </a:cubicBezTo>
                  <a:cubicBezTo>
                    <a:pt x="4300" y="8330"/>
                    <a:pt x="6182" y="7514"/>
                    <a:pt x="6536" y="4993"/>
                  </a:cubicBezTo>
                  <a:cubicBezTo>
                    <a:pt x="6536" y="4993"/>
                    <a:pt x="7691" y="4537"/>
                    <a:pt x="7600" y="3595"/>
                  </a:cubicBezTo>
                  <a:cubicBezTo>
                    <a:pt x="7556" y="3157"/>
                    <a:pt x="7274" y="2895"/>
                    <a:pt x="6969" y="2895"/>
                  </a:cubicBezTo>
                  <a:cubicBezTo>
                    <a:pt x="6639" y="2895"/>
                    <a:pt x="6282" y="3203"/>
                    <a:pt x="6171" y="3929"/>
                  </a:cubicBezTo>
                  <a:cubicBezTo>
                    <a:pt x="6171" y="3929"/>
                    <a:pt x="4773" y="3717"/>
                    <a:pt x="5289" y="2227"/>
                  </a:cubicBezTo>
                  <a:lnTo>
                    <a:pt x="5289" y="2227"/>
                  </a:lnTo>
                  <a:cubicBezTo>
                    <a:pt x="5289" y="2227"/>
                    <a:pt x="4530" y="2637"/>
                    <a:pt x="3721" y="2637"/>
                  </a:cubicBezTo>
                  <a:cubicBezTo>
                    <a:pt x="3120" y="2637"/>
                    <a:pt x="2491" y="2410"/>
                    <a:pt x="2128" y="1619"/>
                  </a:cubicBezTo>
                  <a:cubicBezTo>
                    <a:pt x="1463" y="141"/>
                    <a:pt x="997" y="1"/>
                    <a:pt x="84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25;p76">
              <a:extLst>
                <a:ext uri="{FF2B5EF4-FFF2-40B4-BE49-F238E27FC236}">
                  <a16:creationId xmlns:a16="http://schemas.microsoft.com/office/drawing/2014/main" id="{42E0E28F-CE87-E0C2-1113-44C69D05CB36}"/>
                </a:ext>
              </a:extLst>
            </p:cNvPr>
            <p:cNvSpPr/>
            <p:nvPr/>
          </p:nvSpPr>
          <p:spPr>
            <a:xfrm>
              <a:off x="2656502" y="3235302"/>
              <a:ext cx="761892" cy="457674"/>
            </a:xfrm>
            <a:custGeom>
              <a:avLst/>
              <a:gdLst/>
              <a:ahLst/>
              <a:cxnLst/>
              <a:rect l="l" t="t" r="r" b="b"/>
              <a:pathLst>
                <a:path w="20366" h="12234" extrusionOk="0">
                  <a:moveTo>
                    <a:pt x="3838" y="1"/>
                  </a:moveTo>
                  <a:cubicBezTo>
                    <a:pt x="2459" y="1"/>
                    <a:pt x="1194" y="832"/>
                    <a:pt x="669" y="2157"/>
                  </a:cubicBezTo>
                  <a:cubicBezTo>
                    <a:pt x="0" y="3798"/>
                    <a:pt x="730" y="5683"/>
                    <a:pt x="2310" y="6473"/>
                  </a:cubicBezTo>
                  <a:lnTo>
                    <a:pt x="12584" y="11641"/>
                  </a:lnTo>
                  <a:cubicBezTo>
                    <a:pt x="13372" y="12035"/>
                    <a:pt x="14232" y="12233"/>
                    <a:pt x="15088" y="12233"/>
                  </a:cubicBezTo>
                  <a:cubicBezTo>
                    <a:pt x="16081" y="12233"/>
                    <a:pt x="17069" y="11966"/>
                    <a:pt x="17934" y="11428"/>
                  </a:cubicBezTo>
                  <a:cubicBezTo>
                    <a:pt x="19271" y="10577"/>
                    <a:pt x="20365" y="9057"/>
                    <a:pt x="19940" y="6261"/>
                  </a:cubicBezTo>
                  <a:cubicBezTo>
                    <a:pt x="19757" y="5014"/>
                    <a:pt x="18845" y="3981"/>
                    <a:pt x="17630" y="3647"/>
                  </a:cubicBezTo>
                  <a:lnTo>
                    <a:pt x="4742" y="121"/>
                  </a:lnTo>
                  <a:cubicBezTo>
                    <a:pt x="4439" y="40"/>
                    <a:pt x="4136" y="1"/>
                    <a:pt x="383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26;p76">
              <a:extLst>
                <a:ext uri="{FF2B5EF4-FFF2-40B4-BE49-F238E27FC236}">
                  <a16:creationId xmlns:a16="http://schemas.microsoft.com/office/drawing/2014/main" id="{A4A6A84B-3A1D-DDF1-16B0-E02625AA1239}"/>
                </a:ext>
              </a:extLst>
            </p:cNvPr>
            <p:cNvSpPr/>
            <p:nvPr/>
          </p:nvSpPr>
          <p:spPr>
            <a:xfrm>
              <a:off x="2195948" y="3553399"/>
              <a:ext cx="315030" cy="155064"/>
            </a:xfrm>
            <a:custGeom>
              <a:avLst/>
              <a:gdLst/>
              <a:ahLst/>
              <a:cxnLst/>
              <a:rect l="l" t="t" r="r" b="b"/>
              <a:pathLst>
                <a:path w="8421" h="4145" extrusionOk="0">
                  <a:moveTo>
                    <a:pt x="4395" y="0"/>
                  </a:moveTo>
                  <a:cubicBezTo>
                    <a:pt x="3344" y="0"/>
                    <a:pt x="1259" y="357"/>
                    <a:pt x="639" y="949"/>
                  </a:cubicBezTo>
                  <a:cubicBezTo>
                    <a:pt x="1" y="1587"/>
                    <a:pt x="92" y="3107"/>
                    <a:pt x="882" y="3715"/>
                  </a:cubicBezTo>
                  <a:cubicBezTo>
                    <a:pt x="1269" y="4040"/>
                    <a:pt x="2200" y="4145"/>
                    <a:pt x="3206" y="4145"/>
                  </a:cubicBezTo>
                  <a:cubicBezTo>
                    <a:pt x="4174" y="4145"/>
                    <a:pt x="5212" y="4048"/>
                    <a:pt x="5898" y="3958"/>
                  </a:cubicBezTo>
                  <a:cubicBezTo>
                    <a:pt x="7265" y="3745"/>
                    <a:pt x="8420" y="2925"/>
                    <a:pt x="8420" y="2925"/>
                  </a:cubicBezTo>
                  <a:cubicBezTo>
                    <a:pt x="7144" y="2590"/>
                    <a:pt x="6779" y="1618"/>
                    <a:pt x="6961" y="250"/>
                  </a:cubicBezTo>
                  <a:cubicBezTo>
                    <a:pt x="6961" y="250"/>
                    <a:pt x="5563" y="37"/>
                    <a:pt x="4621" y="7"/>
                  </a:cubicBezTo>
                  <a:cubicBezTo>
                    <a:pt x="4553" y="2"/>
                    <a:pt x="4477" y="0"/>
                    <a:pt x="439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27;p76">
              <a:extLst>
                <a:ext uri="{FF2B5EF4-FFF2-40B4-BE49-F238E27FC236}">
                  <a16:creationId xmlns:a16="http://schemas.microsoft.com/office/drawing/2014/main" id="{CB718274-8AA9-F805-A1E9-A98CB2780A2C}"/>
                </a:ext>
              </a:extLst>
            </p:cNvPr>
            <p:cNvSpPr/>
            <p:nvPr/>
          </p:nvSpPr>
          <p:spPr>
            <a:xfrm>
              <a:off x="2664807" y="3059624"/>
              <a:ext cx="298719" cy="158544"/>
            </a:xfrm>
            <a:custGeom>
              <a:avLst/>
              <a:gdLst/>
              <a:ahLst/>
              <a:cxnLst/>
              <a:rect l="l" t="t" r="r" b="b"/>
              <a:pathLst>
                <a:path w="7985" h="4238" extrusionOk="0">
                  <a:moveTo>
                    <a:pt x="5977" y="0"/>
                  </a:moveTo>
                  <a:cubicBezTo>
                    <a:pt x="4607" y="0"/>
                    <a:pt x="3092" y="1971"/>
                    <a:pt x="2149" y="2294"/>
                  </a:cubicBezTo>
                  <a:cubicBezTo>
                    <a:pt x="1115" y="2659"/>
                    <a:pt x="52" y="3570"/>
                    <a:pt x="21" y="3814"/>
                  </a:cubicBezTo>
                  <a:cubicBezTo>
                    <a:pt x="0" y="3982"/>
                    <a:pt x="402" y="4238"/>
                    <a:pt x="1116" y="4238"/>
                  </a:cubicBezTo>
                  <a:cubicBezTo>
                    <a:pt x="1432" y="4238"/>
                    <a:pt x="1810" y="4188"/>
                    <a:pt x="2240" y="4057"/>
                  </a:cubicBezTo>
                  <a:cubicBezTo>
                    <a:pt x="3638" y="3662"/>
                    <a:pt x="4398" y="3236"/>
                    <a:pt x="4459" y="2871"/>
                  </a:cubicBezTo>
                  <a:cubicBezTo>
                    <a:pt x="4459" y="2871"/>
                    <a:pt x="5979" y="2871"/>
                    <a:pt x="7559" y="2203"/>
                  </a:cubicBezTo>
                  <a:cubicBezTo>
                    <a:pt x="7559" y="2203"/>
                    <a:pt x="7985" y="744"/>
                    <a:pt x="6495" y="105"/>
                  </a:cubicBezTo>
                  <a:cubicBezTo>
                    <a:pt x="6326" y="33"/>
                    <a:pt x="6153" y="0"/>
                    <a:pt x="59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28;p76">
              <a:extLst>
                <a:ext uri="{FF2B5EF4-FFF2-40B4-BE49-F238E27FC236}">
                  <a16:creationId xmlns:a16="http://schemas.microsoft.com/office/drawing/2014/main" id="{B574FC2C-4E79-5C62-3CE7-D0E47840A7EE}"/>
                </a:ext>
              </a:extLst>
            </p:cNvPr>
            <p:cNvSpPr/>
            <p:nvPr/>
          </p:nvSpPr>
          <p:spPr>
            <a:xfrm>
              <a:off x="2717892" y="2606402"/>
              <a:ext cx="778951" cy="669564"/>
            </a:xfrm>
            <a:custGeom>
              <a:avLst/>
              <a:gdLst/>
              <a:ahLst/>
              <a:cxnLst/>
              <a:rect l="l" t="t" r="r" b="b"/>
              <a:pathLst>
                <a:path w="20822" h="17898" extrusionOk="0">
                  <a:moveTo>
                    <a:pt x="18731" y="1"/>
                  </a:moveTo>
                  <a:cubicBezTo>
                    <a:pt x="17700" y="1"/>
                    <a:pt x="16291" y="3952"/>
                    <a:pt x="16110" y="7813"/>
                  </a:cubicBezTo>
                  <a:cubicBezTo>
                    <a:pt x="15928" y="11704"/>
                    <a:pt x="15685" y="13801"/>
                    <a:pt x="15685" y="13922"/>
                  </a:cubicBezTo>
                  <a:cubicBezTo>
                    <a:pt x="15685" y="13922"/>
                    <a:pt x="15320" y="13862"/>
                    <a:pt x="14165" y="13862"/>
                  </a:cubicBezTo>
                  <a:cubicBezTo>
                    <a:pt x="13982" y="13862"/>
                    <a:pt x="13709" y="13831"/>
                    <a:pt x="13314" y="13801"/>
                  </a:cubicBezTo>
                  <a:cubicBezTo>
                    <a:pt x="11259" y="13713"/>
                    <a:pt x="6625" y="13313"/>
                    <a:pt x="6227" y="13313"/>
                  </a:cubicBezTo>
                  <a:cubicBezTo>
                    <a:pt x="6213" y="13313"/>
                    <a:pt x="6204" y="13314"/>
                    <a:pt x="6201" y="13315"/>
                  </a:cubicBezTo>
                  <a:cubicBezTo>
                    <a:pt x="6110" y="13345"/>
                    <a:pt x="3557" y="13467"/>
                    <a:pt x="2979" y="13740"/>
                  </a:cubicBezTo>
                  <a:cubicBezTo>
                    <a:pt x="2402" y="14014"/>
                    <a:pt x="1034" y="15047"/>
                    <a:pt x="517" y="15442"/>
                  </a:cubicBezTo>
                  <a:cubicBezTo>
                    <a:pt x="0" y="15837"/>
                    <a:pt x="213" y="15898"/>
                    <a:pt x="213" y="15898"/>
                  </a:cubicBezTo>
                  <a:cubicBezTo>
                    <a:pt x="244" y="16172"/>
                    <a:pt x="578" y="16293"/>
                    <a:pt x="578" y="16293"/>
                  </a:cubicBezTo>
                  <a:cubicBezTo>
                    <a:pt x="691" y="16438"/>
                    <a:pt x="871" y="16472"/>
                    <a:pt x="1017" y="16472"/>
                  </a:cubicBezTo>
                  <a:cubicBezTo>
                    <a:pt x="1146" y="16472"/>
                    <a:pt x="1247" y="16445"/>
                    <a:pt x="1247" y="16445"/>
                  </a:cubicBezTo>
                  <a:cubicBezTo>
                    <a:pt x="1287" y="16453"/>
                    <a:pt x="1330" y="16456"/>
                    <a:pt x="1375" y="16456"/>
                  </a:cubicBezTo>
                  <a:cubicBezTo>
                    <a:pt x="2020" y="16456"/>
                    <a:pt x="3185" y="15740"/>
                    <a:pt x="4057" y="15740"/>
                  </a:cubicBezTo>
                  <a:cubicBezTo>
                    <a:pt x="4104" y="15740"/>
                    <a:pt x="4150" y="15742"/>
                    <a:pt x="4195" y="15746"/>
                  </a:cubicBezTo>
                  <a:cubicBezTo>
                    <a:pt x="4257" y="15752"/>
                    <a:pt x="4317" y="15755"/>
                    <a:pt x="4375" y="15755"/>
                  </a:cubicBezTo>
                  <a:cubicBezTo>
                    <a:pt x="5220" y="15755"/>
                    <a:pt x="5593" y="15169"/>
                    <a:pt x="5593" y="15169"/>
                  </a:cubicBezTo>
                  <a:cubicBezTo>
                    <a:pt x="5593" y="15169"/>
                    <a:pt x="5613" y="15162"/>
                    <a:pt x="5673" y="15162"/>
                  </a:cubicBezTo>
                  <a:cubicBezTo>
                    <a:pt x="5938" y="15162"/>
                    <a:pt x="6990" y="15284"/>
                    <a:pt x="10609" y="16597"/>
                  </a:cubicBezTo>
                  <a:cubicBezTo>
                    <a:pt x="11368" y="16871"/>
                    <a:pt x="12128" y="17114"/>
                    <a:pt x="12858" y="17296"/>
                  </a:cubicBezTo>
                  <a:cubicBezTo>
                    <a:pt x="14388" y="17703"/>
                    <a:pt x="15786" y="17898"/>
                    <a:pt x="16884" y="17898"/>
                  </a:cubicBezTo>
                  <a:cubicBezTo>
                    <a:pt x="18251" y="17898"/>
                    <a:pt x="19153" y="17596"/>
                    <a:pt x="19271" y="17023"/>
                  </a:cubicBezTo>
                  <a:cubicBezTo>
                    <a:pt x="19514" y="15777"/>
                    <a:pt x="20457" y="10093"/>
                    <a:pt x="20639" y="7418"/>
                  </a:cubicBezTo>
                  <a:cubicBezTo>
                    <a:pt x="20821" y="4713"/>
                    <a:pt x="19788" y="92"/>
                    <a:pt x="18755" y="1"/>
                  </a:cubicBezTo>
                  <a:cubicBezTo>
                    <a:pt x="18747" y="1"/>
                    <a:pt x="18739" y="1"/>
                    <a:pt x="1873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29;p76">
              <a:extLst>
                <a:ext uri="{FF2B5EF4-FFF2-40B4-BE49-F238E27FC236}">
                  <a16:creationId xmlns:a16="http://schemas.microsoft.com/office/drawing/2014/main" id="{2184A82C-7B12-5A35-0F7A-A6767DAA347C}"/>
                </a:ext>
              </a:extLst>
            </p:cNvPr>
            <p:cNvSpPr/>
            <p:nvPr/>
          </p:nvSpPr>
          <p:spPr>
            <a:xfrm>
              <a:off x="2717892" y="3104442"/>
              <a:ext cx="512854" cy="149041"/>
            </a:xfrm>
            <a:custGeom>
              <a:avLst/>
              <a:gdLst/>
              <a:ahLst/>
              <a:cxnLst/>
              <a:rect l="l" t="t" r="r" b="b"/>
              <a:pathLst>
                <a:path w="13709" h="3984" extrusionOk="0">
                  <a:moveTo>
                    <a:pt x="6227" y="0"/>
                  </a:moveTo>
                  <a:cubicBezTo>
                    <a:pt x="6213" y="0"/>
                    <a:pt x="6204" y="1"/>
                    <a:pt x="6201" y="2"/>
                  </a:cubicBezTo>
                  <a:cubicBezTo>
                    <a:pt x="6110" y="32"/>
                    <a:pt x="3557" y="154"/>
                    <a:pt x="2979" y="427"/>
                  </a:cubicBezTo>
                  <a:cubicBezTo>
                    <a:pt x="2402" y="701"/>
                    <a:pt x="1034" y="1734"/>
                    <a:pt x="517" y="2129"/>
                  </a:cubicBezTo>
                  <a:cubicBezTo>
                    <a:pt x="0" y="2524"/>
                    <a:pt x="213" y="2585"/>
                    <a:pt x="213" y="2585"/>
                  </a:cubicBezTo>
                  <a:cubicBezTo>
                    <a:pt x="244" y="2859"/>
                    <a:pt x="578" y="2980"/>
                    <a:pt x="578" y="2980"/>
                  </a:cubicBezTo>
                  <a:cubicBezTo>
                    <a:pt x="691" y="3125"/>
                    <a:pt x="871" y="3159"/>
                    <a:pt x="1017" y="3159"/>
                  </a:cubicBezTo>
                  <a:cubicBezTo>
                    <a:pt x="1146" y="3159"/>
                    <a:pt x="1247" y="3132"/>
                    <a:pt x="1247" y="3132"/>
                  </a:cubicBezTo>
                  <a:cubicBezTo>
                    <a:pt x="1287" y="3140"/>
                    <a:pt x="1330" y="3143"/>
                    <a:pt x="1375" y="3143"/>
                  </a:cubicBezTo>
                  <a:cubicBezTo>
                    <a:pt x="2020" y="3143"/>
                    <a:pt x="3185" y="2427"/>
                    <a:pt x="4057" y="2427"/>
                  </a:cubicBezTo>
                  <a:cubicBezTo>
                    <a:pt x="4104" y="2427"/>
                    <a:pt x="4150" y="2429"/>
                    <a:pt x="4195" y="2433"/>
                  </a:cubicBezTo>
                  <a:cubicBezTo>
                    <a:pt x="4278" y="2441"/>
                    <a:pt x="4358" y="2445"/>
                    <a:pt x="4434" y="2445"/>
                  </a:cubicBezTo>
                  <a:cubicBezTo>
                    <a:pt x="5247" y="2445"/>
                    <a:pt x="5654" y="2038"/>
                    <a:pt x="5654" y="2038"/>
                  </a:cubicBezTo>
                  <a:cubicBezTo>
                    <a:pt x="5654" y="2038"/>
                    <a:pt x="5661" y="2038"/>
                    <a:pt x="5675" y="2038"/>
                  </a:cubicBezTo>
                  <a:cubicBezTo>
                    <a:pt x="5832" y="2038"/>
                    <a:pt x="6910" y="2089"/>
                    <a:pt x="10609" y="3284"/>
                  </a:cubicBezTo>
                  <a:cubicBezTo>
                    <a:pt x="11368" y="3527"/>
                    <a:pt x="12128" y="3801"/>
                    <a:pt x="12858" y="3983"/>
                  </a:cubicBezTo>
                  <a:cubicBezTo>
                    <a:pt x="13283" y="3801"/>
                    <a:pt x="13527" y="2616"/>
                    <a:pt x="13618" y="1613"/>
                  </a:cubicBezTo>
                  <a:cubicBezTo>
                    <a:pt x="13709" y="579"/>
                    <a:pt x="13314" y="488"/>
                    <a:pt x="13314" y="488"/>
                  </a:cubicBezTo>
                  <a:cubicBezTo>
                    <a:pt x="11230" y="400"/>
                    <a:pt x="6623" y="0"/>
                    <a:pt x="622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730;p76">
              <a:extLst>
                <a:ext uri="{FF2B5EF4-FFF2-40B4-BE49-F238E27FC236}">
                  <a16:creationId xmlns:a16="http://schemas.microsoft.com/office/drawing/2014/main" id="{DC5517F4-1F23-1EBA-3043-AFC649823274}"/>
                </a:ext>
              </a:extLst>
            </p:cNvPr>
            <p:cNvSpPr/>
            <p:nvPr/>
          </p:nvSpPr>
          <p:spPr>
            <a:xfrm>
              <a:off x="1302244" y="3323926"/>
              <a:ext cx="659576" cy="266135"/>
            </a:xfrm>
            <a:custGeom>
              <a:avLst/>
              <a:gdLst/>
              <a:ahLst/>
              <a:cxnLst/>
              <a:rect l="l" t="t" r="r" b="b"/>
              <a:pathLst>
                <a:path w="17631" h="7114" extrusionOk="0">
                  <a:moveTo>
                    <a:pt x="8572" y="1"/>
                  </a:moveTo>
                  <a:cubicBezTo>
                    <a:pt x="5198" y="2129"/>
                    <a:pt x="487" y="4743"/>
                    <a:pt x="183" y="5746"/>
                  </a:cubicBezTo>
                  <a:lnTo>
                    <a:pt x="1" y="6536"/>
                  </a:lnTo>
                  <a:lnTo>
                    <a:pt x="7843" y="7113"/>
                  </a:lnTo>
                  <a:cubicBezTo>
                    <a:pt x="7843" y="7113"/>
                    <a:pt x="16293" y="6749"/>
                    <a:pt x="16962" y="4378"/>
                  </a:cubicBezTo>
                  <a:cubicBezTo>
                    <a:pt x="17630" y="2007"/>
                    <a:pt x="15989" y="31"/>
                    <a:pt x="15989" y="31"/>
                  </a:cubicBezTo>
                  <a:lnTo>
                    <a:pt x="8572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731;p76">
              <a:extLst>
                <a:ext uri="{FF2B5EF4-FFF2-40B4-BE49-F238E27FC236}">
                  <a16:creationId xmlns:a16="http://schemas.microsoft.com/office/drawing/2014/main" id="{FEA15A33-63CF-1059-FAB1-2FF8A77FFD43}"/>
                </a:ext>
              </a:extLst>
            </p:cNvPr>
            <p:cNvSpPr/>
            <p:nvPr/>
          </p:nvSpPr>
          <p:spPr>
            <a:xfrm>
              <a:off x="1154437" y="2618374"/>
              <a:ext cx="582212" cy="681722"/>
            </a:xfrm>
            <a:custGeom>
              <a:avLst/>
              <a:gdLst/>
              <a:ahLst/>
              <a:cxnLst/>
              <a:rect l="l" t="t" r="r" b="b"/>
              <a:pathLst>
                <a:path w="15563" h="18223" extrusionOk="0">
                  <a:moveTo>
                    <a:pt x="1391" y="0"/>
                  </a:moveTo>
                  <a:cubicBezTo>
                    <a:pt x="56" y="0"/>
                    <a:pt x="0" y="11931"/>
                    <a:pt x="0" y="11931"/>
                  </a:cubicBezTo>
                  <a:lnTo>
                    <a:pt x="6475" y="16703"/>
                  </a:lnTo>
                  <a:lnTo>
                    <a:pt x="12797" y="18223"/>
                  </a:lnTo>
                  <a:lnTo>
                    <a:pt x="15563" y="17797"/>
                  </a:lnTo>
                  <a:cubicBezTo>
                    <a:pt x="15563" y="17797"/>
                    <a:pt x="14499" y="16794"/>
                    <a:pt x="13010" y="16429"/>
                  </a:cubicBezTo>
                  <a:cubicBezTo>
                    <a:pt x="13010" y="16429"/>
                    <a:pt x="8389" y="13815"/>
                    <a:pt x="6870" y="12843"/>
                  </a:cubicBezTo>
                  <a:cubicBezTo>
                    <a:pt x="5350" y="11870"/>
                    <a:pt x="4590" y="11688"/>
                    <a:pt x="4590" y="11688"/>
                  </a:cubicBezTo>
                  <a:cubicBezTo>
                    <a:pt x="4590" y="11688"/>
                    <a:pt x="4225" y="9165"/>
                    <a:pt x="4134" y="6551"/>
                  </a:cubicBezTo>
                  <a:cubicBezTo>
                    <a:pt x="4073" y="3937"/>
                    <a:pt x="3101" y="1262"/>
                    <a:pt x="1581" y="76"/>
                  </a:cubicBezTo>
                  <a:cubicBezTo>
                    <a:pt x="1515" y="25"/>
                    <a:pt x="1451" y="0"/>
                    <a:pt x="13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732;p76">
              <a:extLst>
                <a:ext uri="{FF2B5EF4-FFF2-40B4-BE49-F238E27FC236}">
                  <a16:creationId xmlns:a16="http://schemas.microsoft.com/office/drawing/2014/main" id="{433D0012-0B4F-3498-CB42-EC07EA630F72}"/>
                </a:ext>
              </a:extLst>
            </p:cNvPr>
            <p:cNvSpPr/>
            <p:nvPr/>
          </p:nvSpPr>
          <p:spPr>
            <a:xfrm>
              <a:off x="1051073" y="2614969"/>
              <a:ext cx="281922" cy="389027"/>
            </a:xfrm>
            <a:custGeom>
              <a:avLst/>
              <a:gdLst/>
              <a:ahLst/>
              <a:cxnLst/>
              <a:rect l="l" t="t" r="r" b="b"/>
              <a:pathLst>
                <a:path w="7536" h="10399" extrusionOk="0">
                  <a:moveTo>
                    <a:pt x="3970" y="1"/>
                  </a:moveTo>
                  <a:cubicBezTo>
                    <a:pt x="2246" y="1"/>
                    <a:pt x="0" y="9580"/>
                    <a:pt x="3310" y="10259"/>
                  </a:cubicBezTo>
                  <a:cubicBezTo>
                    <a:pt x="3785" y="10356"/>
                    <a:pt x="4207" y="10398"/>
                    <a:pt x="4584" y="10398"/>
                  </a:cubicBezTo>
                  <a:cubicBezTo>
                    <a:pt x="7033" y="10398"/>
                    <a:pt x="7535" y="8617"/>
                    <a:pt x="7535" y="8617"/>
                  </a:cubicBezTo>
                  <a:cubicBezTo>
                    <a:pt x="7535" y="8617"/>
                    <a:pt x="7201" y="6429"/>
                    <a:pt x="6472" y="3754"/>
                  </a:cubicBezTo>
                  <a:cubicBezTo>
                    <a:pt x="5712" y="1049"/>
                    <a:pt x="4344" y="167"/>
                    <a:pt x="4344" y="167"/>
                  </a:cubicBezTo>
                  <a:cubicBezTo>
                    <a:pt x="4224" y="54"/>
                    <a:pt x="4098" y="1"/>
                    <a:pt x="397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733;p76">
              <a:extLst>
                <a:ext uri="{FF2B5EF4-FFF2-40B4-BE49-F238E27FC236}">
                  <a16:creationId xmlns:a16="http://schemas.microsoft.com/office/drawing/2014/main" id="{E1C9861E-91DD-5522-BA81-543C4BB03367}"/>
                </a:ext>
              </a:extLst>
            </p:cNvPr>
            <p:cNvSpPr/>
            <p:nvPr/>
          </p:nvSpPr>
          <p:spPr>
            <a:xfrm>
              <a:off x="713223" y="2538204"/>
              <a:ext cx="645921" cy="973820"/>
            </a:xfrm>
            <a:custGeom>
              <a:avLst/>
              <a:gdLst/>
              <a:ahLst/>
              <a:cxnLst/>
              <a:rect l="l" t="t" r="r" b="b"/>
              <a:pathLst>
                <a:path w="17266" h="26031" extrusionOk="0">
                  <a:moveTo>
                    <a:pt x="8025" y="1"/>
                  </a:moveTo>
                  <a:cubicBezTo>
                    <a:pt x="8025" y="1"/>
                    <a:pt x="4378" y="426"/>
                    <a:pt x="2493" y="2463"/>
                  </a:cubicBezTo>
                  <a:cubicBezTo>
                    <a:pt x="609" y="4499"/>
                    <a:pt x="639" y="9241"/>
                    <a:pt x="244" y="13739"/>
                  </a:cubicBezTo>
                  <a:cubicBezTo>
                    <a:pt x="1" y="16414"/>
                    <a:pt x="669" y="19788"/>
                    <a:pt x="973" y="22250"/>
                  </a:cubicBezTo>
                  <a:cubicBezTo>
                    <a:pt x="1095" y="23192"/>
                    <a:pt x="1095" y="24013"/>
                    <a:pt x="1095" y="24591"/>
                  </a:cubicBezTo>
                  <a:cubicBezTo>
                    <a:pt x="1095" y="24986"/>
                    <a:pt x="1095" y="25290"/>
                    <a:pt x="1186" y="25411"/>
                  </a:cubicBezTo>
                  <a:cubicBezTo>
                    <a:pt x="1519" y="25929"/>
                    <a:pt x="1954" y="26031"/>
                    <a:pt x="2243" y="26031"/>
                  </a:cubicBezTo>
                  <a:cubicBezTo>
                    <a:pt x="2428" y="26031"/>
                    <a:pt x="2554" y="25989"/>
                    <a:pt x="2554" y="25989"/>
                  </a:cubicBezTo>
                  <a:lnTo>
                    <a:pt x="17053" y="17782"/>
                  </a:lnTo>
                  <a:lnTo>
                    <a:pt x="17266" y="17630"/>
                  </a:lnTo>
                  <a:lnTo>
                    <a:pt x="17205" y="17539"/>
                  </a:lnTo>
                  <a:cubicBezTo>
                    <a:pt x="16840" y="17144"/>
                    <a:pt x="15351" y="15563"/>
                    <a:pt x="13618" y="14226"/>
                  </a:cubicBezTo>
                  <a:cubicBezTo>
                    <a:pt x="13618" y="14226"/>
                    <a:pt x="13740" y="10639"/>
                    <a:pt x="14287" y="8116"/>
                  </a:cubicBezTo>
                  <a:cubicBezTo>
                    <a:pt x="14378" y="7599"/>
                    <a:pt x="14530" y="7144"/>
                    <a:pt x="14651" y="6748"/>
                  </a:cubicBezTo>
                  <a:cubicBezTo>
                    <a:pt x="15533" y="4499"/>
                    <a:pt x="13405" y="2219"/>
                    <a:pt x="13405" y="2219"/>
                  </a:cubicBezTo>
                  <a:lnTo>
                    <a:pt x="802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734;p76">
              <a:extLst>
                <a:ext uri="{FF2B5EF4-FFF2-40B4-BE49-F238E27FC236}">
                  <a16:creationId xmlns:a16="http://schemas.microsoft.com/office/drawing/2014/main" id="{524DDE8F-D373-1FD1-F0BA-9D8C85C82C48}"/>
                </a:ext>
              </a:extLst>
            </p:cNvPr>
            <p:cNvSpPr/>
            <p:nvPr/>
          </p:nvSpPr>
          <p:spPr>
            <a:xfrm>
              <a:off x="1583118" y="3243195"/>
              <a:ext cx="250198" cy="107067"/>
            </a:xfrm>
            <a:custGeom>
              <a:avLst/>
              <a:gdLst/>
              <a:ahLst/>
              <a:cxnLst/>
              <a:rect l="l" t="t" r="r" b="b"/>
              <a:pathLst>
                <a:path w="6688" h="2862" extrusionOk="0">
                  <a:moveTo>
                    <a:pt x="6688" y="1"/>
                  </a:moveTo>
                  <a:lnTo>
                    <a:pt x="0" y="1308"/>
                  </a:lnTo>
                  <a:lnTo>
                    <a:pt x="1064" y="2159"/>
                  </a:lnTo>
                  <a:cubicBezTo>
                    <a:pt x="1064" y="2159"/>
                    <a:pt x="5168" y="2736"/>
                    <a:pt x="5289" y="2858"/>
                  </a:cubicBezTo>
                  <a:cubicBezTo>
                    <a:pt x="5292" y="2860"/>
                    <a:pt x="5296" y="2862"/>
                    <a:pt x="5300" y="2862"/>
                  </a:cubicBezTo>
                  <a:cubicBezTo>
                    <a:pt x="5491" y="2862"/>
                    <a:pt x="6687" y="1"/>
                    <a:pt x="668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735;p76">
              <a:extLst>
                <a:ext uri="{FF2B5EF4-FFF2-40B4-BE49-F238E27FC236}">
                  <a16:creationId xmlns:a16="http://schemas.microsoft.com/office/drawing/2014/main" id="{FA829CA5-5B11-1D17-EF5A-D16461900812}"/>
                </a:ext>
              </a:extLst>
            </p:cNvPr>
            <p:cNvSpPr/>
            <p:nvPr/>
          </p:nvSpPr>
          <p:spPr>
            <a:xfrm>
              <a:off x="1688876" y="2944140"/>
              <a:ext cx="578808" cy="446713"/>
            </a:xfrm>
            <a:custGeom>
              <a:avLst/>
              <a:gdLst/>
              <a:ahLst/>
              <a:cxnLst/>
              <a:rect l="l" t="t" r="r" b="b"/>
              <a:pathLst>
                <a:path w="15472" h="11941" extrusionOk="0">
                  <a:moveTo>
                    <a:pt x="7812" y="1"/>
                  </a:moveTo>
                  <a:lnTo>
                    <a:pt x="0" y="10852"/>
                  </a:lnTo>
                  <a:lnTo>
                    <a:pt x="6505" y="11916"/>
                  </a:lnTo>
                  <a:cubicBezTo>
                    <a:pt x="6620" y="11932"/>
                    <a:pt x="6734" y="11940"/>
                    <a:pt x="6848" y="11940"/>
                  </a:cubicBezTo>
                  <a:cubicBezTo>
                    <a:pt x="7572" y="11940"/>
                    <a:pt x="8242" y="11609"/>
                    <a:pt x="8663" y="11004"/>
                  </a:cubicBezTo>
                  <a:lnTo>
                    <a:pt x="15259" y="1825"/>
                  </a:lnTo>
                  <a:cubicBezTo>
                    <a:pt x="15472" y="1551"/>
                    <a:pt x="15320" y="1156"/>
                    <a:pt x="14955" y="1095"/>
                  </a:cubicBezTo>
                  <a:lnTo>
                    <a:pt x="78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736;p76">
              <a:extLst>
                <a:ext uri="{FF2B5EF4-FFF2-40B4-BE49-F238E27FC236}">
                  <a16:creationId xmlns:a16="http://schemas.microsoft.com/office/drawing/2014/main" id="{6DD8F9A7-F848-B2A8-3844-8AB43682B4EE}"/>
                </a:ext>
              </a:extLst>
            </p:cNvPr>
            <p:cNvSpPr/>
            <p:nvPr/>
          </p:nvSpPr>
          <p:spPr>
            <a:xfrm>
              <a:off x="1553564" y="2942830"/>
              <a:ext cx="426437" cy="406871"/>
            </a:xfrm>
            <a:custGeom>
              <a:avLst/>
              <a:gdLst/>
              <a:ahLst/>
              <a:cxnLst/>
              <a:rect l="l" t="t" r="r" b="b"/>
              <a:pathLst>
                <a:path w="11399" h="10876" extrusionOk="0">
                  <a:moveTo>
                    <a:pt x="11149" y="1"/>
                  </a:moveTo>
                  <a:cubicBezTo>
                    <a:pt x="10954" y="1"/>
                    <a:pt x="10745" y="115"/>
                    <a:pt x="10608" y="279"/>
                  </a:cubicBezTo>
                  <a:lnTo>
                    <a:pt x="4560" y="9519"/>
                  </a:lnTo>
                  <a:cubicBezTo>
                    <a:pt x="4404" y="9726"/>
                    <a:pt x="4161" y="9867"/>
                    <a:pt x="3905" y="9867"/>
                  </a:cubicBezTo>
                  <a:cubicBezTo>
                    <a:pt x="3860" y="9867"/>
                    <a:pt x="3815" y="9863"/>
                    <a:pt x="3769" y="9854"/>
                  </a:cubicBezTo>
                  <a:lnTo>
                    <a:pt x="790" y="9337"/>
                  </a:lnTo>
                  <a:lnTo>
                    <a:pt x="0" y="10309"/>
                  </a:lnTo>
                  <a:lnTo>
                    <a:pt x="3374" y="10857"/>
                  </a:lnTo>
                  <a:cubicBezTo>
                    <a:pt x="3454" y="10869"/>
                    <a:pt x="3534" y="10875"/>
                    <a:pt x="3613" y="10875"/>
                  </a:cubicBezTo>
                  <a:cubicBezTo>
                    <a:pt x="4099" y="10875"/>
                    <a:pt x="4541" y="10637"/>
                    <a:pt x="4803" y="10218"/>
                  </a:cubicBezTo>
                  <a:lnTo>
                    <a:pt x="11399" y="36"/>
                  </a:lnTo>
                  <a:lnTo>
                    <a:pt x="11216" y="5"/>
                  </a:lnTo>
                  <a:cubicBezTo>
                    <a:pt x="11194" y="2"/>
                    <a:pt x="11172" y="1"/>
                    <a:pt x="111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737;p76">
              <a:extLst>
                <a:ext uri="{FF2B5EF4-FFF2-40B4-BE49-F238E27FC236}">
                  <a16:creationId xmlns:a16="http://schemas.microsoft.com/office/drawing/2014/main" id="{01C2F066-AC48-BA79-3EA6-F7A0B273B94E}"/>
                </a:ext>
              </a:extLst>
            </p:cNvPr>
            <p:cNvSpPr/>
            <p:nvPr/>
          </p:nvSpPr>
          <p:spPr>
            <a:xfrm>
              <a:off x="757591" y="2996102"/>
              <a:ext cx="224946" cy="87053"/>
            </a:xfrm>
            <a:custGeom>
              <a:avLst/>
              <a:gdLst/>
              <a:ahLst/>
              <a:cxnLst/>
              <a:rect l="l" t="t" r="r" b="b"/>
              <a:pathLst>
                <a:path w="6013" h="2327" extrusionOk="0">
                  <a:moveTo>
                    <a:pt x="3847" y="1"/>
                  </a:moveTo>
                  <a:cubicBezTo>
                    <a:pt x="3730" y="1"/>
                    <a:pt x="3612" y="4"/>
                    <a:pt x="3496" y="10"/>
                  </a:cubicBezTo>
                  <a:cubicBezTo>
                    <a:pt x="2341" y="40"/>
                    <a:pt x="0" y="618"/>
                    <a:pt x="395" y="2016"/>
                  </a:cubicBezTo>
                  <a:cubicBezTo>
                    <a:pt x="395" y="2016"/>
                    <a:pt x="551" y="2327"/>
                    <a:pt x="2009" y="2327"/>
                  </a:cubicBezTo>
                  <a:cubicBezTo>
                    <a:pt x="2131" y="2327"/>
                    <a:pt x="2261" y="2325"/>
                    <a:pt x="2401" y="2320"/>
                  </a:cubicBezTo>
                  <a:cubicBezTo>
                    <a:pt x="4225" y="2229"/>
                    <a:pt x="5867" y="1499"/>
                    <a:pt x="5958" y="861"/>
                  </a:cubicBezTo>
                  <a:cubicBezTo>
                    <a:pt x="6013" y="258"/>
                    <a:pt x="4930" y="1"/>
                    <a:pt x="384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738;p76">
              <a:extLst>
                <a:ext uri="{FF2B5EF4-FFF2-40B4-BE49-F238E27FC236}">
                  <a16:creationId xmlns:a16="http://schemas.microsoft.com/office/drawing/2014/main" id="{1054ABCD-0676-765D-3F24-B7E2E42EEDBA}"/>
                </a:ext>
              </a:extLst>
            </p:cNvPr>
            <p:cNvSpPr/>
            <p:nvPr/>
          </p:nvSpPr>
          <p:spPr>
            <a:xfrm>
              <a:off x="786023" y="2989630"/>
              <a:ext cx="857400" cy="315965"/>
            </a:xfrm>
            <a:custGeom>
              <a:avLst/>
              <a:gdLst/>
              <a:ahLst/>
              <a:cxnLst/>
              <a:rect l="l" t="t" r="r" b="b"/>
              <a:pathLst>
                <a:path w="22919" h="8446" extrusionOk="0">
                  <a:moveTo>
                    <a:pt x="2460" y="0"/>
                  </a:moveTo>
                  <a:cubicBezTo>
                    <a:pt x="643" y="0"/>
                    <a:pt x="0" y="1642"/>
                    <a:pt x="0" y="1642"/>
                  </a:cubicBezTo>
                  <a:cubicBezTo>
                    <a:pt x="0" y="1642"/>
                    <a:pt x="213" y="4682"/>
                    <a:pt x="547" y="5745"/>
                  </a:cubicBezTo>
                  <a:cubicBezTo>
                    <a:pt x="882" y="6840"/>
                    <a:pt x="1641" y="7296"/>
                    <a:pt x="4468" y="7569"/>
                  </a:cubicBezTo>
                  <a:cubicBezTo>
                    <a:pt x="5298" y="7649"/>
                    <a:pt x="6591" y="7677"/>
                    <a:pt x="8009" y="7677"/>
                  </a:cubicBezTo>
                  <a:cubicBezTo>
                    <a:pt x="11474" y="7677"/>
                    <a:pt x="15684" y="7508"/>
                    <a:pt x="15684" y="7508"/>
                  </a:cubicBezTo>
                  <a:cubicBezTo>
                    <a:pt x="16050" y="7665"/>
                    <a:pt x="16359" y="7722"/>
                    <a:pt x="16627" y="7722"/>
                  </a:cubicBezTo>
                  <a:cubicBezTo>
                    <a:pt x="17294" y="7722"/>
                    <a:pt x="17713" y="7369"/>
                    <a:pt x="18146" y="7326"/>
                  </a:cubicBezTo>
                  <a:cubicBezTo>
                    <a:pt x="18169" y="7324"/>
                    <a:pt x="18191" y="7323"/>
                    <a:pt x="18214" y="7323"/>
                  </a:cubicBezTo>
                  <a:cubicBezTo>
                    <a:pt x="18810" y="7323"/>
                    <a:pt x="19534" y="8066"/>
                    <a:pt x="20061" y="8329"/>
                  </a:cubicBezTo>
                  <a:cubicBezTo>
                    <a:pt x="20260" y="8417"/>
                    <a:pt x="20483" y="8446"/>
                    <a:pt x="20687" y="8446"/>
                  </a:cubicBezTo>
                  <a:cubicBezTo>
                    <a:pt x="21042" y="8446"/>
                    <a:pt x="21338" y="8359"/>
                    <a:pt x="21338" y="8359"/>
                  </a:cubicBezTo>
                  <a:cubicBezTo>
                    <a:pt x="21460" y="8405"/>
                    <a:pt x="21576" y="8422"/>
                    <a:pt x="21682" y="8422"/>
                  </a:cubicBezTo>
                  <a:cubicBezTo>
                    <a:pt x="22077" y="8422"/>
                    <a:pt x="22341" y="8177"/>
                    <a:pt x="22341" y="8177"/>
                  </a:cubicBezTo>
                  <a:cubicBezTo>
                    <a:pt x="22341" y="8177"/>
                    <a:pt x="22376" y="8182"/>
                    <a:pt x="22427" y="8182"/>
                  </a:cubicBezTo>
                  <a:cubicBezTo>
                    <a:pt x="22557" y="8182"/>
                    <a:pt x="22793" y="8151"/>
                    <a:pt x="22858" y="7934"/>
                  </a:cubicBezTo>
                  <a:cubicBezTo>
                    <a:pt x="22918" y="7630"/>
                    <a:pt x="20456" y="5077"/>
                    <a:pt x="19727" y="5016"/>
                  </a:cubicBezTo>
                  <a:cubicBezTo>
                    <a:pt x="19707" y="5015"/>
                    <a:pt x="19686" y="5015"/>
                    <a:pt x="19663" y="5015"/>
                  </a:cubicBezTo>
                  <a:cubicBezTo>
                    <a:pt x="18853" y="5015"/>
                    <a:pt x="16292" y="5533"/>
                    <a:pt x="16292" y="5533"/>
                  </a:cubicBezTo>
                  <a:cubicBezTo>
                    <a:pt x="16292" y="5533"/>
                    <a:pt x="4863" y="3435"/>
                    <a:pt x="4742" y="3162"/>
                  </a:cubicBezTo>
                  <a:cubicBezTo>
                    <a:pt x="4620" y="2858"/>
                    <a:pt x="4742" y="700"/>
                    <a:pt x="4742" y="700"/>
                  </a:cubicBezTo>
                  <a:cubicBezTo>
                    <a:pt x="3831" y="190"/>
                    <a:pt x="3078" y="0"/>
                    <a:pt x="24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739;p76">
              <a:extLst>
                <a:ext uri="{FF2B5EF4-FFF2-40B4-BE49-F238E27FC236}">
                  <a16:creationId xmlns:a16="http://schemas.microsoft.com/office/drawing/2014/main" id="{8569CD8B-903B-3072-AACA-AEC049AECC67}"/>
                </a:ext>
              </a:extLst>
            </p:cNvPr>
            <p:cNvSpPr/>
            <p:nvPr/>
          </p:nvSpPr>
          <p:spPr>
            <a:xfrm>
              <a:off x="748501" y="2627427"/>
              <a:ext cx="239948" cy="452324"/>
            </a:xfrm>
            <a:custGeom>
              <a:avLst/>
              <a:gdLst/>
              <a:ahLst/>
              <a:cxnLst/>
              <a:rect l="l" t="t" r="r" b="b"/>
              <a:pathLst>
                <a:path w="6414" h="12091" extrusionOk="0">
                  <a:moveTo>
                    <a:pt x="3597" y="0"/>
                  </a:moveTo>
                  <a:cubicBezTo>
                    <a:pt x="3294" y="0"/>
                    <a:pt x="2949" y="54"/>
                    <a:pt x="2553" y="169"/>
                  </a:cubicBezTo>
                  <a:cubicBezTo>
                    <a:pt x="152" y="898"/>
                    <a:pt x="0" y="10655"/>
                    <a:pt x="243" y="11446"/>
                  </a:cubicBezTo>
                  <a:cubicBezTo>
                    <a:pt x="404" y="12021"/>
                    <a:pt x="757" y="12091"/>
                    <a:pt x="919" y="12091"/>
                  </a:cubicBezTo>
                  <a:cubicBezTo>
                    <a:pt x="971" y="12091"/>
                    <a:pt x="1003" y="12084"/>
                    <a:pt x="1003" y="12084"/>
                  </a:cubicBezTo>
                  <a:cubicBezTo>
                    <a:pt x="1003" y="12084"/>
                    <a:pt x="152" y="11810"/>
                    <a:pt x="1216" y="11172"/>
                  </a:cubicBezTo>
                  <a:cubicBezTo>
                    <a:pt x="2020" y="10676"/>
                    <a:pt x="4055" y="10363"/>
                    <a:pt x="5178" y="10363"/>
                  </a:cubicBezTo>
                  <a:cubicBezTo>
                    <a:pt x="5499" y="10363"/>
                    <a:pt x="5745" y="10388"/>
                    <a:pt x="5866" y="10442"/>
                  </a:cubicBezTo>
                  <a:cubicBezTo>
                    <a:pt x="6414" y="10686"/>
                    <a:pt x="5866" y="11202"/>
                    <a:pt x="5866" y="11202"/>
                  </a:cubicBezTo>
                  <a:cubicBezTo>
                    <a:pt x="5866" y="11202"/>
                    <a:pt x="6383" y="11020"/>
                    <a:pt x="6383" y="10169"/>
                  </a:cubicBezTo>
                  <a:cubicBezTo>
                    <a:pt x="6383" y="9348"/>
                    <a:pt x="6262" y="4941"/>
                    <a:pt x="5897" y="2996"/>
                  </a:cubicBezTo>
                  <a:cubicBezTo>
                    <a:pt x="5567" y="1371"/>
                    <a:pt x="5131" y="0"/>
                    <a:pt x="359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740;p76">
              <a:extLst>
                <a:ext uri="{FF2B5EF4-FFF2-40B4-BE49-F238E27FC236}">
                  <a16:creationId xmlns:a16="http://schemas.microsoft.com/office/drawing/2014/main" id="{576D76E5-2D37-26C6-DEAB-1E8FC4D18A53}"/>
                </a:ext>
              </a:extLst>
            </p:cNvPr>
            <p:cNvSpPr/>
            <p:nvPr/>
          </p:nvSpPr>
          <p:spPr>
            <a:xfrm>
              <a:off x="1759356" y="3568363"/>
              <a:ext cx="274103" cy="155177"/>
            </a:xfrm>
            <a:custGeom>
              <a:avLst/>
              <a:gdLst/>
              <a:ahLst/>
              <a:cxnLst/>
              <a:rect l="l" t="t" r="r" b="b"/>
              <a:pathLst>
                <a:path w="7327" h="4148" extrusionOk="0">
                  <a:moveTo>
                    <a:pt x="3827" y="1"/>
                  </a:moveTo>
                  <a:cubicBezTo>
                    <a:pt x="3640" y="1"/>
                    <a:pt x="3458" y="11"/>
                    <a:pt x="3284" y="32"/>
                  </a:cubicBezTo>
                  <a:cubicBezTo>
                    <a:pt x="2144" y="169"/>
                    <a:pt x="1329" y="186"/>
                    <a:pt x="992" y="186"/>
                  </a:cubicBezTo>
                  <a:cubicBezTo>
                    <a:pt x="880" y="186"/>
                    <a:pt x="821" y="184"/>
                    <a:pt x="821" y="184"/>
                  </a:cubicBezTo>
                  <a:lnTo>
                    <a:pt x="1" y="3254"/>
                  </a:lnTo>
                  <a:cubicBezTo>
                    <a:pt x="1083" y="3726"/>
                    <a:pt x="3611" y="4147"/>
                    <a:pt x="4736" y="4147"/>
                  </a:cubicBezTo>
                  <a:cubicBezTo>
                    <a:pt x="4843" y="4147"/>
                    <a:pt x="4937" y="4144"/>
                    <a:pt x="5016" y="4136"/>
                  </a:cubicBezTo>
                  <a:cubicBezTo>
                    <a:pt x="5898" y="4014"/>
                    <a:pt x="7326" y="3406"/>
                    <a:pt x="7144" y="1947"/>
                  </a:cubicBezTo>
                  <a:cubicBezTo>
                    <a:pt x="6982" y="629"/>
                    <a:pt x="5272" y="1"/>
                    <a:pt x="382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741;p76">
              <a:extLst>
                <a:ext uri="{FF2B5EF4-FFF2-40B4-BE49-F238E27FC236}">
                  <a16:creationId xmlns:a16="http://schemas.microsoft.com/office/drawing/2014/main" id="{014DA739-28BE-3A5D-F3AE-DE01A8FC3D7C}"/>
                </a:ext>
              </a:extLst>
            </p:cNvPr>
            <p:cNvSpPr/>
            <p:nvPr/>
          </p:nvSpPr>
          <p:spPr>
            <a:xfrm>
              <a:off x="806486" y="3177167"/>
              <a:ext cx="1033638" cy="523179"/>
            </a:xfrm>
            <a:custGeom>
              <a:avLst/>
              <a:gdLst/>
              <a:ahLst/>
              <a:cxnLst/>
              <a:rect l="l" t="t" r="r" b="b"/>
              <a:pathLst>
                <a:path w="27630" h="13985" extrusionOk="0">
                  <a:moveTo>
                    <a:pt x="15182" y="1"/>
                  </a:moveTo>
                  <a:cubicBezTo>
                    <a:pt x="12079" y="1"/>
                    <a:pt x="6140" y="4289"/>
                    <a:pt x="6140" y="4289"/>
                  </a:cubicBezTo>
                  <a:cubicBezTo>
                    <a:pt x="4164" y="4623"/>
                    <a:pt x="2097" y="6295"/>
                    <a:pt x="942" y="7389"/>
                  </a:cubicBezTo>
                  <a:cubicBezTo>
                    <a:pt x="456" y="7815"/>
                    <a:pt x="152" y="8149"/>
                    <a:pt x="31" y="8270"/>
                  </a:cubicBezTo>
                  <a:cubicBezTo>
                    <a:pt x="31" y="8270"/>
                    <a:pt x="0" y="8301"/>
                    <a:pt x="0" y="8301"/>
                  </a:cubicBezTo>
                  <a:cubicBezTo>
                    <a:pt x="226" y="12395"/>
                    <a:pt x="2777" y="13936"/>
                    <a:pt x="5337" y="13936"/>
                  </a:cubicBezTo>
                  <a:cubicBezTo>
                    <a:pt x="5875" y="13936"/>
                    <a:pt x="6413" y="13868"/>
                    <a:pt x="6930" y="13742"/>
                  </a:cubicBezTo>
                  <a:cubicBezTo>
                    <a:pt x="9028" y="13255"/>
                    <a:pt x="11642" y="11006"/>
                    <a:pt x="13040" y="9669"/>
                  </a:cubicBezTo>
                  <a:cubicBezTo>
                    <a:pt x="13648" y="9091"/>
                    <a:pt x="14043" y="8696"/>
                    <a:pt x="14043" y="8696"/>
                  </a:cubicBezTo>
                  <a:cubicBezTo>
                    <a:pt x="14043" y="8696"/>
                    <a:pt x="16414" y="10368"/>
                    <a:pt x="19757" y="11796"/>
                  </a:cubicBezTo>
                  <a:cubicBezTo>
                    <a:pt x="23101" y="13225"/>
                    <a:pt x="25350" y="13985"/>
                    <a:pt x="25350" y="13985"/>
                  </a:cubicBezTo>
                  <a:cubicBezTo>
                    <a:pt x="27630" y="12860"/>
                    <a:pt x="27448" y="10216"/>
                    <a:pt x="27448" y="10216"/>
                  </a:cubicBezTo>
                  <a:cubicBezTo>
                    <a:pt x="27448" y="10216"/>
                    <a:pt x="18602" y="732"/>
                    <a:pt x="15776" y="64"/>
                  </a:cubicBezTo>
                  <a:cubicBezTo>
                    <a:pt x="15593" y="21"/>
                    <a:pt x="15394" y="1"/>
                    <a:pt x="1518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742;p76">
              <a:extLst>
                <a:ext uri="{FF2B5EF4-FFF2-40B4-BE49-F238E27FC236}">
                  <a16:creationId xmlns:a16="http://schemas.microsoft.com/office/drawing/2014/main" id="{D025BA1E-89B2-7DF1-0A67-09B9F7A9BFE3}"/>
                </a:ext>
              </a:extLst>
            </p:cNvPr>
            <p:cNvSpPr/>
            <p:nvPr/>
          </p:nvSpPr>
          <p:spPr>
            <a:xfrm>
              <a:off x="1252227" y="3525304"/>
              <a:ext cx="335493" cy="208037"/>
            </a:xfrm>
            <a:custGeom>
              <a:avLst/>
              <a:gdLst/>
              <a:ahLst/>
              <a:cxnLst/>
              <a:rect l="l" t="t" r="r" b="b"/>
              <a:pathLst>
                <a:path w="8968" h="5561" extrusionOk="0">
                  <a:moveTo>
                    <a:pt x="2742" y="0"/>
                  </a:moveTo>
                  <a:cubicBezTo>
                    <a:pt x="1924" y="0"/>
                    <a:pt x="743" y="394"/>
                    <a:pt x="395" y="1214"/>
                  </a:cubicBezTo>
                  <a:cubicBezTo>
                    <a:pt x="0" y="2186"/>
                    <a:pt x="851" y="3524"/>
                    <a:pt x="851" y="3524"/>
                  </a:cubicBezTo>
                  <a:lnTo>
                    <a:pt x="7964" y="5560"/>
                  </a:lnTo>
                  <a:cubicBezTo>
                    <a:pt x="7964" y="5560"/>
                    <a:pt x="8967" y="5348"/>
                    <a:pt x="8602" y="3433"/>
                  </a:cubicBezTo>
                  <a:cubicBezTo>
                    <a:pt x="8238" y="1518"/>
                    <a:pt x="6444" y="1062"/>
                    <a:pt x="5715" y="940"/>
                  </a:cubicBezTo>
                  <a:cubicBezTo>
                    <a:pt x="5016" y="819"/>
                    <a:pt x="3952" y="271"/>
                    <a:pt x="3222" y="59"/>
                  </a:cubicBezTo>
                  <a:cubicBezTo>
                    <a:pt x="3089" y="20"/>
                    <a:pt x="2925" y="0"/>
                    <a:pt x="27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743;p76">
              <a:extLst>
                <a:ext uri="{FF2B5EF4-FFF2-40B4-BE49-F238E27FC236}">
                  <a16:creationId xmlns:a16="http://schemas.microsoft.com/office/drawing/2014/main" id="{AB4800AA-F612-9FD5-559D-9D9E21F7A38C}"/>
                </a:ext>
              </a:extLst>
            </p:cNvPr>
            <p:cNvSpPr/>
            <p:nvPr/>
          </p:nvSpPr>
          <p:spPr>
            <a:xfrm>
              <a:off x="1244258" y="3570308"/>
              <a:ext cx="313870" cy="169205"/>
            </a:xfrm>
            <a:custGeom>
              <a:avLst/>
              <a:gdLst/>
              <a:ahLst/>
              <a:cxnLst/>
              <a:rect l="l" t="t" r="r" b="b"/>
              <a:pathLst>
                <a:path w="8390" h="4523" extrusionOk="0">
                  <a:moveTo>
                    <a:pt x="1683" y="0"/>
                  </a:moveTo>
                  <a:cubicBezTo>
                    <a:pt x="1227" y="0"/>
                    <a:pt x="920" y="62"/>
                    <a:pt x="791" y="224"/>
                  </a:cubicBezTo>
                  <a:cubicBezTo>
                    <a:pt x="1" y="1196"/>
                    <a:pt x="1186" y="3141"/>
                    <a:pt x="2949" y="3476"/>
                  </a:cubicBezTo>
                  <a:cubicBezTo>
                    <a:pt x="4160" y="3727"/>
                    <a:pt x="6262" y="4523"/>
                    <a:pt x="7468" y="4523"/>
                  </a:cubicBezTo>
                  <a:cubicBezTo>
                    <a:pt x="8017" y="4523"/>
                    <a:pt x="8380" y="4358"/>
                    <a:pt x="8390" y="3901"/>
                  </a:cubicBezTo>
                  <a:cubicBezTo>
                    <a:pt x="8390" y="2412"/>
                    <a:pt x="8025" y="740"/>
                    <a:pt x="5502" y="406"/>
                  </a:cubicBezTo>
                  <a:cubicBezTo>
                    <a:pt x="3851" y="209"/>
                    <a:pt x="2517" y="0"/>
                    <a:pt x="168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744;p76">
              <a:extLst>
                <a:ext uri="{FF2B5EF4-FFF2-40B4-BE49-F238E27FC236}">
                  <a16:creationId xmlns:a16="http://schemas.microsoft.com/office/drawing/2014/main" id="{D0B7F994-B328-B783-F51D-425C5725AC97}"/>
                </a:ext>
              </a:extLst>
            </p:cNvPr>
            <p:cNvSpPr/>
            <p:nvPr/>
          </p:nvSpPr>
          <p:spPr>
            <a:xfrm>
              <a:off x="1045274" y="2127928"/>
              <a:ext cx="448060" cy="340955"/>
            </a:xfrm>
            <a:custGeom>
              <a:avLst/>
              <a:gdLst/>
              <a:ahLst/>
              <a:cxnLst/>
              <a:rect l="l" t="t" r="r" b="b"/>
              <a:pathLst>
                <a:path w="11977" h="9114" extrusionOk="0">
                  <a:moveTo>
                    <a:pt x="5640" y="0"/>
                  </a:moveTo>
                  <a:cubicBezTo>
                    <a:pt x="5382" y="0"/>
                    <a:pt x="5131" y="21"/>
                    <a:pt x="4894" y="56"/>
                  </a:cubicBezTo>
                  <a:cubicBezTo>
                    <a:pt x="3617" y="208"/>
                    <a:pt x="3283" y="1332"/>
                    <a:pt x="3283" y="1332"/>
                  </a:cubicBezTo>
                  <a:cubicBezTo>
                    <a:pt x="3283" y="1332"/>
                    <a:pt x="3262" y="1330"/>
                    <a:pt x="3224" y="1330"/>
                  </a:cubicBezTo>
                  <a:cubicBezTo>
                    <a:pt x="2936" y="1330"/>
                    <a:pt x="1646" y="1472"/>
                    <a:pt x="760" y="3916"/>
                  </a:cubicBezTo>
                  <a:cubicBezTo>
                    <a:pt x="0" y="6135"/>
                    <a:pt x="821" y="9113"/>
                    <a:pt x="821" y="9113"/>
                  </a:cubicBezTo>
                  <a:cubicBezTo>
                    <a:pt x="821" y="9113"/>
                    <a:pt x="5684" y="8779"/>
                    <a:pt x="8086" y="8445"/>
                  </a:cubicBezTo>
                  <a:cubicBezTo>
                    <a:pt x="10487" y="8110"/>
                    <a:pt x="10152" y="5557"/>
                    <a:pt x="10152" y="5557"/>
                  </a:cubicBezTo>
                  <a:cubicBezTo>
                    <a:pt x="10152" y="5557"/>
                    <a:pt x="11247" y="5436"/>
                    <a:pt x="11429" y="4736"/>
                  </a:cubicBezTo>
                  <a:cubicBezTo>
                    <a:pt x="11611" y="4068"/>
                    <a:pt x="11976" y="3582"/>
                    <a:pt x="11976" y="3581"/>
                  </a:cubicBezTo>
                  <a:lnTo>
                    <a:pt x="11976" y="3581"/>
                  </a:lnTo>
                  <a:cubicBezTo>
                    <a:pt x="11877" y="3615"/>
                    <a:pt x="11781" y="3629"/>
                    <a:pt x="11689" y="3629"/>
                  </a:cubicBezTo>
                  <a:cubicBezTo>
                    <a:pt x="11190" y="3629"/>
                    <a:pt x="10821" y="3217"/>
                    <a:pt x="10821" y="3217"/>
                  </a:cubicBezTo>
                  <a:cubicBezTo>
                    <a:pt x="11338" y="3126"/>
                    <a:pt x="11611" y="2639"/>
                    <a:pt x="11611" y="2639"/>
                  </a:cubicBezTo>
                  <a:lnTo>
                    <a:pt x="11611" y="2639"/>
                  </a:lnTo>
                  <a:cubicBezTo>
                    <a:pt x="11611" y="2639"/>
                    <a:pt x="11423" y="2703"/>
                    <a:pt x="11123" y="2703"/>
                  </a:cubicBezTo>
                  <a:cubicBezTo>
                    <a:pt x="10621" y="2703"/>
                    <a:pt x="9807" y="2525"/>
                    <a:pt x="9028" y="1575"/>
                  </a:cubicBezTo>
                  <a:cubicBezTo>
                    <a:pt x="7994" y="369"/>
                    <a:pt x="6741" y="0"/>
                    <a:pt x="564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745;p76">
              <a:extLst>
                <a:ext uri="{FF2B5EF4-FFF2-40B4-BE49-F238E27FC236}">
                  <a16:creationId xmlns:a16="http://schemas.microsoft.com/office/drawing/2014/main" id="{E929C876-A812-1DAF-CBB8-AC89A769C53E}"/>
                </a:ext>
              </a:extLst>
            </p:cNvPr>
            <p:cNvSpPr/>
            <p:nvPr/>
          </p:nvSpPr>
          <p:spPr>
            <a:xfrm>
              <a:off x="1013438" y="2417669"/>
              <a:ext cx="259289" cy="302273"/>
            </a:xfrm>
            <a:custGeom>
              <a:avLst/>
              <a:gdLst/>
              <a:ahLst/>
              <a:cxnLst/>
              <a:rect l="l" t="t" r="r" b="b"/>
              <a:pathLst>
                <a:path w="6931" h="8080" extrusionOk="0">
                  <a:moveTo>
                    <a:pt x="2553" y="1"/>
                  </a:moveTo>
                  <a:lnTo>
                    <a:pt x="0" y="3223"/>
                  </a:lnTo>
                  <a:cubicBezTo>
                    <a:pt x="0" y="3223"/>
                    <a:pt x="2614" y="7752"/>
                    <a:pt x="4043" y="8055"/>
                  </a:cubicBezTo>
                  <a:cubicBezTo>
                    <a:pt x="4115" y="8072"/>
                    <a:pt x="4183" y="8080"/>
                    <a:pt x="4247" y="8080"/>
                  </a:cubicBezTo>
                  <a:cubicBezTo>
                    <a:pt x="5243" y="8080"/>
                    <a:pt x="5352" y="6193"/>
                    <a:pt x="5380" y="5593"/>
                  </a:cubicBezTo>
                  <a:cubicBezTo>
                    <a:pt x="5380" y="5502"/>
                    <a:pt x="5380" y="5411"/>
                    <a:pt x="5380" y="5411"/>
                  </a:cubicBezTo>
                  <a:lnTo>
                    <a:pt x="6930" y="4165"/>
                  </a:lnTo>
                  <a:lnTo>
                    <a:pt x="2553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746;p76">
              <a:extLst>
                <a:ext uri="{FF2B5EF4-FFF2-40B4-BE49-F238E27FC236}">
                  <a16:creationId xmlns:a16="http://schemas.microsoft.com/office/drawing/2014/main" id="{C221F2A3-45AC-08A3-6003-493220F9290A}"/>
                </a:ext>
              </a:extLst>
            </p:cNvPr>
            <p:cNvSpPr/>
            <p:nvPr/>
          </p:nvSpPr>
          <p:spPr>
            <a:xfrm>
              <a:off x="1082797" y="2264176"/>
              <a:ext cx="304779" cy="339571"/>
            </a:xfrm>
            <a:custGeom>
              <a:avLst/>
              <a:gdLst/>
              <a:ahLst/>
              <a:cxnLst/>
              <a:rect l="l" t="t" r="r" b="b"/>
              <a:pathLst>
                <a:path w="8147" h="9077" extrusionOk="0">
                  <a:moveTo>
                    <a:pt x="5076" y="0"/>
                  </a:moveTo>
                  <a:cubicBezTo>
                    <a:pt x="5076" y="0"/>
                    <a:pt x="4590" y="1064"/>
                    <a:pt x="3921" y="1094"/>
                  </a:cubicBezTo>
                  <a:cubicBezTo>
                    <a:pt x="3283" y="1125"/>
                    <a:pt x="3405" y="2250"/>
                    <a:pt x="3040" y="2523"/>
                  </a:cubicBezTo>
                  <a:cubicBezTo>
                    <a:pt x="2847" y="2668"/>
                    <a:pt x="2569" y="2702"/>
                    <a:pt x="2349" y="2702"/>
                  </a:cubicBezTo>
                  <a:cubicBezTo>
                    <a:pt x="2155" y="2702"/>
                    <a:pt x="2006" y="2675"/>
                    <a:pt x="2006" y="2675"/>
                  </a:cubicBezTo>
                  <a:cubicBezTo>
                    <a:pt x="2174" y="2004"/>
                    <a:pt x="1879" y="1304"/>
                    <a:pt x="1430" y="1304"/>
                  </a:cubicBezTo>
                  <a:cubicBezTo>
                    <a:pt x="1228" y="1304"/>
                    <a:pt x="996" y="1445"/>
                    <a:pt x="760" y="1794"/>
                  </a:cubicBezTo>
                  <a:cubicBezTo>
                    <a:pt x="0" y="2888"/>
                    <a:pt x="669" y="3982"/>
                    <a:pt x="669" y="3982"/>
                  </a:cubicBezTo>
                  <a:cubicBezTo>
                    <a:pt x="61" y="6566"/>
                    <a:pt x="2645" y="8906"/>
                    <a:pt x="4377" y="9058"/>
                  </a:cubicBezTo>
                  <a:cubicBezTo>
                    <a:pt x="4514" y="9070"/>
                    <a:pt x="4640" y="9076"/>
                    <a:pt x="4756" y="9076"/>
                  </a:cubicBezTo>
                  <a:cubicBezTo>
                    <a:pt x="6103" y="9076"/>
                    <a:pt x="6103" y="8247"/>
                    <a:pt x="7083" y="6231"/>
                  </a:cubicBezTo>
                  <a:cubicBezTo>
                    <a:pt x="8146" y="4073"/>
                    <a:pt x="7934" y="1459"/>
                    <a:pt x="7934" y="1459"/>
                  </a:cubicBezTo>
                  <a:lnTo>
                    <a:pt x="7934" y="1459"/>
                  </a:lnTo>
                  <a:cubicBezTo>
                    <a:pt x="7826" y="1475"/>
                    <a:pt x="7720" y="1483"/>
                    <a:pt x="7617" y="1483"/>
                  </a:cubicBezTo>
                  <a:cubicBezTo>
                    <a:pt x="6162" y="1483"/>
                    <a:pt x="5076" y="0"/>
                    <a:pt x="507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41141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3B1ADAA-6452-0669-890F-EC36AE570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05" y="379140"/>
            <a:ext cx="7119787" cy="370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926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E8ECA82-C91D-BB2D-C5E4-16382D174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61" y="463516"/>
            <a:ext cx="6987961" cy="366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696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53"/>
          <p:cNvSpPr/>
          <p:nvPr/>
        </p:nvSpPr>
        <p:spPr>
          <a:xfrm>
            <a:off x="4319850" y="12979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53"/>
          <p:cNvSpPr txBox="1">
            <a:spLocks noGrp="1"/>
          </p:cNvSpPr>
          <p:nvPr>
            <p:ph type="title"/>
          </p:nvPr>
        </p:nvSpPr>
        <p:spPr>
          <a:xfrm>
            <a:off x="766350" y="2181536"/>
            <a:ext cx="4018500" cy="841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Listas</a:t>
            </a:r>
            <a:endParaRPr dirty="0"/>
          </a:p>
        </p:txBody>
      </p:sp>
      <p:sp>
        <p:nvSpPr>
          <p:cNvPr id="835" name="Google Shape;835;p53"/>
          <p:cNvSpPr txBox="1">
            <a:spLocks noGrp="1"/>
          </p:cNvSpPr>
          <p:nvPr>
            <p:ph type="subTitle" idx="1"/>
          </p:nvPr>
        </p:nvSpPr>
        <p:spPr>
          <a:xfrm>
            <a:off x="766350" y="3099525"/>
            <a:ext cx="3059700" cy="7035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r>
              <a:rPr lang="en" dirty="0"/>
              <a:t>Listas Enlazadas Simples y ArrayList</a:t>
            </a:r>
            <a:endParaRPr dirty="0"/>
          </a:p>
        </p:txBody>
      </p:sp>
      <p:sp>
        <p:nvSpPr>
          <p:cNvPr id="836" name="Google Shape;836;p53"/>
          <p:cNvSpPr txBox="1">
            <a:spLocks noGrp="1"/>
          </p:cNvSpPr>
          <p:nvPr>
            <p:ph type="title" idx="2"/>
          </p:nvPr>
        </p:nvSpPr>
        <p:spPr>
          <a:xfrm>
            <a:off x="766350" y="1035674"/>
            <a:ext cx="1905600" cy="1239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837" name="Google Shape;837;p53"/>
          <p:cNvGrpSpPr/>
          <p:nvPr/>
        </p:nvGrpSpPr>
        <p:grpSpPr>
          <a:xfrm>
            <a:off x="4451875" y="1531800"/>
            <a:ext cx="3626225" cy="3027475"/>
            <a:chOff x="3121900" y="2293575"/>
            <a:chExt cx="3626225" cy="3027475"/>
          </a:xfrm>
        </p:grpSpPr>
        <p:sp>
          <p:nvSpPr>
            <p:cNvPr id="838" name="Google Shape;838;p53"/>
            <p:cNvSpPr/>
            <p:nvPr/>
          </p:nvSpPr>
          <p:spPr>
            <a:xfrm>
              <a:off x="5100675" y="3430425"/>
              <a:ext cx="177075" cy="778150"/>
            </a:xfrm>
            <a:custGeom>
              <a:avLst/>
              <a:gdLst/>
              <a:ahLst/>
              <a:cxnLst/>
              <a:rect l="l" t="t" r="r" b="b"/>
              <a:pathLst>
                <a:path w="7083" h="31126" fill="none" extrusionOk="0">
                  <a:moveTo>
                    <a:pt x="1094" y="31126"/>
                  </a:moveTo>
                  <a:cubicBezTo>
                    <a:pt x="5471" y="27904"/>
                    <a:pt x="7082" y="21977"/>
                    <a:pt x="4711" y="16901"/>
                  </a:cubicBezTo>
                  <a:cubicBezTo>
                    <a:pt x="3708" y="14773"/>
                    <a:pt x="2097" y="12980"/>
                    <a:pt x="1277" y="10791"/>
                  </a:cubicBezTo>
                  <a:cubicBezTo>
                    <a:pt x="0" y="7357"/>
                    <a:pt x="821" y="3557"/>
                    <a:pt x="1672" y="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3"/>
            <p:cNvSpPr/>
            <p:nvPr/>
          </p:nvSpPr>
          <p:spPr>
            <a:xfrm>
              <a:off x="4784550" y="4181200"/>
              <a:ext cx="762950" cy="60050"/>
            </a:xfrm>
            <a:custGeom>
              <a:avLst/>
              <a:gdLst/>
              <a:ahLst/>
              <a:cxnLst/>
              <a:rect l="l" t="t" r="r" b="b"/>
              <a:pathLst>
                <a:path w="30518" h="2402" extrusionOk="0">
                  <a:moveTo>
                    <a:pt x="1156" y="1"/>
                  </a:moveTo>
                  <a:cubicBezTo>
                    <a:pt x="517" y="1"/>
                    <a:pt x="0" y="517"/>
                    <a:pt x="0" y="1156"/>
                  </a:cubicBezTo>
                  <a:lnTo>
                    <a:pt x="0" y="1216"/>
                  </a:lnTo>
                  <a:cubicBezTo>
                    <a:pt x="0" y="1885"/>
                    <a:pt x="517" y="2402"/>
                    <a:pt x="1156" y="2402"/>
                  </a:cubicBezTo>
                  <a:lnTo>
                    <a:pt x="29332" y="2402"/>
                  </a:lnTo>
                  <a:cubicBezTo>
                    <a:pt x="30001" y="2402"/>
                    <a:pt x="30518" y="1885"/>
                    <a:pt x="30518" y="1216"/>
                  </a:cubicBezTo>
                  <a:lnTo>
                    <a:pt x="30518" y="1156"/>
                  </a:lnTo>
                  <a:cubicBezTo>
                    <a:pt x="30518" y="517"/>
                    <a:pt x="30001" y="1"/>
                    <a:pt x="2933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3"/>
            <p:cNvSpPr/>
            <p:nvPr/>
          </p:nvSpPr>
          <p:spPr>
            <a:xfrm>
              <a:off x="3970700" y="2445625"/>
              <a:ext cx="2434725" cy="1462050"/>
            </a:xfrm>
            <a:custGeom>
              <a:avLst/>
              <a:gdLst/>
              <a:ahLst/>
              <a:cxnLst/>
              <a:rect l="l" t="t" r="r" b="b"/>
              <a:pathLst>
                <a:path w="97389" h="58482" extrusionOk="0">
                  <a:moveTo>
                    <a:pt x="1520" y="0"/>
                  </a:moveTo>
                  <a:cubicBezTo>
                    <a:pt x="700" y="0"/>
                    <a:pt x="1" y="669"/>
                    <a:pt x="1" y="1520"/>
                  </a:cubicBezTo>
                  <a:lnTo>
                    <a:pt x="1" y="56931"/>
                  </a:lnTo>
                  <a:cubicBezTo>
                    <a:pt x="1" y="57782"/>
                    <a:pt x="700" y="58481"/>
                    <a:pt x="1520" y="58481"/>
                  </a:cubicBezTo>
                  <a:lnTo>
                    <a:pt x="95869" y="58481"/>
                  </a:lnTo>
                  <a:cubicBezTo>
                    <a:pt x="96720" y="58481"/>
                    <a:pt x="97389" y="57782"/>
                    <a:pt x="97389" y="56931"/>
                  </a:cubicBezTo>
                  <a:lnTo>
                    <a:pt x="97389" y="1520"/>
                  </a:lnTo>
                  <a:cubicBezTo>
                    <a:pt x="97389" y="669"/>
                    <a:pt x="96720" y="0"/>
                    <a:pt x="9586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3"/>
            <p:cNvSpPr/>
            <p:nvPr/>
          </p:nvSpPr>
          <p:spPr>
            <a:xfrm>
              <a:off x="3970700" y="2445625"/>
              <a:ext cx="2434725" cy="1462050"/>
            </a:xfrm>
            <a:custGeom>
              <a:avLst/>
              <a:gdLst/>
              <a:ahLst/>
              <a:cxnLst/>
              <a:rect l="l" t="t" r="r" b="b"/>
              <a:pathLst>
                <a:path w="97389" h="58482" fill="none" extrusionOk="0">
                  <a:moveTo>
                    <a:pt x="96082" y="58481"/>
                  </a:moveTo>
                  <a:lnTo>
                    <a:pt x="1277" y="58481"/>
                  </a:lnTo>
                  <a:cubicBezTo>
                    <a:pt x="578" y="58481"/>
                    <a:pt x="1" y="57904"/>
                    <a:pt x="1" y="57205"/>
                  </a:cubicBezTo>
                  <a:lnTo>
                    <a:pt x="1" y="1277"/>
                  </a:lnTo>
                  <a:cubicBezTo>
                    <a:pt x="1" y="547"/>
                    <a:pt x="578" y="0"/>
                    <a:pt x="1277" y="0"/>
                  </a:cubicBezTo>
                  <a:lnTo>
                    <a:pt x="95686" y="0"/>
                  </a:lnTo>
                  <a:cubicBezTo>
                    <a:pt x="96629" y="0"/>
                    <a:pt x="97389" y="760"/>
                    <a:pt x="97389" y="1702"/>
                  </a:cubicBezTo>
                  <a:lnTo>
                    <a:pt x="97389" y="57144"/>
                  </a:lnTo>
                  <a:cubicBezTo>
                    <a:pt x="97389" y="57873"/>
                    <a:pt x="96811" y="58481"/>
                    <a:pt x="96082" y="5848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3"/>
            <p:cNvSpPr/>
            <p:nvPr/>
          </p:nvSpPr>
          <p:spPr>
            <a:xfrm>
              <a:off x="3982875" y="2560350"/>
              <a:ext cx="2410400" cy="1235625"/>
            </a:xfrm>
            <a:custGeom>
              <a:avLst/>
              <a:gdLst/>
              <a:ahLst/>
              <a:cxnLst/>
              <a:rect l="l" t="t" r="r" b="b"/>
              <a:pathLst>
                <a:path w="96416" h="49425" extrusionOk="0">
                  <a:moveTo>
                    <a:pt x="0" y="1"/>
                  </a:moveTo>
                  <a:lnTo>
                    <a:pt x="0" y="49424"/>
                  </a:lnTo>
                  <a:lnTo>
                    <a:pt x="96415" y="49424"/>
                  </a:lnTo>
                  <a:lnTo>
                    <a:pt x="9641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3"/>
            <p:cNvSpPr/>
            <p:nvPr/>
          </p:nvSpPr>
          <p:spPr>
            <a:xfrm>
              <a:off x="4782275" y="2732850"/>
              <a:ext cx="433150" cy="264475"/>
            </a:xfrm>
            <a:custGeom>
              <a:avLst/>
              <a:gdLst/>
              <a:ahLst/>
              <a:cxnLst/>
              <a:rect l="l" t="t" r="r" b="b"/>
              <a:pathLst>
                <a:path w="17326" h="10579" extrusionOk="0">
                  <a:moveTo>
                    <a:pt x="0" y="1"/>
                  </a:moveTo>
                  <a:lnTo>
                    <a:pt x="0" y="10578"/>
                  </a:lnTo>
                  <a:lnTo>
                    <a:pt x="17326" y="10578"/>
                  </a:lnTo>
                  <a:lnTo>
                    <a:pt x="1732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3"/>
            <p:cNvSpPr/>
            <p:nvPr/>
          </p:nvSpPr>
          <p:spPr>
            <a:xfrm>
              <a:off x="4108250" y="2732850"/>
              <a:ext cx="600325" cy="586675"/>
            </a:xfrm>
            <a:custGeom>
              <a:avLst/>
              <a:gdLst/>
              <a:ahLst/>
              <a:cxnLst/>
              <a:rect l="l" t="t" r="r" b="b"/>
              <a:pathLst>
                <a:path w="24013" h="23467" extrusionOk="0">
                  <a:moveTo>
                    <a:pt x="0" y="1"/>
                  </a:moveTo>
                  <a:lnTo>
                    <a:pt x="0" y="23466"/>
                  </a:lnTo>
                  <a:lnTo>
                    <a:pt x="24013" y="23466"/>
                  </a:lnTo>
                  <a:lnTo>
                    <a:pt x="24013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3"/>
            <p:cNvSpPr/>
            <p:nvPr/>
          </p:nvSpPr>
          <p:spPr>
            <a:xfrm>
              <a:off x="4782275" y="3052000"/>
              <a:ext cx="433150" cy="264475"/>
            </a:xfrm>
            <a:custGeom>
              <a:avLst/>
              <a:gdLst/>
              <a:ahLst/>
              <a:cxnLst/>
              <a:rect l="l" t="t" r="r" b="b"/>
              <a:pathLst>
                <a:path w="17326" h="10579" extrusionOk="0">
                  <a:moveTo>
                    <a:pt x="0" y="1"/>
                  </a:moveTo>
                  <a:lnTo>
                    <a:pt x="0" y="10578"/>
                  </a:lnTo>
                  <a:lnTo>
                    <a:pt x="17326" y="10578"/>
                  </a:lnTo>
                  <a:lnTo>
                    <a:pt x="1732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3"/>
            <p:cNvSpPr/>
            <p:nvPr/>
          </p:nvSpPr>
          <p:spPr>
            <a:xfrm>
              <a:off x="5289125" y="2732850"/>
              <a:ext cx="433150" cy="264475"/>
            </a:xfrm>
            <a:custGeom>
              <a:avLst/>
              <a:gdLst/>
              <a:ahLst/>
              <a:cxnLst/>
              <a:rect l="l" t="t" r="r" b="b"/>
              <a:pathLst>
                <a:path w="17326" h="10579" extrusionOk="0">
                  <a:moveTo>
                    <a:pt x="0" y="1"/>
                  </a:moveTo>
                  <a:lnTo>
                    <a:pt x="0" y="10578"/>
                  </a:lnTo>
                  <a:lnTo>
                    <a:pt x="17326" y="10578"/>
                  </a:lnTo>
                  <a:lnTo>
                    <a:pt x="1732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3"/>
            <p:cNvSpPr/>
            <p:nvPr/>
          </p:nvSpPr>
          <p:spPr>
            <a:xfrm>
              <a:off x="5289125" y="3052000"/>
              <a:ext cx="433150" cy="264475"/>
            </a:xfrm>
            <a:custGeom>
              <a:avLst/>
              <a:gdLst/>
              <a:ahLst/>
              <a:cxnLst/>
              <a:rect l="l" t="t" r="r" b="b"/>
              <a:pathLst>
                <a:path w="17326" h="10579" extrusionOk="0">
                  <a:moveTo>
                    <a:pt x="0" y="1"/>
                  </a:moveTo>
                  <a:lnTo>
                    <a:pt x="0" y="10578"/>
                  </a:lnTo>
                  <a:lnTo>
                    <a:pt x="17326" y="10578"/>
                  </a:lnTo>
                  <a:lnTo>
                    <a:pt x="1732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3"/>
            <p:cNvSpPr/>
            <p:nvPr/>
          </p:nvSpPr>
          <p:spPr>
            <a:xfrm>
              <a:off x="5795975" y="2732850"/>
              <a:ext cx="433150" cy="264475"/>
            </a:xfrm>
            <a:custGeom>
              <a:avLst/>
              <a:gdLst/>
              <a:ahLst/>
              <a:cxnLst/>
              <a:rect l="l" t="t" r="r" b="b"/>
              <a:pathLst>
                <a:path w="17326" h="10579" extrusionOk="0">
                  <a:moveTo>
                    <a:pt x="0" y="1"/>
                  </a:moveTo>
                  <a:lnTo>
                    <a:pt x="0" y="10578"/>
                  </a:lnTo>
                  <a:lnTo>
                    <a:pt x="17326" y="10578"/>
                  </a:lnTo>
                  <a:lnTo>
                    <a:pt x="1732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3"/>
            <p:cNvSpPr/>
            <p:nvPr/>
          </p:nvSpPr>
          <p:spPr>
            <a:xfrm>
              <a:off x="5795975" y="3052000"/>
              <a:ext cx="433150" cy="264475"/>
            </a:xfrm>
            <a:custGeom>
              <a:avLst/>
              <a:gdLst/>
              <a:ahLst/>
              <a:cxnLst/>
              <a:rect l="l" t="t" r="r" b="b"/>
              <a:pathLst>
                <a:path w="17326" h="10579" extrusionOk="0">
                  <a:moveTo>
                    <a:pt x="0" y="1"/>
                  </a:moveTo>
                  <a:lnTo>
                    <a:pt x="0" y="10578"/>
                  </a:lnTo>
                  <a:lnTo>
                    <a:pt x="17326" y="10578"/>
                  </a:lnTo>
                  <a:lnTo>
                    <a:pt x="1732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3"/>
            <p:cNvSpPr/>
            <p:nvPr/>
          </p:nvSpPr>
          <p:spPr>
            <a:xfrm>
              <a:off x="4120400" y="3400025"/>
              <a:ext cx="536525" cy="25"/>
            </a:xfrm>
            <a:custGeom>
              <a:avLst/>
              <a:gdLst/>
              <a:ahLst/>
              <a:cxnLst/>
              <a:rect l="l" t="t" r="r" b="b"/>
              <a:pathLst>
                <a:path w="21461" h="1" fill="none" extrusionOk="0">
                  <a:moveTo>
                    <a:pt x="1" y="1"/>
                  </a:moveTo>
                  <a:lnTo>
                    <a:pt x="21460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3"/>
            <p:cNvSpPr/>
            <p:nvPr/>
          </p:nvSpPr>
          <p:spPr>
            <a:xfrm>
              <a:off x="4120400" y="3439550"/>
              <a:ext cx="536525" cy="25"/>
            </a:xfrm>
            <a:custGeom>
              <a:avLst/>
              <a:gdLst/>
              <a:ahLst/>
              <a:cxnLst/>
              <a:rect l="l" t="t" r="r" b="b"/>
              <a:pathLst>
                <a:path w="21461" h="1" fill="none" extrusionOk="0">
                  <a:moveTo>
                    <a:pt x="1" y="1"/>
                  </a:moveTo>
                  <a:lnTo>
                    <a:pt x="21460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3"/>
            <p:cNvSpPr/>
            <p:nvPr/>
          </p:nvSpPr>
          <p:spPr>
            <a:xfrm>
              <a:off x="4120400" y="3478300"/>
              <a:ext cx="536525" cy="25"/>
            </a:xfrm>
            <a:custGeom>
              <a:avLst/>
              <a:gdLst/>
              <a:ahLst/>
              <a:cxnLst/>
              <a:rect l="l" t="t" r="r" b="b"/>
              <a:pathLst>
                <a:path w="21461" h="1" fill="none" extrusionOk="0">
                  <a:moveTo>
                    <a:pt x="1" y="1"/>
                  </a:moveTo>
                  <a:lnTo>
                    <a:pt x="21460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3"/>
            <p:cNvSpPr/>
            <p:nvPr/>
          </p:nvSpPr>
          <p:spPr>
            <a:xfrm>
              <a:off x="4120400" y="3517825"/>
              <a:ext cx="536525" cy="25"/>
            </a:xfrm>
            <a:custGeom>
              <a:avLst/>
              <a:gdLst/>
              <a:ahLst/>
              <a:cxnLst/>
              <a:rect l="l" t="t" r="r" b="b"/>
              <a:pathLst>
                <a:path w="21461" h="1" fill="none" extrusionOk="0">
                  <a:moveTo>
                    <a:pt x="1" y="0"/>
                  </a:moveTo>
                  <a:lnTo>
                    <a:pt x="2146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3"/>
            <p:cNvSpPr/>
            <p:nvPr/>
          </p:nvSpPr>
          <p:spPr>
            <a:xfrm>
              <a:off x="4120400" y="3557325"/>
              <a:ext cx="472675" cy="25"/>
            </a:xfrm>
            <a:custGeom>
              <a:avLst/>
              <a:gdLst/>
              <a:ahLst/>
              <a:cxnLst/>
              <a:rect l="l" t="t" r="r" b="b"/>
              <a:pathLst>
                <a:path w="18907" h="1" fill="none" extrusionOk="0">
                  <a:moveTo>
                    <a:pt x="1" y="1"/>
                  </a:moveTo>
                  <a:lnTo>
                    <a:pt x="1890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3"/>
            <p:cNvSpPr/>
            <p:nvPr/>
          </p:nvSpPr>
          <p:spPr>
            <a:xfrm>
              <a:off x="3121900" y="4323300"/>
              <a:ext cx="3626225" cy="89700"/>
            </a:xfrm>
            <a:custGeom>
              <a:avLst/>
              <a:gdLst/>
              <a:ahLst/>
              <a:cxnLst/>
              <a:rect l="l" t="t" r="r" b="b"/>
              <a:pathLst>
                <a:path w="145049" h="3588" extrusionOk="0">
                  <a:moveTo>
                    <a:pt x="1" y="1"/>
                  </a:moveTo>
                  <a:lnTo>
                    <a:pt x="1" y="3587"/>
                  </a:lnTo>
                  <a:lnTo>
                    <a:pt x="145049" y="3587"/>
                  </a:lnTo>
                  <a:lnTo>
                    <a:pt x="14504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3"/>
            <p:cNvSpPr/>
            <p:nvPr/>
          </p:nvSpPr>
          <p:spPr>
            <a:xfrm>
              <a:off x="3329350" y="4353700"/>
              <a:ext cx="53225" cy="967350"/>
            </a:xfrm>
            <a:custGeom>
              <a:avLst/>
              <a:gdLst/>
              <a:ahLst/>
              <a:cxnLst/>
              <a:rect l="l" t="t" r="r" b="b"/>
              <a:pathLst>
                <a:path w="2129" h="38694" extrusionOk="0">
                  <a:moveTo>
                    <a:pt x="1" y="0"/>
                  </a:moveTo>
                  <a:lnTo>
                    <a:pt x="1" y="38694"/>
                  </a:lnTo>
                  <a:lnTo>
                    <a:pt x="2128" y="38694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3"/>
            <p:cNvSpPr/>
            <p:nvPr/>
          </p:nvSpPr>
          <p:spPr>
            <a:xfrm>
              <a:off x="6482150" y="4353700"/>
              <a:ext cx="53225" cy="967350"/>
            </a:xfrm>
            <a:custGeom>
              <a:avLst/>
              <a:gdLst/>
              <a:ahLst/>
              <a:cxnLst/>
              <a:rect l="l" t="t" r="r" b="b"/>
              <a:pathLst>
                <a:path w="2129" h="38694" extrusionOk="0">
                  <a:moveTo>
                    <a:pt x="0" y="0"/>
                  </a:moveTo>
                  <a:lnTo>
                    <a:pt x="0" y="38694"/>
                  </a:lnTo>
                  <a:lnTo>
                    <a:pt x="2128" y="38694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3"/>
            <p:cNvSpPr/>
            <p:nvPr/>
          </p:nvSpPr>
          <p:spPr>
            <a:xfrm>
              <a:off x="5905400" y="2876925"/>
              <a:ext cx="449125" cy="1403700"/>
            </a:xfrm>
            <a:custGeom>
              <a:avLst/>
              <a:gdLst/>
              <a:ahLst/>
              <a:cxnLst/>
              <a:rect l="l" t="t" r="r" b="b"/>
              <a:pathLst>
                <a:path w="17965" h="56148" extrusionOk="0">
                  <a:moveTo>
                    <a:pt x="11958" y="0"/>
                  </a:moveTo>
                  <a:cubicBezTo>
                    <a:pt x="11905" y="0"/>
                    <a:pt x="11850" y="4"/>
                    <a:pt x="11794" y="13"/>
                  </a:cubicBezTo>
                  <a:cubicBezTo>
                    <a:pt x="10517" y="195"/>
                    <a:pt x="10122" y="1806"/>
                    <a:pt x="9970" y="3083"/>
                  </a:cubicBezTo>
                  <a:cubicBezTo>
                    <a:pt x="9848" y="3903"/>
                    <a:pt x="9088" y="5484"/>
                    <a:pt x="8237" y="5818"/>
                  </a:cubicBezTo>
                  <a:cubicBezTo>
                    <a:pt x="8049" y="5889"/>
                    <a:pt x="7887" y="5921"/>
                    <a:pt x="7747" y="5921"/>
                  </a:cubicBezTo>
                  <a:cubicBezTo>
                    <a:pt x="6621" y="5921"/>
                    <a:pt x="6991" y="3850"/>
                    <a:pt x="7721" y="3174"/>
                  </a:cubicBezTo>
                  <a:cubicBezTo>
                    <a:pt x="7933" y="2992"/>
                    <a:pt x="8237" y="2870"/>
                    <a:pt x="8481" y="2688"/>
                  </a:cubicBezTo>
                  <a:cubicBezTo>
                    <a:pt x="8936" y="2414"/>
                    <a:pt x="9636" y="1776"/>
                    <a:pt x="9848" y="1289"/>
                  </a:cubicBezTo>
                  <a:cubicBezTo>
                    <a:pt x="10111" y="612"/>
                    <a:pt x="9901" y="154"/>
                    <a:pt x="9401" y="154"/>
                  </a:cubicBezTo>
                  <a:cubicBezTo>
                    <a:pt x="9206" y="154"/>
                    <a:pt x="8966" y="224"/>
                    <a:pt x="8693" y="378"/>
                  </a:cubicBezTo>
                  <a:cubicBezTo>
                    <a:pt x="7052" y="1320"/>
                    <a:pt x="5654" y="1259"/>
                    <a:pt x="4438" y="2900"/>
                  </a:cubicBezTo>
                  <a:cubicBezTo>
                    <a:pt x="3222" y="4542"/>
                    <a:pt x="2219" y="6426"/>
                    <a:pt x="1885" y="8463"/>
                  </a:cubicBezTo>
                  <a:cubicBezTo>
                    <a:pt x="1642" y="9770"/>
                    <a:pt x="1702" y="11077"/>
                    <a:pt x="1672" y="12384"/>
                  </a:cubicBezTo>
                  <a:cubicBezTo>
                    <a:pt x="1520" y="17946"/>
                    <a:pt x="1672" y="23478"/>
                    <a:pt x="1581" y="29010"/>
                  </a:cubicBezTo>
                  <a:cubicBezTo>
                    <a:pt x="1520" y="31685"/>
                    <a:pt x="1581" y="34451"/>
                    <a:pt x="1155" y="37095"/>
                  </a:cubicBezTo>
                  <a:cubicBezTo>
                    <a:pt x="973" y="38190"/>
                    <a:pt x="365" y="39162"/>
                    <a:pt x="213" y="40196"/>
                  </a:cubicBezTo>
                  <a:cubicBezTo>
                    <a:pt x="0" y="41655"/>
                    <a:pt x="547" y="43509"/>
                    <a:pt x="912" y="45059"/>
                  </a:cubicBezTo>
                  <a:cubicBezTo>
                    <a:pt x="973" y="45393"/>
                    <a:pt x="1064" y="45728"/>
                    <a:pt x="1125" y="46032"/>
                  </a:cubicBezTo>
                  <a:cubicBezTo>
                    <a:pt x="1490" y="48251"/>
                    <a:pt x="2067" y="50804"/>
                    <a:pt x="3556" y="52567"/>
                  </a:cubicBezTo>
                  <a:cubicBezTo>
                    <a:pt x="4739" y="53974"/>
                    <a:pt x="6605" y="54902"/>
                    <a:pt x="8385" y="54902"/>
                  </a:cubicBezTo>
                  <a:cubicBezTo>
                    <a:pt x="9258" y="54902"/>
                    <a:pt x="10111" y="54678"/>
                    <a:pt x="10851" y="54178"/>
                  </a:cubicBezTo>
                  <a:cubicBezTo>
                    <a:pt x="11195" y="53942"/>
                    <a:pt x="11492" y="53844"/>
                    <a:pt x="11751" y="53844"/>
                  </a:cubicBezTo>
                  <a:cubicBezTo>
                    <a:pt x="13011" y="53844"/>
                    <a:pt x="13392" y="56147"/>
                    <a:pt x="13984" y="56147"/>
                  </a:cubicBezTo>
                  <a:cubicBezTo>
                    <a:pt x="14166" y="56147"/>
                    <a:pt x="14368" y="55930"/>
                    <a:pt x="14620" y="55363"/>
                  </a:cubicBezTo>
                  <a:cubicBezTo>
                    <a:pt x="17964" y="47886"/>
                    <a:pt x="10821" y="25241"/>
                    <a:pt x="9757" y="14998"/>
                  </a:cubicBezTo>
                  <a:cubicBezTo>
                    <a:pt x="9696" y="14451"/>
                    <a:pt x="9636" y="13873"/>
                    <a:pt x="9788" y="13326"/>
                  </a:cubicBezTo>
                  <a:cubicBezTo>
                    <a:pt x="10487" y="11107"/>
                    <a:pt x="12797" y="9527"/>
                    <a:pt x="13435" y="7095"/>
                  </a:cubicBezTo>
                  <a:cubicBezTo>
                    <a:pt x="13702" y="6176"/>
                    <a:pt x="14026" y="0"/>
                    <a:pt x="1195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3"/>
            <p:cNvSpPr/>
            <p:nvPr/>
          </p:nvSpPr>
          <p:spPr>
            <a:xfrm>
              <a:off x="4946400" y="2890150"/>
              <a:ext cx="406575" cy="475175"/>
            </a:xfrm>
            <a:custGeom>
              <a:avLst/>
              <a:gdLst/>
              <a:ahLst/>
              <a:cxnLst/>
              <a:rect l="l" t="t" r="r" b="b"/>
              <a:pathLst>
                <a:path w="16263" h="19007" extrusionOk="0">
                  <a:moveTo>
                    <a:pt x="1277" y="1"/>
                  </a:moveTo>
                  <a:lnTo>
                    <a:pt x="1277" y="1"/>
                  </a:lnTo>
                  <a:cubicBezTo>
                    <a:pt x="1338" y="4134"/>
                    <a:pt x="1125" y="7964"/>
                    <a:pt x="882" y="11551"/>
                  </a:cubicBezTo>
                  <a:cubicBezTo>
                    <a:pt x="761" y="13283"/>
                    <a:pt x="639" y="14499"/>
                    <a:pt x="1" y="15958"/>
                  </a:cubicBezTo>
                  <a:cubicBezTo>
                    <a:pt x="2767" y="17113"/>
                    <a:pt x="4712" y="18542"/>
                    <a:pt x="7691" y="18846"/>
                  </a:cubicBezTo>
                  <a:cubicBezTo>
                    <a:pt x="8608" y="18939"/>
                    <a:pt x="9613" y="19007"/>
                    <a:pt x="10633" y="19007"/>
                  </a:cubicBezTo>
                  <a:cubicBezTo>
                    <a:pt x="12624" y="19007"/>
                    <a:pt x="14675" y="18747"/>
                    <a:pt x="16262" y="17904"/>
                  </a:cubicBezTo>
                  <a:cubicBezTo>
                    <a:pt x="14317" y="12736"/>
                    <a:pt x="14803" y="7417"/>
                    <a:pt x="14682" y="2189"/>
                  </a:cubicBezTo>
                  <a:cubicBezTo>
                    <a:pt x="14652" y="1490"/>
                    <a:pt x="14652" y="760"/>
                    <a:pt x="14652" y="61"/>
                  </a:cubicBezTo>
                  <a:lnTo>
                    <a:pt x="127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3"/>
            <p:cNvSpPr/>
            <p:nvPr/>
          </p:nvSpPr>
          <p:spPr>
            <a:xfrm>
              <a:off x="4354450" y="3154175"/>
              <a:ext cx="1502325" cy="1805950"/>
            </a:xfrm>
            <a:custGeom>
              <a:avLst/>
              <a:gdLst/>
              <a:ahLst/>
              <a:cxnLst/>
              <a:rect l="l" t="t" r="r" b="b"/>
              <a:pathLst>
                <a:path w="60093" h="72238" extrusionOk="0">
                  <a:moveTo>
                    <a:pt x="29401" y="0"/>
                  </a:moveTo>
                  <a:cubicBezTo>
                    <a:pt x="28891" y="0"/>
                    <a:pt x="28382" y="6"/>
                    <a:pt x="27873" y="17"/>
                  </a:cubicBezTo>
                  <a:cubicBezTo>
                    <a:pt x="21825" y="139"/>
                    <a:pt x="8481" y="3361"/>
                    <a:pt x="4833" y="8163"/>
                  </a:cubicBezTo>
                  <a:cubicBezTo>
                    <a:pt x="1" y="14455"/>
                    <a:pt x="2584" y="23604"/>
                    <a:pt x="7508" y="29045"/>
                  </a:cubicBezTo>
                  <a:cubicBezTo>
                    <a:pt x="6080" y="37191"/>
                    <a:pt x="4742" y="45671"/>
                    <a:pt x="4621" y="53969"/>
                  </a:cubicBezTo>
                  <a:cubicBezTo>
                    <a:pt x="4560" y="59805"/>
                    <a:pt x="6080" y="65611"/>
                    <a:pt x="6384" y="71447"/>
                  </a:cubicBezTo>
                  <a:lnTo>
                    <a:pt x="56172" y="72237"/>
                  </a:lnTo>
                  <a:cubicBezTo>
                    <a:pt x="57631" y="59623"/>
                    <a:pt x="57114" y="47313"/>
                    <a:pt x="57175" y="34638"/>
                  </a:cubicBezTo>
                  <a:cubicBezTo>
                    <a:pt x="57175" y="33088"/>
                    <a:pt x="57205" y="31507"/>
                    <a:pt x="57448" y="29957"/>
                  </a:cubicBezTo>
                  <a:cubicBezTo>
                    <a:pt x="57752" y="28346"/>
                    <a:pt x="58299" y="26826"/>
                    <a:pt x="58603" y="25215"/>
                  </a:cubicBezTo>
                  <a:cubicBezTo>
                    <a:pt x="60093" y="17312"/>
                    <a:pt x="55685" y="7494"/>
                    <a:pt x="48360" y="3847"/>
                  </a:cubicBezTo>
                  <a:cubicBezTo>
                    <a:pt x="42552" y="943"/>
                    <a:pt x="35933" y="0"/>
                    <a:pt x="2940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3"/>
            <p:cNvSpPr/>
            <p:nvPr/>
          </p:nvSpPr>
          <p:spPr>
            <a:xfrm>
              <a:off x="4811900" y="2658875"/>
              <a:ext cx="116275" cy="154325"/>
            </a:xfrm>
            <a:custGeom>
              <a:avLst/>
              <a:gdLst/>
              <a:ahLst/>
              <a:cxnLst/>
              <a:rect l="l" t="t" r="r" b="b"/>
              <a:pathLst>
                <a:path w="4651" h="6173" extrusionOk="0">
                  <a:moveTo>
                    <a:pt x="2090" y="0"/>
                  </a:moveTo>
                  <a:cubicBezTo>
                    <a:pt x="1754" y="0"/>
                    <a:pt x="1407" y="86"/>
                    <a:pt x="1065" y="285"/>
                  </a:cubicBezTo>
                  <a:cubicBezTo>
                    <a:pt x="274" y="741"/>
                    <a:pt x="1" y="1653"/>
                    <a:pt x="183" y="2443"/>
                  </a:cubicBezTo>
                  <a:cubicBezTo>
                    <a:pt x="335" y="3203"/>
                    <a:pt x="821" y="3932"/>
                    <a:pt x="1308" y="4601"/>
                  </a:cubicBezTo>
                  <a:cubicBezTo>
                    <a:pt x="1521" y="4905"/>
                    <a:pt x="1764" y="5209"/>
                    <a:pt x="1976" y="5513"/>
                  </a:cubicBezTo>
                  <a:cubicBezTo>
                    <a:pt x="2159" y="5786"/>
                    <a:pt x="2402" y="6090"/>
                    <a:pt x="2797" y="6151"/>
                  </a:cubicBezTo>
                  <a:cubicBezTo>
                    <a:pt x="2876" y="6165"/>
                    <a:pt x="2951" y="6172"/>
                    <a:pt x="3023" y="6172"/>
                  </a:cubicBezTo>
                  <a:cubicBezTo>
                    <a:pt x="4651" y="6172"/>
                    <a:pt x="4644" y="2684"/>
                    <a:pt x="4469" y="1957"/>
                  </a:cubicBezTo>
                  <a:cubicBezTo>
                    <a:pt x="4257" y="1015"/>
                    <a:pt x="3243" y="0"/>
                    <a:pt x="209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3"/>
            <p:cNvSpPr/>
            <p:nvPr/>
          </p:nvSpPr>
          <p:spPr>
            <a:xfrm>
              <a:off x="5308875" y="2658375"/>
              <a:ext cx="140600" cy="159800"/>
            </a:xfrm>
            <a:custGeom>
              <a:avLst/>
              <a:gdLst/>
              <a:ahLst/>
              <a:cxnLst/>
              <a:rect l="l" t="t" r="r" b="b"/>
              <a:pathLst>
                <a:path w="5624" h="6392" extrusionOk="0">
                  <a:moveTo>
                    <a:pt x="4499" y="1"/>
                  </a:moveTo>
                  <a:cubicBezTo>
                    <a:pt x="2128" y="1"/>
                    <a:pt x="1" y="4712"/>
                    <a:pt x="1520" y="6050"/>
                  </a:cubicBezTo>
                  <a:cubicBezTo>
                    <a:pt x="1672" y="6202"/>
                    <a:pt x="1885" y="6354"/>
                    <a:pt x="2159" y="6384"/>
                  </a:cubicBezTo>
                  <a:cubicBezTo>
                    <a:pt x="2198" y="6389"/>
                    <a:pt x="2238" y="6392"/>
                    <a:pt x="2276" y="6392"/>
                  </a:cubicBezTo>
                  <a:cubicBezTo>
                    <a:pt x="2682" y="6392"/>
                    <a:pt x="3034" y="6114"/>
                    <a:pt x="3283" y="5837"/>
                  </a:cubicBezTo>
                  <a:cubicBezTo>
                    <a:pt x="3314" y="5806"/>
                    <a:pt x="3314" y="5776"/>
                    <a:pt x="3344" y="5776"/>
                  </a:cubicBezTo>
                  <a:cubicBezTo>
                    <a:pt x="4469" y="4499"/>
                    <a:pt x="5229" y="2980"/>
                    <a:pt x="5533" y="1429"/>
                  </a:cubicBezTo>
                  <a:cubicBezTo>
                    <a:pt x="5593" y="1125"/>
                    <a:pt x="5624" y="822"/>
                    <a:pt x="5472" y="548"/>
                  </a:cubicBezTo>
                  <a:cubicBezTo>
                    <a:pt x="5320" y="244"/>
                    <a:pt x="4925" y="1"/>
                    <a:pt x="449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3"/>
            <p:cNvSpPr/>
            <p:nvPr/>
          </p:nvSpPr>
          <p:spPr>
            <a:xfrm>
              <a:off x="3779000" y="3161425"/>
              <a:ext cx="1187200" cy="1197050"/>
            </a:xfrm>
            <a:custGeom>
              <a:avLst/>
              <a:gdLst/>
              <a:ahLst/>
              <a:cxnLst/>
              <a:rect l="l" t="t" r="r" b="b"/>
              <a:pathLst>
                <a:path w="47488" h="47882" extrusionOk="0">
                  <a:moveTo>
                    <a:pt x="47487" y="1"/>
                  </a:moveTo>
                  <a:cubicBezTo>
                    <a:pt x="46484" y="62"/>
                    <a:pt x="45511" y="183"/>
                    <a:pt x="44508" y="335"/>
                  </a:cubicBezTo>
                  <a:cubicBezTo>
                    <a:pt x="38338" y="1338"/>
                    <a:pt x="32532" y="3831"/>
                    <a:pt x="27517" y="7691"/>
                  </a:cubicBezTo>
                  <a:cubicBezTo>
                    <a:pt x="22593" y="11521"/>
                    <a:pt x="18490" y="16323"/>
                    <a:pt x="14629" y="21247"/>
                  </a:cubicBezTo>
                  <a:cubicBezTo>
                    <a:pt x="11134" y="25715"/>
                    <a:pt x="7790" y="30336"/>
                    <a:pt x="4629" y="35047"/>
                  </a:cubicBezTo>
                  <a:cubicBezTo>
                    <a:pt x="3596" y="36597"/>
                    <a:pt x="2562" y="38147"/>
                    <a:pt x="2015" y="39910"/>
                  </a:cubicBezTo>
                  <a:cubicBezTo>
                    <a:pt x="1" y="46391"/>
                    <a:pt x="5697" y="47881"/>
                    <a:pt x="10702" y="47881"/>
                  </a:cubicBezTo>
                  <a:cubicBezTo>
                    <a:pt x="10908" y="47881"/>
                    <a:pt x="11113" y="47879"/>
                    <a:pt x="11316" y="47874"/>
                  </a:cubicBezTo>
                  <a:cubicBezTo>
                    <a:pt x="15602" y="47783"/>
                    <a:pt x="19888" y="46293"/>
                    <a:pt x="23201" y="43558"/>
                  </a:cubicBezTo>
                  <a:cubicBezTo>
                    <a:pt x="24569" y="42433"/>
                    <a:pt x="25754" y="41156"/>
                    <a:pt x="26970" y="39849"/>
                  </a:cubicBezTo>
                  <a:cubicBezTo>
                    <a:pt x="29158" y="37478"/>
                    <a:pt x="31347" y="35381"/>
                    <a:pt x="32806" y="32524"/>
                  </a:cubicBezTo>
                  <a:cubicBezTo>
                    <a:pt x="33779" y="30609"/>
                    <a:pt x="34842" y="28725"/>
                    <a:pt x="35876" y="26840"/>
                  </a:cubicBezTo>
                  <a:cubicBezTo>
                    <a:pt x="36500" y="25711"/>
                    <a:pt x="40031" y="17983"/>
                    <a:pt x="41807" y="17983"/>
                  </a:cubicBezTo>
                  <a:cubicBezTo>
                    <a:pt x="41847" y="17983"/>
                    <a:pt x="41886" y="17987"/>
                    <a:pt x="41925" y="17995"/>
                  </a:cubicBezTo>
                  <a:cubicBezTo>
                    <a:pt x="42806" y="18177"/>
                    <a:pt x="43718" y="18329"/>
                    <a:pt x="44660" y="18451"/>
                  </a:cubicBezTo>
                  <a:cubicBezTo>
                    <a:pt x="44660" y="16141"/>
                    <a:pt x="44812" y="13831"/>
                    <a:pt x="44903" y="11521"/>
                  </a:cubicBezTo>
                  <a:cubicBezTo>
                    <a:pt x="44964" y="10274"/>
                    <a:pt x="45025" y="9028"/>
                    <a:pt x="45055" y="7782"/>
                  </a:cubicBezTo>
                  <a:cubicBezTo>
                    <a:pt x="45055" y="6961"/>
                    <a:pt x="44599" y="5746"/>
                    <a:pt x="44812" y="4986"/>
                  </a:cubicBezTo>
                  <a:cubicBezTo>
                    <a:pt x="45299" y="3131"/>
                    <a:pt x="46241" y="1399"/>
                    <a:pt x="4748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3"/>
            <p:cNvSpPr/>
            <p:nvPr/>
          </p:nvSpPr>
          <p:spPr>
            <a:xfrm>
              <a:off x="5270125" y="3176625"/>
              <a:ext cx="1074500" cy="1191450"/>
            </a:xfrm>
            <a:custGeom>
              <a:avLst/>
              <a:gdLst/>
              <a:ahLst/>
              <a:cxnLst/>
              <a:rect l="l" t="t" r="r" b="b"/>
              <a:pathLst>
                <a:path w="42980" h="47658" extrusionOk="0">
                  <a:moveTo>
                    <a:pt x="0" y="1"/>
                  </a:moveTo>
                  <a:lnTo>
                    <a:pt x="0" y="17843"/>
                  </a:lnTo>
                  <a:cubicBezTo>
                    <a:pt x="943" y="17721"/>
                    <a:pt x="1854" y="17569"/>
                    <a:pt x="2736" y="17387"/>
                  </a:cubicBezTo>
                  <a:cubicBezTo>
                    <a:pt x="2738" y="17386"/>
                    <a:pt x="2740" y="17386"/>
                    <a:pt x="2742" y="17386"/>
                  </a:cubicBezTo>
                  <a:cubicBezTo>
                    <a:pt x="3322" y="17386"/>
                    <a:pt x="13409" y="34870"/>
                    <a:pt x="14681" y="36567"/>
                  </a:cubicBezTo>
                  <a:cubicBezTo>
                    <a:pt x="18299" y="41369"/>
                    <a:pt x="22676" y="46324"/>
                    <a:pt x="28907" y="47448"/>
                  </a:cubicBezTo>
                  <a:cubicBezTo>
                    <a:pt x="29686" y="47584"/>
                    <a:pt x="30520" y="47657"/>
                    <a:pt x="31374" y="47657"/>
                  </a:cubicBezTo>
                  <a:cubicBezTo>
                    <a:pt x="35282" y="47657"/>
                    <a:pt x="39583" y="46132"/>
                    <a:pt x="40731" y="42190"/>
                  </a:cubicBezTo>
                  <a:cubicBezTo>
                    <a:pt x="42980" y="34439"/>
                    <a:pt x="34530" y="24560"/>
                    <a:pt x="30062" y="19089"/>
                  </a:cubicBezTo>
                  <a:cubicBezTo>
                    <a:pt x="24408" y="12098"/>
                    <a:pt x="15411" y="1916"/>
                    <a:pt x="5776" y="791"/>
                  </a:cubicBezTo>
                  <a:cubicBezTo>
                    <a:pt x="2979" y="487"/>
                    <a:pt x="2827" y="39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3"/>
            <p:cNvSpPr/>
            <p:nvPr/>
          </p:nvSpPr>
          <p:spPr>
            <a:xfrm>
              <a:off x="4830150" y="2293575"/>
              <a:ext cx="587425" cy="669775"/>
            </a:xfrm>
            <a:custGeom>
              <a:avLst/>
              <a:gdLst/>
              <a:ahLst/>
              <a:cxnLst/>
              <a:rect l="l" t="t" r="r" b="b"/>
              <a:pathLst>
                <a:path w="23497" h="26791" extrusionOk="0">
                  <a:moveTo>
                    <a:pt x="14151" y="1"/>
                  </a:moveTo>
                  <a:cubicBezTo>
                    <a:pt x="13696" y="1"/>
                    <a:pt x="13293" y="262"/>
                    <a:pt x="12918" y="550"/>
                  </a:cubicBezTo>
                  <a:cubicBezTo>
                    <a:pt x="12554" y="824"/>
                    <a:pt x="12159" y="1128"/>
                    <a:pt x="11672" y="1158"/>
                  </a:cubicBezTo>
                  <a:cubicBezTo>
                    <a:pt x="9301" y="1340"/>
                    <a:pt x="6687" y="1553"/>
                    <a:pt x="4681" y="3134"/>
                  </a:cubicBezTo>
                  <a:cubicBezTo>
                    <a:pt x="2705" y="4684"/>
                    <a:pt x="1520" y="7176"/>
                    <a:pt x="1003" y="9578"/>
                  </a:cubicBezTo>
                  <a:cubicBezTo>
                    <a:pt x="0" y="14623"/>
                    <a:pt x="1186" y="20186"/>
                    <a:pt x="3860" y="24563"/>
                  </a:cubicBezTo>
                  <a:cubicBezTo>
                    <a:pt x="4286" y="25323"/>
                    <a:pt x="4803" y="26022"/>
                    <a:pt x="5563" y="26447"/>
                  </a:cubicBezTo>
                  <a:cubicBezTo>
                    <a:pt x="5867" y="26630"/>
                    <a:pt x="6231" y="26721"/>
                    <a:pt x="6596" y="26751"/>
                  </a:cubicBezTo>
                  <a:cubicBezTo>
                    <a:pt x="6711" y="26762"/>
                    <a:pt x="6828" y="26766"/>
                    <a:pt x="6947" y="26766"/>
                  </a:cubicBezTo>
                  <a:cubicBezTo>
                    <a:pt x="8207" y="26766"/>
                    <a:pt x="9644" y="26221"/>
                    <a:pt x="10700" y="26082"/>
                  </a:cubicBezTo>
                  <a:cubicBezTo>
                    <a:pt x="11448" y="25980"/>
                    <a:pt x="12206" y="25920"/>
                    <a:pt x="12961" y="25920"/>
                  </a:cubicBezTo>
                  <a:cubicBezTo>
                    <a:pt x="14228" y="25920"/>
                    <a:pt x="15487" y="26089"/>
                    <a:pt x="16687" y="26508"/>
                  </a:cubicBezTo>
                  <a:cubicBezTo>
                    <a:pt x="17226" y="26690"/>
                    <a:pt x="17723" y="26791"/>
                    <a:pt x="18175" y="26791"/>
                  </a:cubicBezTo>
                  <a:cubicBezTo>
                    <a:pt x="19226" y="26791"/>
                    <a:pt x="20028" y="26246"/>
                    <a:pt x="20517" y="24927"/>
                  </a:cubicBezTo>
                  <a:cubicBezTo>
                    <a:pt x="21399" y="22617"/>
                    <a:pt x="22432" y="20246"/>
                    <a:pt x="22888" y="17784"/>
                  </a:cubicBezTo>
                  <a:cubicBezTo>
                    <a:pt x="23496" y="14532"/>
                    <a:pt x="23314" y="11097"/>
                    <a:pt x="22068" y="7997"/>
                  </a:cubicBezTo>
                  <a:cubicBezTo>
                    <a:pt x="20852" y="4957"/>
                    <a:pt x="18815" y="2252"/>
                    <a:pt x="16353" y="64"/>
                  </a:cubicBezTo>
                  <a:cubicBezTo>
                    <a:pt x="15988" y="459"/>
                    <a:pt x="15502" y="763"/>
                    <a:pt x="14955" y="945"/>
                  </a:cubicBezTo>
                  <a:cubicBezTo>
                    <a:pt x="15168" y="520"/>
                    <a:pt x="14681" y="3"/>
                    <a:pt x="14225" y="3"/>
                  </a:cubicBezTo>
                  <a:cubicBezTo>
                    <a:pt x="14201" y="1"/>
                    <a:pt x="14176" y="1"/>
                    <a:pt x="1415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3"/>
            <p:cNvSpPr/>
            <p:nvPr/>
          </p:nvSpPr>
          <p:spPr>
            <a:xfrm>
              <a:off x="4811150" y="2999875"/>
              <a:ext cx="701400" cy="433025"/>
            </a:xfrm>
            <a:custGeom>
              <a:avLst/>
              <a:gdLst/>
              <a:ahLst/>
              <a:cxnLst/>
              <a:rect l="l" t="t" r="r" b="b"/>
              <a:pathLst>
                <a:path w="28056" h="17321" extrusionOk="0">
                  <a:moveTo>
                    <a:pt x="13242" y="0"/>
                  </a:moveTo>
                  <a:cubicBezTo>
                    <a:pt x="10451" y="0"/>
                    <a:pt x="7662" y="260"/>
                    <a:pt x="4924" y="779"/>
                  </a:cubicBezTo>
                  <a:cubicBezTo>
                    <a:pt x="3952" y="961"/>
                    <a:pt x="2949" y="1204"/>
                    <a:pt x="2128" y="1751"/>
                  </a:cubicBezTo>
                  <a:cubicBezTo>
                    <a:pt x="699" y="2694"/>
                    <a:pt x="0" y="4487"/>
                    <a:pt x="61" y="6189"/>
                  </a:cubicBezTo>
                  <a:cubicBezTo>
                    <a:pt x="122" y="7891"/>
                    <a:pt x="851" y="9502"/>
                    <a:pt x="1824" y="10900"/>
                  </a:cubicBezTo>
                  <a:cubicBezTo>
                    <a:pt x="4751" y="15139"/>
                    <a:pt x="9591" y="17321"/>
                    <a:pt x="14578" y="17321"/>
                  </a:cubicBezTo>
                  <a:cubicBezTo>
                    <a:pt x="16064" y="17321"/>
                    <a:pt x="17563" y="17127"/>
                    <a:pt x="19028" y="16736"/>
                  </a:cubicBezTo>
                  <a:cubicBezTo>
                    <a:pt x="23922" y="15429"/>
                    <a:pt x="28056" y="9502"/>
                    <a:pt x="27812" y="4487"/>
                  </a:cubicBezTo>
                  <a:cubicBezTo>
                    <a:pt x="27752" y="3727"/>
                    <a:pt x="27600" y="2906"/>
                    <a:pt x="27022" y="2390"/>
                  </a:cubicBezTo>
                  <a:cubicBezTo>
                    <a:pt x="26688" y="2086"/>
                    <a:pt x="26232" y="1964"/>
                    <a:pt x="25806" y="1812"/>
                  </a:cubicBezTo>
                  <a:cubicBezTo>
                    <a:pt x="21735" y="602"/>
                    <a:pt x="17487" y="0"/>
                    <a:pt x="132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3"/>
            <p:cNvSpPr/>
            <p:nvPr/>
          </p:nvSpPr>
          <p:spPr>
            <a:xfrm>
              <a:off x="6110550" y="2659150"/>
              <a:ext cx="150500" cy="347300"/>
            </a:xfrm>
            <a:custGeom>
              <a:avLst/>
              <a:gdLst/>
              <a:ahLst/>
              <a:cxnLst/>
              <a:rect l="l" t="t" r="r" b="b"/>
              <a:pathLst>
                <a:path w="6020" h="13892" fill="none" extrusionOk="0">
                  <a:moveTo>
                    <a:pt x="1" y="13891"/>
                  </a:moveTo>
                  <a:lnTo>
                    <a:pt x="6019" y="0"/>
                  </a:ln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3"/>
            <p:cNvSpPr/>
            <p:nvPr/>
          </p:nvSpPr>
          <p:spPr>
            <a:xfrm>
              <a:off x="4361300" y="2956250"/>
              <a:ext cx="134525" cy="158100"/>
            </a:xfrm>
            <a:custGeom>
              <a:avLst/>
              <a:gdLst/>
              <a:ahLst/>
              <a:cxnLst/>
              <a:rect l="l" t="t" r="r" b="b"/>
              <a:pathLst>
                <a:path w="5381" h="6324" extrusionOk="0">
                  <a:moveTo>
                    <a:pt x="0" y="1"/>
                  </a:moveTo>
                  <a:lnTo>
                    <a:pt x="0" y="6323"/>
                  </a:lnTo>
                  <a:lnTo>
                    <a:pt x="5380" y="30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53"/>
            <p:cNvSpPr/>
            <p:nvPr/>
          </p:nvSpPr>
          <p:spPr>
            <a:xfrm>
              <a:off x="4519350" y="3694875"/>
              <a:ext cx="1229525" cy="1535750"/>
            </a:xfrm>
            <a:custGeom>
              <a:avLst/>
              <a:gdLst/>
              <a:ahLst/>
              <a:cxnLst/>
              <a:rect l="l" t="t" r="r" b="b"/>
              <a:pathLst>
                <a:path w="49181" h="61430" extrusionOk="0">
                  <a:moveTo>
                    <a:pt x="24013" y="0"/>
                  </a:moveTo>
                  <a:cubicBezTo>
                    <a:pt x="10730" y="0"/>
                    <a:pt x="0" y="10760"/>
                    <a:pt x="0" y="24013"/>
                  </a:cubicBezTo>
                  <a:lnTo>
                    <a:pt x="0" y="61430"/>
                  </a:lnTo>
                  <a:lnTo>
                    <a:pt x="49181" y="61430"/>
                  </a:lnTo>
                  <a:lnTo>
                    <a:pt x="49181" y="24013"/>
                  </a:lnTo>
                  <a:cubicBezTo>
                    <a:pt x="49181" y="10760"/>
                    <a:pt x="38451" y="0"/>
                    <a:pt x="2516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53"/>
          <p:cNvGrpSpPr/>
          <p:nvPr/>
        </p:nvGrpSpPr>
        <p:grpSpPr>
          <a:xfrm>
            <a:off x="7401250" y="2735393"/>
            <a:ext cx="1671184" cy="2440924"/>
            <a:chOff x="6795049" y="1179275"/>
            <a:chExt cx="1268451" cy="1852694"/>
          </a:xfrm>
        </p:grpSpPr>
        <p:sp>
          <p:nvSpPr>
            <p:cNvPr id="871" name="Google Shape;871;p53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53"/>
            <p:cNvSpPr/>
            <p:nvPr/>
          </p:nvSpPr>
          <p:spPr>
            <a:xfrm flipH="1">
              <a:off x="7499521" y="1715976"/>
              <a:ext cx="563979" cy="634642"/>
            </a:xfrm>
            <a:custGeom>
              <a:avLst/>
              <a:gdLst/>
              <a:ahLst/>
              <a:cxnLst/>
              <a:rect l="l" t="t" r="r" b="b"/>
              <a:pathLst>
                <a:path w="17934" h="20181" extrusionOk="0">
                  <a:moveTo>
                    <a:pt x="2918" y="3184"/>
                  </a:moveTo>
                  <a:cubicBezTo>
                    <a:pt x="3496" y="3184"/>
                    <a:pt x="4134" y="3367"/>
                    <a:pt x="4590" y="3762"/>
                  </a:cubicBezTo>
                  <a:cubicBezTo>
                    <a:pt x="4681" y="3853"/>
                    <a:pt x="4712" y="4036"/>
                    <a:pt x="4651" y="4127"/>
                  </a:cubicBezTo>
                  <a:cubicBezTo>
                    <a:pt x="4590" y="4279"/>
                    <a:pt x="4469" y="4339"/>
                    <a:pt x="4317" y="4339"/>
                  </a:cubicBezTo>
                  <a:cubicBezTo>
                    <a:pt x="3982" y="4339"/>
                    <a:pt x="3648" y="4248"/>
                    <a:pt x="3344" y="4096"/>
                  </a:cubicBezTo>
                  <a:cubicBezTo>
                    <a:pt x="3131" y="3975"/>
                    <a:pt x="2918" y="3823"/>
                    <a:pt x="2706" y="3701"/>
                  </a:cubicBezTo>
                  <a:cubicBezTo>
                    <a:pt x="2614" y="3640"/>
                    <a:pt x="2523" y="3549"/>
                    <a:pt x="2493" y="3458"/>
                  </a:cubicBezTo>
                  <a:cubicBezTo>
                    <a:pt x="2493" y="3367"/>
                    <a:pt x="2554" y="3276"/>
                    <a:pt x="2645" y="3245"/>
                  </a:cubicBezTo>
                  <a:cubicBezTo>
                    <a:pt x="2706" y="3184"/>
                    <a:pt x="2827" y="3184"/>
                    <a:pt x="2918" y="3184"/>
                  </a:cubicBezTo>
                  <a:close/>
                  <a:moveTo>
                    <a:pt x="8471" y="2373"/>
                  </a:moveTo>
                  <a:cubicBezTo>
                    <a:pt x="8569" y="2373"/>
                    <a:pt x="8671" y="2421"/>
                    <a:pt x="8785" y="2516"/>
                  </a:cubicBezTo>
                  <a:cubicBezTo>
                    <a:pt x="9180" y="2911"/>
                    <a:pt x="9636" y="3701"/>
                    <a:pt x="9666" y="4279"/>
                  </a:cubicBezTo>
                  <a:cubicBezTo>
                    <a:pt x="9697" y="5039"/>
                    <a:pt x="9119" y="6011"/>
                    <a:pt x="8815" y="6710"/>
                  </a:cubicBezTo>
                  <a:cubicBezTo>
                    <a:pt x="8730" y="6881"/>
                    <a:pt x="8618" y="7078"/>
                    <a:pt x="8455" y="7078"/>
                  </a:cubicBezTo>
                  <a:cubicBezTo>
                    <a:pt x="8443" y="7078"/>
                    <a:pt x="8432" y="7077"/>
                    <a:pt x="8420" y="7075"/>
                  </a:cubicBezTo>
                  <a:cubicBezTo>
                    <a:pt x="8238" y="7075"/>
                    <a:pt x="8146" y="6893"/>
                    <a:pt x="8086" y="6741"/>
                  </a:cubicBezTo>
                  <a:cubicBezTo>
                    <a:pt x="7751" y="5890"/>
                    <a:pt x="7630" y="4978"/>
                    <a:pt x="7690" y="4066"/>
                  </a:cubicBezTo>
                  <a:cubicBezTo>
                    <a:pt x="7721" y="3853"/>
                    <a:pt x="7903" y="2668"/>
                    <a:pt x="8298" y="2425"/>
                  </a:cubicBezTo>
                  <a:cubicBezTo>
                    <a:pt x="8355" y="2390"/>
                    <a:pt x="8412" y="2373"/>
                    <a:pt x="8471" y="2373"/>
                  </a:cubicBezTo>
                  <a:close/>
                  <a:moveTo>
                    <a:pt x="5100" y="6966"/>
                  </a:moveTo>
                  <a:cubicBezTo>
                    <a:pt x="5215" y="6966"/>
                    <a:pt x="5330" y="6973"/>
                    <a:pt x="5441" y="6984"/>
                  </a:cubicBezTo>
                  <a:cubicBezTo>
                    <a:pt x="5745" y="7014"/>
                    <a:pt x="6019" y="7045"/>
                    <a:pt x="6323" y="7105"/>
                  </a:cubicBezTo>
                  <a:cubicBezTo>
                    <a:pt x="6627" y="7136"/>
                    <a:pt x="7599" y="7501"/>
                    <a:pt x="6991" y="7926"/>
                  </a:cubicBezTo>
                  <a:cubicBezTo>
                    <a:pt x="6775" y="8062"/>
                    <a:pt x="6491" y="8119"/>
                    <a:pt x="6185" y="8119"/>
                  </a:cubicBezTo>
                  <a:cubicBezTo>
                    <a:pt x="5804" y="8119"/>
                    <a:pt x="5386" y="8031"/>
                    <a:pt x="5016" y="7896"/>
                  </a:cubicBezTo>
                  <a:cubicBezTo>
                    <a:pt x="4742" y="7805"/>
                    <a:pt x="4499" y="7683"/>
                    <a:pt x="4347" y="7592"/>
                  </a:cubicBezTo>
                  <a:cubicBezTo>
                    <a:pt x="4317" y="7561"/>
                    <a:pt x="4286" y="7531"/>
                    <a:pt x="4256" y="7501"/>
                  </a:cubicBezTo>
                  <a:cubicBezTo>
                    <a:pt x="4195" y="7440"/>
                    <a:pt x="4195" y="7318"/>
                    <a:pt x="4256" y="7227"/>
                  </a:cubicBezTo>
                  <a:cubicBezTo>
                    <a:pt x="4317" y="7136"/>
                    <a:pt x="4408" y="7105"/>
                    <a:pt x="4529" y="7045"/>
                  </a:cubicBezTo>
                  <a:cubicBezTo>
                    <a:pt x="4703" y="6987"/>
                    <a:pt x="4901" y="6966"/>
                    <a:pt x="5100" y="6966"/>
                  </a:cubicBezTo>
                  <a:close/>
                  <a:moveTo>
                    <a:pt x="11850" y="7285"/>
                  </a:moveTo>
                  <a:cubicBezTo>
                    <a:pt x="11852" y="7285"/>
                    <a:pt x="11854" y="7286"/>
                    <a:pt x="11855" y="7288"/>
                  </a:cubicBezTo>
                  <a:cubicBezTo>
                    <a:pt x="12067" y="7592"/>
                    <a:pt x="12128" y="7896"/>
                    <a:pt x="12098" y="8200"/>
                  </a:cubicBezTo>
                  <a:cubicBezTo>
                    <a:pt x="12067" y="8808"/>
                    <a:pt x="11703" y="9355"/>
                    <a:pt x="11399" y="9871"/>
                  </a:cubicBezTo>
                  <a:cubicBezTo>
                    <a:pt x="11247" y="9871"/>
                    <a:pt x="11156" y="9719"/>
                    <a:pt x="11125" y="9568"/>
                  </a:cubicBezTo>
                  <a:cubicBezTo>
                    <a:pt x="11064" y="9112"/>
                    <a:pt x="11095" y="8656"/>
                    <a:pt x="11247" y="8230"/>
                  </a:cubicBezTo>
                  <a:cubicBezTo>
                    <a:pt x="11276" y="8142"/>
                    <a:pt x="11790" y="7285"/>
                    <a:pt x="11850" y="7285"/>
                  </a:cubicBezTo>
                  <a:close/>
                  <a:moveTo>
                    <a:pt x="7052" y="10305"/>
                  </a:moveTo>
                  <a:cubicBezTo>
                    <a:pt x="7455" y="10305"/>
                    <a:pt x="7858" y="10373"/>
                    <a:pt x="8238" y="10479"/>
                  </a:cubicBezTo>
                  <a:cubicBezTo>
                    <a:pt x="9058" y="10723"/>
                    <a:pt x="9849" y="11148"/>
                    <a:pt x="10456" y="11756"/>
                  </a:cubicBezTo>
                  <a:cubicBezTo>
                    <a:pt x="10578" y="11908"/>
                    <a:pt x="10608" y="12090"/>
                    <a:pt x="10487" y="12273"/>
                  </a:cubicBezTo>
                  <a:cubicBezTo>
                    <a:pt x="10418" y="12341"/>
                    <a:pt x="10316" y="12375"/>
                    <a:pt x="10205" y="12375"/>
                  </a:cubicBezTo>
                  <a:cubicBezTo>
                    <a:pt x="10168" y="12375"/>
                    <a:pt x="10130" y="12371"/>
                    <a:pt x="10092" y="12364"/>
                  </a:cubicBezTo>
                  <a:cubicBezTo>
                    <a:pt x="9930" y="12391"/>
                    <a:pt x="9766" y="12403"/>
                    <a:pt x="9602" y="12403"/>
                  </a:cubicBezTo>
                  <a:cubicBezTo>
                    <a:pt x="9029" y="12403"/>
                    <a:pt x="8454" y="12256"/>
                    <a:pt x="7934" y="12090"/>
                  </a:cubicBezTo>
                  <a:cubicBezTo>
                    <a:pt x="7204" y="11878"/>
                    <a:pt x="6475" y="11604"/>
                    <a:pt x="5836" y="11209"/>
                  </a:cubicBezTo>
                  <a:cubicBezTo>
                    <a:pt x="5563" y="11026"/>
                    <a:pt x="5593" y="10662"/>
                    <a:pt x="5867" y="10540"/>
                  </a:cubicBezTo>
                  <a:cubicBezTo>
                    <a:pt x="6247" y="10373"/>
                    <a:pt x="6649" y="10305"/>
                    <a:pt x="7052" y="10305"/>
                  </a:cubicBezTo>
                  <a:close/>
                  <a:moveTo>
                    <a:pt x="16759" y="15071"/>
                  </a:moveTo>
                  <a:cubicBezTo>
                    <a:pt x="16875" y="15071"/>
                    <a:pt x="16973" y="15137"/>
                    <a:pt x="17022" y="15312"/>
                  </a:cubicBezTo>
                  <a:cubicBezTo>
                    <a:pt x="17052" y="15434"/>
                    <a:pt x="17022" y="15555"/>
                    <a:pt x="16992" y="15677"/>
                  </a:cubicBezTo>
                  <a:cubicBezTo>
                    <a:pt x="16961" y="15799"/>
                    <a:pt x="16931" y="15890"/>
                    <a:pt x="16900" y="16011"/>
                  </a:cubicBezTo>
                  <a:cubicBezTo>
                    <a:pt x="16779" y="16315"/>
                    <a:pt x="16596" y="16589"/>
                    <a:pt x="16384" y="16832"/>
                  </a:cubicBezTo>
                  <a:cubicBezTo>
                    <a:pt x="16384" y="16862"/>
                    <a:pt x="16353" y="16893"/>
                    <a:pt x="16323" y="16893"/>
                  </a:cubicBezTo>
                  <a:cubicBezTo>
                    <a:pt x="16292" y="16893"/>
                    <a:pt x="16262" y="16862"/>
                    <a:pt x="16262" y="16862"/>
                  </a:cubicBezTo>
                  <a:cubicBezTo>
                    <a:pt x="16080" y="16710"/>
                    <a:pt x="15988" y="16467"/>
                    <a:pt x="15958" y="16255"/>
                  </a:cubicBezTo>
                  <a:cubicBezTo>
                    <a:pt x="15958" y="16011"/>
                    <a:pt x="16019" y="15768"/>
                    <a:pt x="16110" y="15555"/>
                  </a:cubicBezTo>
                  <a:cubicBezTo>
                    <a:pt x="16193" y="15369"/>
                    <a:pt x="16514" y="15071"/>
                    <a:pt x="16759" y="15071"/>
                  </a:cubicBezTo>
                  <a:close/>
                  <a:moveTo>
                    <a:pt x="9544" y="17105"/>
                  </a:moveTo>
                  <a:cubicBezTo>
                    <a:pt x="9544" y="17105"/>
                    <a:pt x="9544" y="17106"/>
                    <a:pt x="9545" y="17106"/>
                  </a:cubicBezTo>
                  <a:cubicBezTo>
                    <a:pt x="9544" y="17105"/>
                    <a:pt x="9544" y="17105"/>
                    <a:pt x="9544" y="17105"/>
                  </a:cubicBezTo>
                  <a:close/>
                  <a:moveTo>
                    <a:pt x="10578" y="17835"/>
                  </a:moveTo>
                  <a:cubicBezTo>
                    <a:pt x="10579" y="17836"/>
                    <a:pt x="10580" y="17836"/>
                    <a:pt x="10581" y="17837"/>
                  </a:cubicBezTo>
                  <a:lnTo>
                    <a:pt x="10581" y="17837"/>
                  </a:lnTo>
                  <a:cubicBezTo>
                    <a:pt x="10580" y="17836"/>
                    <a:pt x="10579" y="17836"/>
                    <a:pt x="10578" y="17835"/>
                  </a:cubicBezTo>
                  <a:close/>
                  <a:moveTo>
                    <a:pt x="5239" y="0"/>
                  </a:moveTo>
                  <a:cubicBezTo>
                    <a:pt x="4787" y="0"/>
                    <a:pt x="4317" y="56"/>
                    <a:pt x="3830" y="175"/>
                  </a:cubicBezTo>
                  <a:cubicBezTo>
                    <a:pt x="2706" y="449"/>
                    <a:pt x="1703" y="1057"/>
                    <a:pt x="1095" y="2060"/>
                  </a:cubicBezTo>
                  <a:cubicBezTo>
                    <a:pt x="0" y="3853"/>
                    <a:pt x="487" y="6224"/>
                    <a:pt x="1459" y="8139"/>
                  </a:cubicBezTo>
                  <a:cubicBezTo>
                    <a:pt x="3131" y="11482"/>
                    <a:pt x="6444" y="14644"/>
                    <a:pt x="9362" y="16984"/>
                  </a:cubicBezTo>
                  <a:cubicBezTo>
                    <a:pt x="9423" y="17045"/>
                    <a:pt x="9483" y="17075"/>
                    <a:pt x="9544" y="17105"/>
                  </a:cubicBezTo>
                  <a:lnTo>
                    <a:pt x="9544" y="17105"/>
                  </a:lnTo>
                  <a:cubicBezTo>
                    <a:pt x="9550" y="17094"/>
                    <a:pt x="10336" y="16832"/>
                    <a:pt x="10365" y="16832"/>
                  </a:cubicBezTo>
                  <a:cubicBezTo>
                    <a:pt x="10791" y="16771"/>
                    <a:pt x="11216" y="16710"/>
                    <a:pt x="11642" y="16680"/>
                  </a:cubicBezTo>
                  <a:cubicBezTo>
                    <a:pt x="11824" y="16680"/>
                    <a:pt x="12037" y="16680"/>
                    <a:pt x="12159" y="16771"/>
                  </a:cubicBezTo>
                  <a:cubicBezTo>
                    <a:pt x="12767" y="17197"/>
                    <a:pt x="11551" y="17592"/>
                    <a:pt x="11277" y="17683"/>
                  </a:cubicBezTo>
                  <a:cubicBezTo>
                    <a:pt x="11199" y="17709"/>
                    <a:pt x="10807" y="17847"/>
                    <a:pt x="10640" y="17847"/>
                  </a:cubicBezTo>
                  <a:cubicBezTo>
                    <a:pt x="10614" y="17847"/>
                    <a:pt x="10594" y="17844"/>
                    <a:pt x="10581" y="17837"/>
                  </a:cubicBezTo>
                  <a:lnTo>
                    <a:pt x="10581" y="17837"/>
                  </a:lnTo>
                  <a:cubicBezTo>
                    <a:pt x="11431" y="18353"/>
                    <a:pt x="12281" y="18839"/>
                    <a:pt x="13101" y="19385"/>
                  </a:cubicBezTo>
                  <a:cubicBezTo>
                    <a:pt x="13496" y="19689"/>
                    <a:pt x="13952" y="19963"/>
                    <a:pt x="14438" y="20115"/>
                  </a:cubicBezTo>
                  <a:cubicBezTo>
                    <a:pt x="14604" y="20156"/>
                    <a:pt x="14781" y="20180"/>
                    <a:pt x="14958" y="20180"/>
                  </a:cubicBezTo>
                  <a:cubicBezTo>
                    <a:pt x="15298" y="20180"/>
                    <a:pt x="15637" y="20092"/>
                    <a:pt x="15897" y="19872"/>
                  </a:cubicBezTo>
                  <a:cubicBezTo>
                    <a:pt x="16748" y="19112"/>
                    <a:pt x="15472" y="18443"/>
                    <a:pt x="16779" y="18048"/>
                  </a:cubicBezTo>
                  <a:cubicBezTo>
                    <a:pt x="17387" y="17896"/>
                    <a:pt x="17782" y="17258"/>
                    <a:pt x="17843" y="16619"/>
                  </a:cubicBezTo>
                  <a:cubicBezTo>
                    <a:pt x="17934" y="16011"/>
                    <a:pt x="17751" y="15373"/>
                    <a:pt x="17539" y="14765"/>
                  </a:cubicBezTo>
                  <a:cubicBezTo>
                    <a:pt x="16201" y="10905"/>
                    <a:pt x="13830" y="7470"/>
                    <a:pt x="11460" y="4096"/>
                  </a:cubicBezTo>
                  <a:cubicBezTo>
                    <a:pt x="9953" y="1915"/>
                    <a:pt x="7893" y="0"/>
                    <a:pt x="523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53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53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53"/>
            <p:cNvSpPr/>
            <p:nvPr/>
          </p:nvSpPr>
          <p:spPr>
            <a:xfrm flipH="1">
              <a:off x="7489970" y="2073211"/>
              <a:ext cx="193119" cy="754205"/>
            </a:xfrm>
            <a:custGeom>
              <a:avLst/>
              <a:gdLst/>
              <a:ahLst/>
              <a:cxnLst/>
              <a:rect l="l" t="t" r="r" b="b"/>
              <a:pathLst>
                <a:path w="6141" h="23983" fill="none" extrusionOk="0">
                  <a:moveTo>
                    <a:pt x="1" y="1"/>
                  </a:moveTo>
                  <a:cubicBezTo>
                    <a:pt x="2828" y="4408"/>
                    <a:pt x="5563" y="9241"/>
                    <a:pt x="5928" y="14652"/>
                  </a:cubicBezTo>
                  <a:cubicBezTo>
                    <a:pt x="6141" y="17752"/>
                    <a:pt x="5533" y="20943"/>
                    <a:pt x="6110" y="2398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53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53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D93DC25-1ED5-2EA3-15A1-435E508B3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3900" y="1501698"/>
            <a:ext cx="3606900" cy="1650380"/>
          </a:xfrm>
        </p:spPr>
        <p:txBody>
          <a:bodyPr/>
          <a:lstStyle/>
          <a:p>
            <a:r>
              <a:rPr lang="es-PE" dirty="0"/>
              <a:t>Este programa nos sirve como registro de contactos de un tipo persona. La lista que será mostrada mediante el </a:t>
            </a:r>
            <a:r>
              <a:rPr lang="es-PE" dirty="0" err="1"/>
              <a:t>datagridview</a:t>
            </a:r>
            <a:r>
              <a:rPr lang="es-PE" dirty="0"/>
              <a:t> puede ser modificada por varios controles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2B3498E-A319-EA2C-90BA-000F20432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71" y="554065"/>
            <a:ext cx="4579234" cy="343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907935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anguage Master's Degree by Slidesgo">
  <a:themeElements>
    <a:clrScheme name="Simple Light">
      <a:dk1>
        <a:srgbClr val="000000"/>
      </a:dk1>
      <a:lt1>
        <a:srgbClr val="FFFFFF"/>
      </a:lt1>
      <a:dk2>
        <a:srgbClr val="E5E1EE"/>
      </a:dk2>
      <a:lt2>
        <a:srgbClr val="8E7CC3"/>
      </a:lt2>
      <a:accent1>
        <a:srgbClr val="FF5946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253</Words>
  <Application>Microsoft Office PowerPoint</Application>
  <PresentationFormat>Presentación en pantalla (16:9)</PresentationFormat>
  <Paragraphs>61</Paragraphs>
  <Slides>51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51</vt:i4>
      </vt:variant>
    </vt:vector>
  </HeadingPairs>
  <TitlesOfParts>
    <vt:vector size="55" baseType="lpstr">
      <vt:lpstr>Baloo 2</vt:lpstr>
      <vt:lpstr>Arial</vt:lpstr>
      <vt:lpstr>El Messiri</vt:lpstr>
      <vt:lpstr>Programming Language Master's Degree by Slidesgo</vt:lpstr>
      <vt:lpstr>Trabajo final de estructura de datos</vt:lpstr>
      <vt:lpstr>Tabla de contenido</vt:lpstr>
      <vt:lpstr>Introducción</vt:lpstr>
      <vt:lpstr>Presentación de PowerPoint</vt:lpstr>
      <vt:lpstr>Presentación de PowerPoint</vt:lpstr>
      <vt:lpstr>Presentación de PowerPoint</vt:lpstr>
      <vt:lpstr>Presentación de PowerPoint</vt:lpstr>
      <vt:lpstr>Listas</vt:lpstr>
      <vt:lpstr>Presentación de PowerPoint</vt:lpstr>
      <vt:lpstr>Código del programa</vt:lpstr>
      <vt:lpstr>Código del programa</vt:lpstr>
      <vt:lpstr>Código del programa</vt:lpstr>
      <vt:lpstr>Código del programa</vt:lpstr>
      <vt:lpstr>Código del programa</vt:lpstr>
      <vt:lpstr>Código del programa</vt:lpstr>
      <vt:lpstr>Código del programa</vt:lpstr>
      <vt:lpstr>Código del programa</vt:lpstr>
      <vt:lpstr>Presentación de PowerPoint</vt:lpstr>
      <vt:lpstr>Código del programa</vt:lpstr>
      <vt:lpstr>Código del programa</vt:lpstr>
      <vt:lpstr>Código del programa</vt:lpstr>
      <vt:lpstr>Código del programa</vt:lpstr>
      <vt:lpstr>Código del programa</vt:lpstr>
      <vt:lpstr>Código del programa</vt:lpstr>
      <vt:lpstr>Presentación de PowerPoint</vt:lpstr>
      <vt:lpstr>Código del programa</vt:lpstr>
      <vt:lpstr>Código del programa</vt:lpstr>
      <vt:lpstr>Código del programa</vt:lpstr>
      <vt:lpstr>Código del programa</vt:lpstr>
      <vt:lpstr>Código del programa</vt:lpstr>
      <vt:lpstr>Pilas y Colas</vt:lpstr>
      <vt:lpstr>Presentación de PowerPoint</vt:lpstr>
      <vt:lpstr>Código del programa</vt:lpstr>
      <vt:lpstr>Código del programa</vt:lpstr>
      <vt:lpstr>Código del programa</vt:lpstr>
      <vt:lpstr>Código del programa</vt:lpstr>
      <vt:lpstr>Código del programa</vt:lpstr>
      <vt:lpstr>Presentación de PowerPoint</vt:lpstr>
      <vt:lpstr>Código del programa</vt:lpstr>
      <vt:lpstr>Código del programa</vt:lpstr>
      <vt:lpstr>Código del programa</vt:lpstr>
      <vt:lpstr>Presentación de PowerPoint</vt:lpstr>
      <vt:lpstr>Código del programa</vt:lpstr>
      <vt:lpstr>Árboles</vt:lpstr>
      <vt:lpstr>Presentación de PowerPoint</vt:lpstr>
      <vt:lpstr>Código del programa</vt:lpstr>
      <vt:lpstr>Presentación de PowerPoint</vt:lpstr>
      <vt:lpstr>Código del programa</vt:lpstr>
      <vt:lpstr>Presentación de PowerPoint</vt:lpstr>
      <vt:lpstr>Código del programa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final de estructura de datos</dc:title>
  <dc:creator>Dayana Armas</dc:creator>
  <cp:lastModifiedBy>ALUMNO - DAYANA YULIZA ARMAS BENAVIDES</cp:lastModifiedBy>
  <cp:revision>17</cp:revision>
  <dcterms:modified xsi:type="dcterms:W3CDTF">2023-02-19T17:02:20Z</dcterms:modified>
</cp:coreProperties>
</file>