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0"/>
  </p:notesMasterIdLst>
  <p:sldIdLst>
    <p:sldId id="256" r:id="rId2"/>
    <p:sldId id="258" r:id="rId3"/>
    <p:sldId id="259" r:id="rId4"/>
    <p:sldId id="311" r:id="rId5"/>
    <p:sldId id="319" r:id="rId6"/>
    <p:sldId id="320" r:id="rId7"/>
    <p:sldId id="321" r:id="rId8"/>
    <p:sldId id="267" r:id="rId9"/>
    <p:sldId id="293" r:id="rId10"/>
    <p:sldId id="30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302" r:id="rId20"/>
    <p:sldId id="305" r:id="rId21"/>
    <p:sldId id="309" r:id="rId22"/>
    <p:sldId id="308" r:id="rId23"/>
    <p:sldId id="307" r:id="rId24"/>
    <p:sldId id="306" r:id="rId25"/>
    <p:sldId id="304" r:id="rId26"/>
    <p:sldId id="312" r:id="rId27"/>
    <p:sldId id="310" r:id="rId28"/>
    <p:sldId id="314" r:id="rId29"/>
    <p:sldId id="315" r:id="rId30"/>
    <p:sldId id="316" r:id="rId31"/>
    <p:sldId id="272" r:id="rId32"/>
    <p:sldId id="318" r:id="rId33"/>
    <p:sldId id="317" r:id="rId34"/>
    <p:sldId id="337" r:id="rId35"/>
    <p:sldId id="336" r:id="rId36"/>
    <p:sldId id="335" r:id="rId37"/>
    <p:sldId id="334" r:id="rId38"/>
    <p:sldId id="323" r:id="rId39"/>
    <p:sldId id="313" r:id="rId40"/>
    <p:sldId id="332" r:id="rId41"/>
    <p:sldId id="333" r:id="rId42"/>
    <p:sldId id="327" r:id="rId43"/>
    <p:sldId id="339" r:id="rId44"/>
    <p:sldId id="324" r:id="rId45"/>
    <p:sldId id="338" r:id="rId46"/>
    <p:sldId id="354" r:id="rId47"/>
    <p:sldId id="353" r:id="rId48"/>
    <p:sldId id="352" r:id="rId49"/>
    <p:sldId id="351" r:id="rId50"/>
    <p:sldId id="350" r:id="rId51"/>
    <p:sldId id="349" r:id="rId52"/>
    <p:sldId id="348" r:id="rId53"/>
    <p:sldId id="347" r:id="rId54"/>
    <p:sldId id="278" r:id="rId55"/>
    <p:sldId id="326" r:id="rId56"/>
    <p:sldId id="342" r:id="rId57"/>
    <p:sldId id="341" r:id="rId58"/>
    <p:sldId id="340" r:id="rId59"/>
    <p:sldId id="325" r:id="rId60"/>
    <p:sldId id="328" r:id="rId61"/>
    <p:sldId id="346" r:id="rId62"/>
    <p:sldId id="345" r:id="rId63"/>
    <p:sldId id="344" r:id="rId64"/>
    <p:sldId id="343" r:id="rId65"/>
    <p:sldId id="330" r:id="rId66"/>
    <p:sldId id="329" r:id="rId67"/>
    <p:sldId id="331" r:id="rId68"/>
    <p:sldId id="322" r:id="rId69"/>
  </p:sldIdLst>
  <p:sldSz cx="9144000" cy="5143500" type="screen16x9"/>
  <p:notesSz cx="6858000" cy="9144000"/>
  <p:embeddedFontLst>
    <p:embeddedFont>
      <p:font typeface="Baloo 2" panose="020B0604020202020204" charset="0"/>
      <p:regular r:id="rId71"/>
      <p:bold r:id="rId72"/>
    </p:embeddedFont>
    <p:embeddedFont>
      <p:font typeface="El Messiri" panose="020B0604020202020204" charset="-78"/>
      <p:regular r:id="rId73"/>
      <p:bold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8C8A3D-44C2-4643-AF6B-C79B2CF650BF}">
  <a:tblStyle styleId="{888C8A3D-44C2-4643-AF6B-C79B2CF650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F4E925-6BA6-49C1-89A4-B8199799494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75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Trabajo final de estructura de datos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Eduardo Araujo Sarmiento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Dayana Armas Benavides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09EFD-DF24-7CF0-3B0C-1E2FF180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1" y="1017725"/>
            <a:ext cx="7244008" cy="38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2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A3991A-48FA-308F-C117-D260C86A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7" y="1156213"/>
            <a:ext cx="7558446" cy="3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2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9E1F65-4B56-C433-D24B-9191E2EB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131150"/>
            <a:ext cx="7335980" cy="35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966F73-FD51-81F1-9FE2-FA997342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2" y="1100512"/>
            <a:ext cx="7628843" cy="35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4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587E65-6F0E-6F58-A81C-628D0A94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7" y="1017725"/>
            <a:ext cx="871041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730CD7-FDDE-3D84-C6F3-253F9B47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42" y="1017725"/>
            <a:ext cx="7717501" cy="37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79EC22-7477-8428-02A3-7AF2D5D4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1055238"/>
            <a:ext cx="858848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8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7A6DEA-0C1E-C74A-9A76-371CD028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2" y="1017725"/>
            <a:ext cx="859610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3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sirve como registro de edades a una lista que será mostrada mediante una </a:t>
            </a:r>
            <a:r>
              <a:rPr lang="es-PE" dirty="0" err="1"/>
              <a:t>listBox</a:t>
            </a:r>
            <a:r>
              <a:rPr lang="es-PE" dirty="0"/>
              <a:t> y que puede ser modificada por varios controles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B954C4-FB91-75B6-C576-E4FDF60A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0" y="718242"/>
            <a:ext cx="4860979" cy="32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30992A-49F9-0EAD-B48F-83D97354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0" y="491309"/>
            <a:ext cx="806265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2665970" y="1709658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6348719" y="1709658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2770420" y="319296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Colas y Pilas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6348719" y="319296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Árboles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806820" y="164168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5385119" y="164168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806820" y="311969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5385119" y="311969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77A393-CE38-F15E-F6F8-A78879DE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09" y="1017725"/>
            <a:ext cx="7497132" cy="39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8C6860-1644-BFAC-778C-0F8AFB5B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42" y="1017725"/>
            <a:ext cx="6882977" cy="38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4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D881A5-A4A5-4A0B-9046-DBADAB34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" y="1017725"/>
            <a:ext cx="819983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FBF1F4-E07B-3E64-F120-16EB4B7D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8" y="1123196"/>
            <a:ext cx="8170127" cy="35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FF486A-61B6-E83C-7597-5677BEB7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2" y="1413756"/>
            <a:ext cx="790262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ayuda con el registro de productos con sus respectivos atributos los cuales serán mostrados en un </a:t>
            </a:r>
            <a:r>
              <a:rPr lang="es-PE" dirty="0" err="1"/>
              <a:t>datagridview</a:t>
            </a:r>
            <a:r>
              <a:rPr lang="es-PE" dirty="0"/>
              <a:t> y pueden ser modificados por distintos controles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7B2480-003D-C365-2BEA-F403E766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8" y="743755"/>
            <a:ext cx="4490676" cy="32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0BF230-BC58-998B-0758-9D1DE20F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3" y="1198602"/>
            <a:ext cx="7925094" cy="34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3A1B11-1772-8003-3948-86B81FAF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0" y="1593507"/>
            <a:ext cx="8169180" cy="23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2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044FC3-F1AE-DC1D-7AC9-874CD590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8" y="1017725"/>
            <a:ext cx="6409751" cy="37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72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971EB4-2D4A-33D6-48BC-469660B0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20" y="1159850"/>
            <a:ext cx="727011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s-PE" dirty="0"/>
              <a:t>P</a:t>
            </a:r>
            <a:r>
              <a:rPr lang="en" dirty="0"/>
              <a:t>resentacion y visualización general del programa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856598-0595-F329-A1E8-0DEA2B5D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4" y="1554685"/>
            <a:ext cx="7817171" cy="21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36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4482790" y="2257726"/>
            <a:ext cx="4042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Pilas y Colas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Pila, Cola y Bicola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ayudará a entender el ingreso y la salida de datos dentro de una pila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D38B90-AF8E-D9E0-7022-01DDA86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5" y="602166"/>
            <a:ext cx="4586433" cy="32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4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E9B4F4-C536-1354-2304-9FC4DDAF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92" y="1615357"/>
            <a:ext cx="664521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9DAA60-D682-E304-A279-0DC96F92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4" y="1114369"/>
            <a:ext cx="7033872" cy="370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17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370284-750A-61A0-B9E7-74D41118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3" y="1298700"/>
            <a:ext cx="810838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FF86F2-6684-95C3-FE3B-8ED7113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74" y="1145346"/>
            <a:ext cx="6813852" cy="36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13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1C6491-6F0E-6214-A1E0-E4CD0211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65" y="1636087"/>
            <a:ext cx="61955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9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ayudará a entender el funcionamiento de las colas, además de poder controlar sus elementos mediante distintos controles.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0C1906-FCA2-6144-940B-1D134765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0" y="989968"/>
            <a:ext cx="4391900" cy="24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76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F8B337-4F6A-9E8E-ECDF-65086DC7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1" y="1198831"/>
            <a:ext cx="7190302" cy="31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03ED15-617B-3F10-E126-79B7E389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9" y="714257"/>
            <a:ext cx="6442399" cy="34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5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D78070-F7C6-2CB1-377F-4B32E823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15" y="1077198"/>
            <a:ext cx="7107493" cy="38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12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3412E-AA2F-64CF-7565-57311A00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82" y="1219802"/>
            <a:ext cx="657663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5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2F6FDE-37AA-9066-4284-A39DB011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02" y="1017725"/>
            <a:ext cx="676714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84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3BEE3A-4A04-8A46-D29F-93A46346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0" y="1628554"/>
            <a:ext cx="8564653" cy="18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49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5102" y="3010830"/>
            <a:ext cx="5501747" cy="1367882"/>
          </a:xfrm>
        </p:spPr>
        <p:txBody>
          <a:bodyPr/>
          <a:lstStyle/>
          <a:p>
            <a:r>
              <a:rPr lang="es-PE" dirty="0"/>
              <a:t>Este programa nos ayudará a entender como funciona una bicola mediante el uso de controles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A30C34-A273-C93C-CDCF-4CF61335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7" y="433974"/>
            <a:ext cx="6698723" cy="25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4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9ACD5C-62EB-46A8-7DCB-5A0BF06D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47" y="1102669"/>
            <a:ext cx="7044905" cy="36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2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9B8483-AF35-6E85-13C5-1DEC20A0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01" y="1143618"/>
            <a:ext cx="6535068" cy="36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6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E2D6F4-55A1-0B62-C0FF-FF525C97A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38" y="1017725"/>
            <a:ext cx="5724850" cy="37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09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5BE0D4-A7C3-86F3-C478-26B8ECF1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20" y="1219083"/>
            <a:ext cx="714055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73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E6AB5D-37B6-F6AD-2C6B-5CFC4F8D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23" y="1109144"/>
            <a:ext cx="6972904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0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F8A19E-1159-1E7A-3C4D-F4B0F6DC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0" y="522360"/>
            <a:ext cx="6639676" cy="34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79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EF0E6A-0003-D289-6BFA-DC589961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33"/>
          <a:stretch/>
        </p:blipFill>
        <p:spPr>
          <a:xfrm>
            <a:off x="2299073" y="1260726"/>
            <a:ext cx="4397121" cy="9674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1E5BC1-BC8B-34BF-DC92-0C822FE8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24" y="2471191"/>
            <a:ext cx="6454699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62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60AA4E-4DFF-EEB6-67F2-1C31E322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3" y="1290068"/>
            <a:ext cx="6858594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5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208C13-A32D-3D3B-3F52-F702DFE2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53" y="1028894"/>
            <a:ext cx="6951380" cy="36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15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8AFFCF-A826-907D-6F8C-5CBA509A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31" y="1155586"/>
            <a:ext cx="7201524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35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517475" y="2257725"/>
            <a:ext cx="28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Árboles</a:t>
            </a:r>
            <a:endParaRPr dirty="0"/>
          </a:p>
        </p:txBody>
      </p:sp>
      <p:sp>
        <p:nvSpPr>
          <p:cNvPr id="1281" name="Google Shape;1281;p64"/>
          <p:cNvSpPr txBox="1">
            <a:spLocks noGrp="1"/>
          </p:cNvSpPr>
          <p:nvPr>
            <p:ph type="subTitle" idx="1"/>
          </p:nvPr>
        </p:nvSpPr>
        <p:spPr>
          <a:xfrm flipH="1">
            <a:off x="517475" y="3099525"/>
            <a:ext cx="2843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Árbol, Recorridos y Xml-Linq (CRUD)</a:t>
            </a: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5239" y="3486614"/>
            <a:ext cx="5665297" cy="1092819"/>
          </a:xfrm>
        </p:spPr>
        <p:txBody>
          <a:bodyPr/>
          <a:lstStyle/>
          <a:p>
            <a:r>
              <a:rPr lang="es-PE" dirty="0"/>
              <a:t>Con este programa podremos ver la representación de un arbol mediante un </a:t>
            </a:r>
            <a:r>
              <a:rPr lang="es-PE" dirty="0" err="1"/>
              <a:t>TreeView</a:t>
            </a:r>
            <a:r>
              <a:rPr lang="es-PE" dirty="0"/>
              <a:t>, además de poder manejarlo mediante controles y poder visualizar los hijos de cada nodo </a:t>
            </a:r>
            <a:r>
              <a:rPr lang="es-PE"/>
              <a:t>padre en </a:t>
            </a:r>
            <a:r>
              <a:rPr lang="es-PE" dirty="0"/>
              <a:t>un </a:t>
            </a:r>
            <a:r>
              <a:rPr lang="es-PE" dirty="0" err="1"/>
              <a:t>datagridview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28209-EE3D-AED2-6172-12F32494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93" y="158905"/>
            <a:ext cx="5440825" cy="29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985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197324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627987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950717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76960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B1ADAA-6452-0669-890F-EC36AE57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5" y="379140"/>
            <a:ext cx="7119787" cy="37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67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7584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482353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4042180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6200670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3772573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3874013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3518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39880893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2;p76">
            <a:extLst>
              <a:ext uri="{FF2B5EF4-FFF2-40B4-BE49-F238E27FC236}">
                <a16:creationId xmlns:a16="http://schemas.microsoft.com/office/drawing/2014/main" id="{599D1A51-6208-580C-8C95-502406D4F6B0}"/>
              </a:ext>
            </a:extLst>
          </p:cNvPr>
          <p:cNvSpPr/>
          <p:nvPr/>
        </p:nvSpPr>
        <p:spPr>
          <a:xfrm>
            <a:off x="1113947" y="901692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89;p76">
            <a:extLst>
              <a:ext uri="{FF2B5EF4-FFF2-40B4-BE49-F238E27FC236}">
                <a16:creationId xmlns:a16="http://schemas.microsoft.com/office/drawing/2014/main" id="{CF291E2D-02DA-94F7-0910-49E677DD9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6014" y="1785056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47" name="Google Shape;1683;p76">
            <a:extLst>
              <a:ext uri="{FF2B5EF4-FFF2-40B4-BE49-F238E27FC236}">
                <a16:creationId xmlns:a16="http://schemas.microsoft.com/office/drawing/2014/main" id="{4CE5F011-74E1-72CE-8984-E6B30AC2B921}"/>
              </a:ext>
            </a:extLst>
          </p:cNvPr>
          <p:cNvGrpSpPr/>
          <p:nvPr/>
        </p:nvGrpSpPr>
        <p:grpSpPr>
          <a:xfrm>
            <a:off x="1855697" y="1166090"/>
            <a:ext cx="1259755" cy="3123261"/>
            <a:chOff x="2330682" y="1468700"/>
            <a:chExt cx="824447" cy="2044019"/>
          </a:xfrm>
        </p:grpSpPr>
        <p:sp>
          <p:nvSpPr>
            <p:cNvPr id="48" name="Google Shape;1684;p76">
              <a:extLst>
                <a:ext uri="{FF2B5EF4-FFF2-40B4-BE49-F238E27FC236}">
                  <a16:creationId xmlns:a16="http://schemas.microsoft.com/office/drawing/2014/main" id="{307DB981-6887-65DC-1BB9-30B212FE3E41}"/>
                </a:ext>
              </a:extLst>
            </p:cNvPr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85;p76">
              <a:extLst>
                <a:ext uri="{FF2B5EF4-FFF2-40B4-BE49-F238E27FC236}">
                  <a16:creationId xmlns:a16="http://schemas.microsoft.com/office/drawing/2014/main" id="{86525B1E-5B3D-C21B-2F35-82B12F4E1F9D}"/>
                </a:ext>
              </a:extLst>
            </p:cNvPr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6;p76">
              <a:extLst>
                <a:ext uri="{FF2B5EF4-FFF2-40B4-BE49-F238E27FC236}">
                  <a16:creationId xmlns:a16="http://schemas.microsoft.com/office/drawing/2014/main" id="{FD5B9789-B6C6-4BD7-BA95-3218D01CEC9D}"/>
                </a:ext>
              </a:extLst>
            </p:cNvPr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7;p76">
              <a:extLst>
                <a:ext uri="{FF2B5EF4-FFF2-40B4-BE49-F238E27FC236}">
                  <a16:creationId xmlns:a16="http://schemas.microsoft.com/office/drawing/2014/main" id="{04391F73-983A-8325-8846-9A0209F202F5}"/>
                </a:ext>
              </a:extLst>
            </p:cNvPr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8;p76">
              <a:extLst>
                <a:ext uri="{FF2B5EF4-FFF2-40B4-BE49-F238E27FC236}">
                  <a16:creationId xmlns:a16="http://schemas.microsoft.com/office/drawing/2014/main" id="{FD144754-AB8D-C171-7022-0E6B674E5CD1}"/>
                </a:ext>
              </a:extLst>
            </p:cNvPr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707;p76">
            <a:extLst>
              <a:ext uri="{FF2B5EF4-FFF2-40B4-BE49-F238E27FC236}">
                <a16:creationId xmlns:a16="http://schemas.microsoft.com/office/drawing/2014/main" id="{A6087A5E-9150-5A04-2A98-1F9C120938CC}"/>
              </a:ext>
            </a:extLst>
          </p:cNvPr>
          <p:cNvGrpSpPr/>
          <p:nvPr/>
        </p:nvGrpSpPr>
        <p:grpSpPr>
          <a:xfrm>
            <a:off x="385017" y="1342740"/>
            <a:ext cx="3500680" cy="2149710"/>
            <a:chOff x="713223" y="2038668"/>
            <a:chExt cx="2783620" cy="1709375"/>
          </a:xfrm>
        </p:grpSpPr>
        <p:sp>
          <p:nvSpPr>
            <p:cNvPr id="8" name="Google Shape;1708;p76">
              <a:extLst>
                <a:ext uri="{FF2B5EF4-FFF2-40B4-BE49-F238E27FC236}">
                  <a16:creationId xmlns:a16="http://schemas.microsoft.com/office/drawing/2014/main" id="{C3DD7593-D67A-79CC-0861-27A2648C411F}"/>
                </a:ext>
              </a:extLst>
            </p:cNvPr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9;p76">
              <a:extLst>
                <a:ext uri="{FF2B5EF4-FFF2-40B4-BE49-F238E27FC236}">
                  <a16:creationId xmlns:a16="http://schemas.microsoft.com/office/drawing/2014/main" id="{14158FCA-FC9D-A45E-ABAC-46B915E7F983}"/>
                </a:ext>
              </a:extLst>
            </p:cNvPr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10;p76">
              <a:extLst>
                <a:ext uri="{FF2B5EF4-FFF2-40B4-BE49-F238E27FC236}">
                  <a16:creationId xmlns:a16="http://schemas.microsoft.com/office/drawing/2014/main" id="{38200B57-F9C2-CB70-335E-EEBCD3474C0F}"/>
                </a:ext>
              </a:extLst>
            </p:cNvPr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11;p76">
              <a:extLst>
                <a:ext uri="{FF2B5EF4-FFF2-40B4-BE49-F238E27FC236}">
                  <a16:creationId xmlns:a16="http://schemas.microsoft.com/office/drawing/2014/main" id="{2FAF62C0-101A-98C5-4CE1-EB3E90989D44}"/>
                </a:ext>
              </a:extLst>
            </p:cNvPr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2;p76">
              <a:extLst>
                <a:ext uri="{FF2B5EF4-FFF2-40B4-BE49-F238E27FC236}">
                  <a16:creationId xmlns:a16="http://schemas.microsoft.com/office/drawing/2014/main" id="{D5F2236B-286B-EF2D-BE6F-7CB7055A2033}"/>
                </a:ext>
              </a:extLst>
            </p:cNvPr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13;p76">
              <a:extLst>
                <a:ext uri="{FF2B5EF4-FFF2-40B4-BE49-F238E27FC236}">
                  <a16:creationId xmlns:a16="http://schemas.microsoft.com/office/drawing/2014/main" id="{33DD7C59-CF9E-C0AD-BE03-09863F90BE4A}"/>
                </a:ext>
              </a:extLst>
            </p:cNvPr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14;p76">
              <a:extLst>
                <a:ext uri="{FF2B5EF4-FFF2-40B4-BE49-F238E27FC236}">
                  <a16:creationId xmlns:a16="http://schemas.microsoft.com/office/drawing/2014/main" id="{1A705332-AE09-6E36-7C96-FD0B764F089B}"/>
                </a:ext>
              </a:extLst>
            </p:cNvPr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15;p76">
              <a:extLst>
                <a:ext uri="{FF2B5EF4-FFF2-40B4-BE49-F238E27FC236}">
                  <a16:creationId xmlns:a16="http://schemas.microsoft.com/office/drawing/2014/main" id="{20032B8C-2CB5-15CA-3729-FAF7AA328F1E}"/>
                </a:ext>
              </a:extLst>
            </p:cNvPr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16;p76">
              <a:extLst>
                <a:ext uri="{FF2B5EF4-FFF2-40B4-BE49-F238E27FC236}">
                  <a16:creationId xmlns:a16="http://schemas.microsoft.com/office/drawing/2014/main" id="{16EDD028-481E-E4E9-54D9-699A083F17A7}"/>
                </a:ext>
              </a:extLst>
            </p:cNvPr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7;p76">
              <a:extLst>
                <a:ext uri="{FF2B5EF4-FFF2-40B4-BE49-F238E27FC236}">
                  <a16:creationId xmlns:a16="http://schemas.microsoft.com/office/drawing/2014/main" id="{BA9C8A2F-183D-F83F-3522-77BFC287EB3F}"/>
                </a:ext>
              </a:extLst>
            </p:cNvPr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8;p76">
              <a:extLst>
                <a:ext uri="{FF2B5EF4-FFF2-40B4-BE49-F238E27FC236}">
                  <a16:creationId xmlns:a16="http://schemas.microsoft.com/office/drawing/2014/main" id="{F1CC737C-B223-1038-EDFD-60D0591F597C}"/>
                </a:ext>
              </a:extLst>
            </p:cNvPr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9;p76">
              <a:extLst>
                <a:ext uri="{FF2B5EF4-FFF2-40B4-BE49-F238E27FC236}">
                  <a16:creationId xmlns:a16="http://schemas.microsoft.com/office/drawing/2014/main" id="{C221CB78-1CDB-746A-17B1-5BABA4E2CE43}"/>
                </a:ext>
              </a:extLst>
            </p:cNvPr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20;p76">
              <a:extLst>
                <a:ext uri="{FF2B5EF4-FFF2-40B4-BE49-F238E27FC236}">
                  <a16:creationId xmlns:a16="http://schemas.microsoft.com/office/drawing/2014/main" id="{5D9FAF33-BE85-C08B-6B80-3E79B76D1A62}"/>
                </a:ext>
              </a:extLst>
            </p:cNvPr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21;p76">
              <a:extLst>
                <a:ext uri="{FF2B5EF4-FFF2-40B4-BE49-F238E27FC236}">
                  <a16:creationId xmlns:a16="http://schemas.microsoft.com/office/drawing/2014/main" id="{F30E5A87-DF5C-69A1-F443-0D8A33B9460B}"/>
                </a:ext>
              </a:extLst>
            </p:cNvPr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2;p76">
              <a:extLst>
                <a:ext uri="{FF2B5EF4-FFF2-40B4-BE49-F238E27FC236}">
                  <a16:creationId xmlns:a16="http://schemas.microsoft.com/office/drawing/2014/main" id="{38CD3C0D-7531-C371-EDC0-77BE5EDA1FE4}"/>
                </a:ext>
              </a:extLst>
            </p:cNvPr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23;p76">
              <a:extLst>
                <a:ext uri="{FF2B5EF4-FFF2-40B4-BE49-F238E27FC236}">
                  <a16:creationId xmlns:a16="http://schemas.microsoft.com/office/drawing/2014/main" id="{0CF71F34-19AF-87C7-74F8-82451D4BA852}"/>
                </a:ext>
              </a:extLst>
            </p:cNvPr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24;p76">
              <a:extLst>
                <a:ext uri="{FF2B5EF4-FFF2-40B4-BE49-F238E27FC236}">
                  <a16:creationId xmlns:a16="http://schemas.microsoft.com/office/drawing/2014/main" id="{DA997B84-A822-1166-B654-CC6D07EE8A6F}"/>
                </a:ext>
              </a:extLst>
            </p:cNvPr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25;p76">
              <a:extLst>
                <a:ext uri="{FF2B5EF4-FFF2-40B4-BE49-F238E27FC236}">
                  <a16:creationId xmlns:a16="http://schemas.microsoft.com/office/drawing/2014/main" id="{42E0E28F-CE87-E0C2-1113-44C69D05CB36}"/>
                </a:ext>
              </a:extLst>
            </p:cNvPr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26;p76">
              <a:extLst>
                <a:ext uri="{FF2B5EF4-FFF2-40B4-BE49-F238E27FC236}">
                  <a16:creationId xmlns:a16="http://schemas.microsoft.com/office/drawing/2014/main" id="{A4A6A84B-3A1D-DDF1-16B0-E02625AA1239}"/>
                </a:ext>
              </a:extLst>
            </p:cNvPr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7;p76">
              <a:extLst>
                <a:ext uri="{FF2B5EF4-FFF2-40B4-BE49-F238E27FC236}">
                  <a16:creationId xmlns:a16="http://schemas.microsoft.com/office/drawing/2014/main" id="{CB718274-8AA9-F805-A1E9-A98CB2780A2C}"/>
                </a:ext>
              </a:extLst>
            </p:cNvPr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28;p76">
              <a:extLst>
                <a:ext uri="{FF2B5EF4-FFF2-40B4-BE49-F238E27FC236}">
                  <a16:creationId xmlns:a16="http://schemas.microsoft.com/office/drawing/2014/main" id="{B574FC2C-4E79-5C62-3CE7-D0E47840A7EE}"/>
                </a:ext>
              </a:extLst>
            </p:cNvPr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29;p76">
              <a:extLst>
                <a:ext uri="{FF2B5EF4-FFF2-40B4-BE49-F238E27FC236}">
                  <a16:creationId xmlns:a16="http://schemas.microsoft.com/office/drawing/2014/main" id="{2184A82C-7B12-5A35-0F7A-A6767DAA347C}"/>
                </a:ext>
              </a:extLst>
            </p:cNvPr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30;p76">
              <a:extLst>
                <a:ext uri="{FF2B5EF4-FFF2-40B4-BE49-F238E27FC236}">
                  <a16:creationId xmlns:a16="http://schemas.microsoft.com/office/drawing/2014/main" id="{DC5517F4-1F23-1EBA-3043-AFC649823274}"/>
                </a:ext>
              </a:extLst>
            </p:cNvPr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31;p76">
              <a:extLst>
                <a:ext uri="{FF2B5EF4-FFF2-40B4-BE49-F238E27FC236}">
                  <a16:creationId xmlns:a16="http://schemas.microsoft.com/office/drawing/2014/main" id="{FEA15A33-63CF-1059-FAB1-2FF8A77FFD43}"/>
                </a:ext>
              </a:extLst>
            </p:cNvPr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32;p76">
              <a:extLst>
                <a:ext uri="{FF2B5EF4-FFF2-40B4-BE49-F238E27FC236}">
                  <a16:creationId xmlns:a16="http://schemas.microsoft.com/office/drawing/2014/main" id="{433D0012-0B4F-3498-CB42-EC07EA630F72}"/>
                </a:ext>
              </a:extLst>
            </p:cNvPr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33;p76">
              <a:extLst>
                <a:ext uri="{FF2B5EF4-FFF2-40B4-BE49-F238E27FC236}">
                  <a16:creationId xmlns:a16="http://schemas.microsoft.com/office/drawing/2014/main" id="{E1C9861E-91DD-5522-BA81-543C4BB03367}"/>
                </a:ext>
              </a:extLst>
            </p:cNvPr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34;p76">
              <a:extLst>
                <a:ext uri="{FF2B5EF4-FFF2-40B4-BE49-F238E27FC236}">
                  <a16:creationId xmlns:a16="http://schemas.microsoft.com/office/drawing/2014/main" id="{524DDE8F-D373-1FD1-F0BA-9D8C85C82C48}"/>
                </a:ext>
              </a:extLst>
            </p:cNvPr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35;p76">
              <a:extLst>
                <a:ext uri="{FF2B5EF4-FFF2-40B4-BE49-F238E27FC236}">
                  <a16:creationId xmlns:a16="http://schemas.microsoft.com/office/drawing/2014/main" id="{FA829CA5-5B11-1D17-EF5A-D16461900812}"/>
                </a:ext>
              </a:extLst>
            </p:cNvPr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36;p76">
              <a:extLst>
                <a:ext uri="{FF2B5EF4-FFF2-40B4-BE49-F238E27FC236}">
                  <a16:creationId xmlns:a16="http://schemas.microsoft.com/office/drawing/2014/main" id="{6DD8F9A7-F848-B2A8-3844-8AB43682B4EE}"/>
                </a:ext>
              </a:extLst>
            </p:cNvPr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37;p76">
              <a:extLst>
                <a:ext uri="{FF2B5EF4-FFF2-40B4-BE49-F238E27FC236}">
                  <a16:creationId xmlns:a16="http://schemas.microsoft.com/office/drawing/2014/main" id="{01C2F066-AC48-BA79-3EA6-F7A0B273B94E}"/>
                </a:ext>
              </a:extLst>
            </p:cNvPr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38;p76">
              <a:extLst>
                <a:ext uri="{FF2B5EF4-FFF2-40B4-BE49-F238E27FC236}">
                  <a16:creationId xmlns:a16="http://schemas.microsoft.com/office/drawing/2014/main" id="{1054ABCD-0676-765D-3F24-B7E2E42EEDBA}"/>
                </a:ext>
              </a:extLst>
            </p:cNvPr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39;p76">
              <a:extLst>
                <a:ext uri="{FF2B5EF4-FFF2-40B4-BE49-F238E27FC236}">
                  <a16:creationId xmlns:a16="http://schemas.microsoft.com/office/drawing/2014/main" id="{8569CD8B-903B-3072-AACA-AEC049AECC67}"/>
                </a:ext>
              </a:extLst>
            </p:cNvPr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0;p76">
              <a:extLst>
                <a:ext uri="{FF2B5EF4-FFF2-40B4-BE49-F238E27FC236}">
                  <a16:creationId xmlns:a16="http://schemas.microsoft.com/office/drawing/2014/main" id="{576D76E5-2D37-26C6-DEAB-1E8FC4D18A53}"/>
                </a:ext>
              </a:extLst>
            </p:cNvPr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1;p76">
              <a:extLst>
                <a:ext uri="{FF2B5EF4-FFF2-40B4-BE49-F238E27FC236}">
                  <a16:creationId xmlns:a16="http://schemas.microsoft.com/office/drawing/2014/main" id="{014DA739-28BE-3A5D-F3AE-DE01A8FC3D7C}"/>
                </a:ext>
              </a:extLst>
            </p:cNvPr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2;p76">
              <a:extLst>
                <a:ext uri="{FF2B5EF4-FFF2-40B4-BE49-F238E27FC236}">
                  <a16:creationId xmlns:a16="http://schemas.microsoft.com/office/drawing/2014/main" id="{D025BA1E-89B2-7DF1-0A67-09B9F7A9BFE3}"/>
                </a:ext>
              </a:extLst>
            </p:cNvPr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3;p76">
              <a:extLst>
                <a:ext uri="{FF2B5EF4-FFF2-40B4-BE49-F238E27FC236}">
                  <a16:creationId xmlns:a16="http://schemas.microsoft.com/office/drawing/2014/main" id="{AB4800AA-F612-9FD5-559D-9D9E21F7A38C}"/>
                </a:ext>
              </a:extLst>
            </p:cNvPr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4;p76">
              <a:extLst>
                <a:ext uri="{FF2B5EF4-FFF2-40B4-BE49-F238E27FC236}">
                  <a16:creationId xmlns:a16="http://schemas.microsoft.com/office/drawing/2014/main" id="{D0B7F994-B328-B783-F51D-425C5725AC97}"/>
                </a:ext>
              </a:extLst>
            </p:cNvPr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45;p76">
              <a:extLst>
                <a:ext uri="{FF2B5EF4-FFF2-40B4-BE49-F238E27FC236}">
                  <a16:creationId xmlns:a16="http://schemas.microsoft.com/office/drawing/2014/main" id="{E929C876-A812-1DAF-CBB8-AC89A769C53E}"/>
                </a:ext>
              </a:extLst>
            </p:cNvPr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46;p76">
              <a:extLst>
                <a:ext uri="{FF2B5EF4-FFF2-40B4-BE49-F238E27FC236}">
                  <a16:creationId xmlns:a16="http://schemas.microsoft.com/office/drawing/2014/main" id="{C221F2A3-45AC-08A3-6003-493220F9290A}"/>
                </a:ext>
              </a:extLst>
            </p:cNvPr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14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E8ECA82-C91D-BB2D-C5E4-16382D17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1" y="463516"/>
            <a:ext cx="6987961" cy="36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66350" y="2181536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dirty="0"/>
              <a:t>Listas Enlazadas Simples y ArrayList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sirve como registro de contactos de un tipo persona. La lista que será mostrada mediante el </a:t>
            </a:r>
            <a:r>
              <a:rPr lang="es-PE" dirty="0" err="1"/>
              <a:t>datagridview</a:t>
            </a:r>
            <a:r>
              <a:rPr lang="es-PE" dirty="0"/>
              <a:t> puede ser modificada por varios controles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B3498E-A319-EA2C-90BA-000F2043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71" y="554065"/>
            <a:ext cx="4579234" cy="34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793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371</Words>
  <Application>Microsoft Office PowerPoint</Application>
  <PresentationFormat>Presentación en pantalla (16:9)</PresentationFormat>
  <Paragraphs>80</Paragraphs>
  <Slides>68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2" baseType="lpstr">
      <vt:lpstr>Baloo 2</vt:lpstr>
      <vt:lpstr>Arial</vt:lpstr>
      <vt:lpstr>El Messiri</vt:lpstr>
      <vt:lpstr>Programming Language Master's Degree by Slidesgo</vt:lpstr>
      <vt:lpstr>Trabajo final de estructura de datos</vt:lpstr>
      <vt:lpstr>Tabla de contenido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Listas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Pilas y Colas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Árboles</vt:lpstr>
      <vt:lpstr>Presentación de PowerPoint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 estructura de datos</dc:title>
  <dc:creator>Dayana Armas</dc:creator>
  <cp:lastModifiedBy>ALUMNO - DAYANA YULIZA ARMAS BENAVIDES</cp:lastModifiedBy>
  <cp:revision>20</cp:revision>
  <dcterms:modified xsi:type="dcterms:W3CDTF">2023-02-19T17:52:46Z</dcterms:modified>
</cp:coreProperties>
</file>