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8"/>
  </p:notesMasterIdLst>
  <p:sldIdLst>
    <p:sldId id="256" r:id="rId2"/>
    <p:sldId id="258" r:id="rId3"/>
    <p:sldId id="259" r:id="rId4"/>
    <p:sldId id="267" r:id="rId5"/>
    <p:sldId id="272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embeddedFontLst>
    <p:embeddedFont>
      <p:font typeface="Baloo 2" panose="020B0604020202020204" charset="0"/>
      <p:regular r:id="rId39"/>
      <p:bold r:id="rId40"/>
    </p:embeddedFont>
    <p:embeddedFont>
      <p:font typeface="El Messiri" panose="020B0604020202020204" charset="-78"/>
      <p:regular r:id="rId41"/>
      <p:bold r:id="rId42"/>
    </p:embeddedFont>
    <p:embeddedFont>
      <p:font typeface="Fjalla One" panose="02000506040000020004" pitchFamily="2" charset="0"/>
      <p:regular r:id="rId43"/>
    </p:embeddedFont>
    <p:embeddedFont>
      <p:font typeface="Nunito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C8A3D-44C2-4643-AF6B-C79B2CF650BF}">
  <a:tblStyle styleId="{888C8A3D-44C2-4643-AF6B-C79B2CF65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F4E925-6BA6-49C1-89A4-B8199799494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d143d5643_2_1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d143d5643_2_1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d143d5643_2_1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d143d5643_2_1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d143d5643_2_1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d143d5643_2_1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d143d5643_2_15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d143d5643_2_15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ed143d5643_2_15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ed143d5643_2_15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ed143d5643_2_15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ed143d5643_2_15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ed143d5643_2_15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ed143d5643_2_15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ed143d5643_2_15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ed143d5643_2_15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d143d5643_2_15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d143d5643_2_15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d143d5643_2_15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d143d5643_2_15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ed143d5643_2_15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ed143d5643_2_15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ed143d5643_2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ed143d5643_2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ed143d5643_2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ed143d5643_2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e912e963c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e912e963c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ed143d5643_2_15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ed143d5643_2_15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ed143d5643_2_16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ed143d5643_2_16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ed143d5643_2_16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ed143d5643_2_16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ed143d5643_2_1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ed143d5643_2_1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2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4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5" hasCustomPrompt="1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6" hasCustomPrompt="1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7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8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9" hasCustomPrompt="1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4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5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2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3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4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5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6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7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8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6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ar-PB2yPIIQDh7haTT9biSEE4YXMbJuDifRkyK7_4SE/co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english-teacher-elements-arrangement_15184731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people-analyzing-growth-charts-illustrated_1264394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female-student-learning-english-online_1518474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reepik.com/free-photo/close-up-hand-taking-notes_1381920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college-girls-studying-together_16294714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close-up-girl-girl-learning-online_1559875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online-courses-tutorials_7974240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content-black-man-posing-with-laptop_1291107.htm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final de estructura de datos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Eduardo Araujo Sarmiento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Dayana Armas Benavides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You can organize your ideas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the audience won’t miss the point </a:t>
            </a:r>
            <a:br>
              <a:rPr lang="en"/>
            </a:br>
            <a:r>
              <a:rPr lang="en"/>
              <a:t>of your presentation</a:t>
            </a:r>
            <a:endParaRPr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learning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endParaRPr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</a:t>
            </a:r>
            <a:endParaRPr/>
          </a:p>
        </p:txBody>
      </p:sp>
      <p:sp>
        <p:nvSpPr>
          <p:cNvPr id="723" name="Google Shape;723;p50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724" name="Google Shape;724;p50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in the entire Solar System</a:t>
            </a:r>
            <a:endParaRPr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</a:t>
            </a:r>
            <a:endParaRPr/>
          </a:p>
        </p:txBody>
      </p:sp>
      <p:sp>
        <p:nvSpPr>
          <p:cNvPr id="766" name="Google Shape;766;p51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endParaRPr/>
          </a:p>
        </p:txBody>
      </p:sp>
      <p:sp>
        <p:nvSpPr>
          <p:cNvPr id="768" name="Google Shape;768;p51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770" name="Google Shape;770;p51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771" name="Google Shape;771;p51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from the Sun</a:t>
            </a:r>
            <a:endParaRPr/>
          </a:p>
        </p:txBody>
      </p:sp>
      <p:grpSp>
        <p:nvGrpSpPr>
          <p:cNvPr id="772" name="Google Shape;772;p51"/>
          <p:cNvGrpSpPr/>
          <p:nvPr/>
        </p:nvGrpSpPr>
        <p:grpSpPr>
          <a:xfrm flipH="1">
            <a:off x="8094186" y="3592275"/>
            <a:ext cx="300016" cy="369273"/>
            <a:chOff x="-39248625" y="3588600"/>
            <a:chExt cx="256775" cy="316050"/>
          </a:xfrm>
        </p:grpSpPr>
        <p:sp>
          <p:nvSpPr>
            <p:cNvPr id="773" name="Google Shape;773;p51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51"/>
          <p:cNvGrpSpPr/>
          <p:nvPr/>
        </p:nvGrpSpPr>
        <p:grpSpPr>
          <a:xfrm flipH="1">
            <a:off x="7967481" y="2438656"/>
            <a:ext cx="463294" cy="365756"/>
            <a:chOff x="-41526450" y="3653375"/>
            <a:chExt cx="315875" cy="247350"/>
          </a:xfrm>
        </p:grpSpPr>
        <p:sp>
          <p:nvSpPr>
            <p:cNvPr id="776" name="Google Shape;776;p51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1"/>
          <p:cNvGrpSpPr/>
          <p:nvPr/>
        </p:nvGrpSpPr>
        <p:grpSpPr>
          <a:xfrm flipH="1">
            <a:off x="8004060" y="1285023"/>
            <a:ext cx="390134" cy="365741"/>
            <a:chOff x="5049725" y="2635825"/>
            <a:chExt cx="481825" cy="451700"/>
          </a:xfrm>
        </p:grpSpPr>
        <p:sp>
          <p:nvSpPr>
            <p:cNvPr id="779" name="Google Shape;779;p5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51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783" name="Google Shape;783;p51"/>
            <p:cNvSpPr/>
            <p:nvPr/>
          </p:nvSpPr>
          <p:spPr>
            <a:xfrm>
              <a:off x="3914792" y="2837990"/>
              <a:ext cx="13188" cy="1508141"/>
            </a:xfrm>
            <a:custGeom>
              <a:avLst/>
              <a:gdLst/>
              <a:ahLst/>
              <a:cxnLst/>
              <a:rect l="l" t="t" r="r" b="b"/>
              <a:pathLst>
                <a:path w="244" h="27904" fill="none" extrusionOk="0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920683" y="2801832"/>
              <a:ext cx="13188" cy="1544299"/>
            </a:xfrm>
            <a:custGeom>
              <a:avLst/>
              <a:gdLst/>
              <a:ahLst/>
              <a:cxnLst/>
              <a:rect l="l" t="t" r="r" b="b"/>
              <a:pathLst>
                <a:path w="244" h="28573" fill="none" extrusionOk="0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3696275" y="2793616"/>
              <a:ext cx="2467593" cy="24700"/>
            </a:xfrm>
            <a:custGeom>
              <a:avLst/>
              <a:gdLst/>
              <a:ahLst/>
              <a:cxnLst/>
              <a:rect l="l" t="t" r="r" b="b"/>
              <a:pathLst>
                <a:path w="45656" h="457" extrusionOk="0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4874202" y="2230166"/>
              <a:ext cx="1005446" cy="524099"/>
            </a:xfrm>
            <a:custGeom>
              <a:avLst/>
              <a:gdLst/>
              <a:ahLst/>
              <a:cxnLst/>
              <a:rect l="l" t="t" r="r" b="b"/>
              <a:pathLst>
                <a:path w="18603" h="9697" extrusionOk="0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4885714" y="2254812"/>
              <a:ext cx="974206" cy="502750"/>
            </a:xfrm>
            <a:custGeom>
              <a:avLst/>
              <a:gdLst/>
              <a:ahLst/>
              <a:cxnLst/>
              <a:rect l="l" t="t" r="r" b="b"/>
              <a:pathLst>
                <a:path w="18025" h="9302" extrusionOk="0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4662279" y="2752594"/>
              <a:ext cx="1113865" cy="42752"/>
            </a:xfrm>
            <a:custGeom>
              <a:avLst/>
              <a:gdLst/>
              <a:ahLst/>
              <a:cxnLst/>
              <a:rect l="l" t="t" r="r" b="b"/>
              <a:pathLst>
                <a:path w="20609" h="791" extrusionOk="0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123904" y="2752594"/>
              <a:ext cx="184032" cy="21403"/>
            </a:xfrm>
            <a:custGeom>
              <a:avLst/>
              <a:gdLst/>
              <a:ahLst/>
              <a:cxnLst/>
              <a:rect l="l" t="t" r="r" b="b"/>
              <a:pathLst>
                <a:path w="3405" h="396" extrusionOk="0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4946464" y="2290916"/>
              <a:ext cx="671973" cy="364767"/>
            </a:xfrm>
            <a:custGeom>
              <a:avLst/>
              <a:gdLst/>
              <a:ahLst/>
              <a:cxnLst/>
              <a:rect l="l" t="t" r="r" b="b"/>
              <a:pathLst>
                <a:path w="12433" h="6749" extrusionOk="0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4394470" y="2220654"/>
              <a:ext cx="721264" cy="389034"/>
            </a:xfrm>
            <a:custGeom>
              <a:avLst/>
              <a:gdLst/>
              <a:ahLst/>
              <a:cxnLst/>
              <a:rect l="l" t="t" r="r" b="b"/>
              <a:pathLst>
                <a:path w="13345" h="7198" extrusionOk="0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4195734" y="1604723"/>
              <a:ext cx="340067" cy="678026"/>
            </a:xfrm>
            <a:custGeom>
              <a:avLst/>
              <a:gdLst/>
              <a:ahLst/>
              <a:cxnLst/>
              <a:rect l="l" t="t" r="r" b="b"/>
              <a:pathLst>
                <a:path w="6292" h="12545" extrusionOk="0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4890632" y="3290642"/>
              <a:ext cx="285911" cy="1073600"/>
            </a:xfrm>
            <a:custGeom>
              <a:avLst/>
              <a:gdLst/>
              <a:ahLst/>
              <a:cxnLst/>
              <a:rect l="l" t="t" r="r" b="b"/>
              <a:pathLst>
                <a:path w="5290" h="19864" extrusionOk="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4208868" y="2968245"/>
              <a:ext cx="1059655" cy="634139"/>
            </a:xfrm>
            <a:custGeom>
              <a:avLst/>
              <a:gdLst/>
              <a:ahLst/>
              <a:cxnLst/>
              <a:rect l="l" t="t" r="r" b="b"/>
              <a:pathLst>
                <a:path w="19606" h="11733" extrusionOk="0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4016619" y="2094398"/>
              <a:ext cx="581605" cy="1208070"/>
            </a:xfrm>
            <a:custGeom>
              <a:avLst/>
              <a:gdLst/>
              <a:ahLst/>
              <a:cxnLst/>
              <a:rect l="l" t="t" r="r" b="b"/>
              <a:pathLst>
                <a:path w="10761" h="22352" extrusionOk="0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5099258" y="3135091"/>
              <a:ext cx="630896" cy="1127863"/>
            </a:xfrm>
            <a:custGeom>
              <a:avLst/>
              <a:gdLst/>
              <a:ahLst/>
              <a:cxnLst/>
              <a:rect l="l" t="t" r="r" b="b"/>
              <a:pathLst>
                <a:path w="11673" h="20868" extrusionOk="0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4115203" y="2981595"/>
              <a:ext cx="1352106" cy="695916"/>
            </a:xfrm>
            <a:custGeom>
              <a:avLst/>
              <a:gdLst/>
              <a:ahLst/>
              <a:cxnLst/>
              <a:rect l="l" t="t" r="r" b="b"/>
              <a:pathLst>
                <a:path w="25017" h="12876" extrusionOk="0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990351" y="3473756"/>
              <a:ext cx="740991" cy="974260"/>
            </a:xfrm>
            <a:custGeom>
              <a:avLst/>
              <a:gdLst/>
              <a:ahLst/>
              <a:cxnLst/>
              <a:rect l="l" t="t" r="r" b="b"/>
              <a:pathLst>
                <a:path w="13710" h="18026" fill="none" extrusionOk="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3814587" y="2353396"/>
              <a:ext cx="1141807" cy="1327461"/>
            </a:xfrm>
            <a:custGeom>
              <a:avLst/>
              <a:gdLst/>
              <a:ahLst/>
              <a:cxnLst/>
              <a:rect l="l" t="t" r="r" b="b"/>
              <a:pathLst>
                <a:path w="21126" h="24561" extrusionOk="0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3934520" y="1550675"/>
              <a:ext cx="609494" cy="754881"/>
            </a:xfrm>
            <a:custGeom>
              <a:avLst/>
              <a:gdLst/>
              <a:ahLst/>
              <a:cxnLst/>
              <a:rect l="l" t="t" r="r" b="b"/>
              <a:pathLst>
                <a:path w="11277" h="13967" extrusionOk="0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4299183" y="1727466"/>
              <a:ext cx="202138" cy="202084"/>
            </a:xfrm>
            <a:custGeom>
              <a:avLst/>
              <a:gdLst/>
              <a:ahLst/>
              <a:cxnLst/>
              <a:rect l="l" t="t" r="r" b="b"/>
              <a:pathLst>
                <a:path w="3740" h="3739" extrusionOk="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4222002" y="1589860"/>
              <a:ext cx="192950" cy="248402"/>
            </a:xfrm>
            <a:custGeom>
              <a:avLst/>
              <a:gdLst/>
              <a:ahLst/>
              <a:cxnLst/>
              <a:rect l="l" t="t" r="r" b="b"/>
              <a:pathLst>
                <a:path w="3570" h="4596" extrusionOk="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4348475" y="1776758"/>
              <a:ext cx="103555" cy="103501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373121" y="1819402"/>
              <a:ext cx="777095" cy="763745"/>
            </a:xfrm>
            <a:custGeom>
              <a:avLst/>
              <a:gdLst/>
              <a:ahLst/>
              <a:cxnLst/>
              <a:rect l="l" t="t" r="r" b="b"/>
              <a:pathLst>
                <a:path w="14378" h="14131" extrusionOk="0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4460192" y="2571858"/>
              <a:ext cx="144631" cy="128201"/>
            </a:xfrm>
            <a:custGeom>
              <a:avLst/>
              <a:gdLst/>
              <a:ahLst/>
              <a:cxnLst/>
              <a:rect l="l" t="t" r="r" b="b"/>
              <a:pathLst>
                <a:path w="2676" h="2372" extrusionOk="0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401064" y="1932794"/>
              <a:ext cx="54264" cy="62479"/>
            </a:xfrm>
            <a:custGeom>
              <a:avLst/>
              <a:gdLst/>
              <a:ahLst/>
              <a:cxnLst/>
              <a:rect l="l" t="t" r="r" b="b"/>
              <a:pathLst>
                <a:path w="1004" h="1156" fill="none" extrusionOk="0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4936627" y="4298474"/>
              <a:ext cx="315475" cy="106744"/>
            </a:xfrm>
            <a:custGeom>
              <a:avLst/>
              <a:gdLst/>
              <a:ahLst/>
              <a:cxnLst/>
              <a:rect l="l" t="t" r="r" b="b"/>
              <a:pathLst>
                <a:path w="5837" h="1975" extrusionOk="0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5620067" y="4160490"/>
              <a:ext cx="305585" cy="146847"/>
            </a:xfrm>
            <a:custGeom>
              <a:avLst/>
              <a:gdLst/>
              <a:ahLst/>
              <a:cxnLst/>
              <a:rect l="l" t="t" r="r" b="b"/>
              <a:pathLst>
                <a:path w="5654" h="2717" extrusionOk="0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1"/>
          <p:cNvGrpSpPr/>
          <p:nvPr/>
        </p:nvGrpSpPr>
        <p:grpSpPr>
          <a:xfrm flipH="1">
            <a:off x="2692825" y="2729943"/>
            <a:ext cx="1671184" cy="2440924"/>
            <a:chOff x="6795049" y="1179275"/>
            <a:chExt cx="1268451" cy="1852694"/>
          </a:xfrm>
        </p:grpSpPr>
        <p:sp>
          <p:nvSpPr>
            <p:cNvPr id="810" name="Google Shape;810;p51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systems</a:t>
            </a:r>
            <a:endParaRPr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1605550" y="539503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" y="724525"/>
            <a:ext cx="3530700" cy="353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4" name="Google Shape;884;p54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reinforces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885" name="Google Shape;885;p54"/>
          <p:cNvSpPr/>
          <p:nvPr/>
        </p:nvSpPr>
        <p:spPr>
          <a:xfrm>
            <a:off x="664200" y="724525"/>
            <a:ext cx="3530700" cy="3530700"/>
          </a:xfrm>
          <a:prstGeom prst="ellipse">
            <a:avLst/>
          </a:prstGeom>
          <a:solidFill>
            <a:srgbClr val="8E7CC3">
              <a:alpha val="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54"/>
          <p:cNvGrpSpPr/>
          <p:nvPr/>
        </p:nvGrpSpPr>
        <p:grpSpPr>
          <a:xfrm>
            <a:off x="3559618" y="2020245"/>
            <a:ext cx="1259755" cy="3123261"/>
            <a:chOff x="2330682" y="1468700"/>
            <a:chExt cx="824447" cy="2044019"/>
          </a:xfrm>
        </p:grpSpPr>
        <p:sp>
          <p:nvSpPr>
            <p:cNvPr id="887" name="Google Shape;887;p54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4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data</a:t>
            </a:r>
            <a:endParaRPr b="1"/>
          </a:p>
        </p:txBody>
      </p:sp>
      <p:sp>
        <p:nvSpPr>
          <p:cNvPr id="898" name="Google Shape;898;p55"/>
          <p:cNvSpPr txBox="1"/>
          <p:nvPr/>
        </p:nvSpPr>
        <p:spPr>
          <a:xfrm>
            <a:off x="713225" y="23213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Engineer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899" name="Google Shape;899;p55"/>
          <p:cNvSpPr txBox="1"/>
          <p:nvPr/>
        </p:nvSpPr>
        <p:spPr>
          <a:xfrm>
            <a:off x="713225" y="26940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Saturn is a gas giant and has several rings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0" name="Google Shape;900;p55"/>
          <p:cNvSpPr txBox="1"/>
          <p:nvPr/>
        </p:nvSpPr>
        <p:spPr>
          <a:xfrm>
            <a:off x="713224" y="18556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40%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2548650" y="4028425"/>
            <a:ext cx="4046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6073975" y="15662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Consultant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3" name="Google Shape;903;p55"/>
          <p:cNvSpPr txBox="1"/>
          <p:nvPr/>
        </p:nvSpPr>
        <p:spPr>
          <a:xfrm>
            <a:off x="6073975" y="19389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Venus is the second planet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4" name="Google Shape;904;p55"/>
          <p:cNvSpPr txBox="1"/>
          <p:nvPr/>
        </p:nvSpPr>
        <p:spPr>
          <a:xfrm>
            <a:off x="7169274" y="11005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35%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5" name="Google Shape;905;p55"/>
          <p:cNvSpPr txBox="1"/>
          <p:nvPr/>
        </p:nvSpPr>
        <p:spPr>
          <a:xfrm>
            <a:off x="6073975" y="30764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Designer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6" name="Google Shape;906;p55"/>
          <p:cNvSpPr txBox="1"/>
          <p:nvPr/>
        </p:nvSpPr>
        <p:spPr>
          <a:xfrm>
            <a:off x="6073975" y="34491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7" name="Google Shape;907;p55"/>
          <p:cNvSpPr txBox="1"/>
          <p:nvPr/>
        </p:nvSpPr>
        <p:spPr>
          <a:xfrm>
            <a:off x="7169274" y="26107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25%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pic>
        <p:nvPicPr>
          <p:cNvPr id="908" name="Google Shape;908;p5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962" y="1286962"/>
            <a:ext cx="2624075" cy="25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55"/>
          <p:cNvCxnSpPr>
            <a:stCxn id="900" idx="3"/>
          </p:cNvCxnSpPr>
          <p:nvPr/>
        </p:nvCxnSpPr>
        <p:spPr>
          <a:xfrm rot="10800000" flipH="1">
            <a:off x="1974724" y="1817950"/>
            <a:ext cx="2059200" cy="26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0" name="Google Shape;910;p55"/>
          <p:cNvCxnSpPr>
            <a:stCxn id="904" idx="1"/>
          </p:cNvCxnSpPr>
          <p:nvPr/>
        </p:nvCxnSpPr>
        <p:spPr>
          <a:xfrm flipH="1">
            <a:off x="5081874" y="1327750"/>
            <a:ext cx="2087400" cy="56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1" name="Google Shape;911;p55"/>
          <p:cNvCxnSpPr>
            <a:stCxn id="907" idx="1"/>
          </p:cNvCxnSpPr>
          <p:nvPr/>
        </p:nvCxnSpPr>
        <p:spPr>
          <a:xfrm flipH="1">
            <a:off x="4717674" y="2837950"/>
            <a:ext cx="2451600" cy="5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programming language </a:t>
            </a:r>
            <a:endParaRPr/>
          </a:p>
        </p:txBody>
      </p:sp>
      <p:sp>
        <p:nvSpPr>
          <p:cNvPr id="918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919" name="Google Shape;919;p56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a really small planet</a:t>
            </a:r>
            <a:endParaRPr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922" name="Google Shape;922;p56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924" name="Google Shape;924;p56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25" name="Google Shape;925;p56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from the Sun</a:t>
            </a:r>
            <a:endParaRPr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3069357" y="298214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800101" y="1407252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5364889" y="2981783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7"/>
          <p:cNvSpPr/>
          <p:nvPr/>
        </p:nvSpPr>
        <p:spPr>
          <a:xfrm>
            <a:off x="6682000" y="2500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7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975" name="Google Shape;975;p57"/>
          <p:cNvGrpSpPr/>
          <p:nvPr/>
        </p:nvGrpSpPr>
        <p:grpSpPr>
          <a:xfrm>
            <a:off x="7063076" y="2003623"/>
            <a:ext cx="1209758" cy="3173849"/>
            <a:chOff x="7005588" y="1179275"/>
            <a:chExt cx="706180" cy="1852694"/>
          </a:xfrm>
        </p:grpSpPr>
        <p:sp>
          <p:nvSpPr>
            <p:cNvPr id="976" name="Google Shape;976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62950" y="1670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>
            <a:stCxn id="1044" idx="3"/>
          </p:cNvCxnSpPr>
          <p:nvPr/>
        </p:nvCxnSpPr>
        <p:spPr>
          <a:xfrm>
            <a:off x="2516225" y="1910727"/>
            <a:ext cx="1894800" cy="103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5" name="Google Shape;1045;p59"/>
          <p:cNvCxnSpPr>
            <a:stCxn id="1046" idx="3"/>
          </p:cNvCxnSpPr>
          <p:nvPr/>
        </p:nvCxnSpPr>
        <p:spPr>
          <a:xfrm>
            <a:off x="2516225" y="3107377"/>
            <a:ext cx="1461900" cy="36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59"/>
          <p:cNvCxnSpPr>
            <a:stCxn id="1048" idx="1"/>
          </p:cNvCxnSpPr>
          <p:nvPr/>
        </p:nvCxnSpPr>
        <p:spPr>
          <a:xfrm flipH="1">
            <a:off x="4764725" y="3107377"/>
            <a:ext cx="1863000" cy="1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>
            <a:stCxn id="1050" idx="1"/>
          </p:cNvCxnSpPr>
          <p:nvPr/>
        </p:nvCxnSpPr>
        <p:spPr>
          <a:xfrm flipH="1">
            <a:off x="4796825" y="1910727"/>
            <a:ext cx="1830900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programmers</a:t>
            </a:r>
            <a:endParaRPr/>
          </a:p>
        </p:txBody>
      </p:sp>
      <p:sp>
        <p:nvSpPr>
          <p:cNvPr id="1044" name="Google Shape;1044;p59"/>
          <p:cNvSpPr txBox="1"/>
          <p:nvPr/>
        </p:nvSpPr>
        <p:spPr>
          <a:xfrm>
            <a:off x="713225" y="168347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Maintenance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713225" y="215040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713225" y="288012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Integration 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3" name="Google Shape;1053;p59"/>
          <p:cNvSpPr txBox="1"/>
          <p:nvPr/>
        </p:nvSpPr>
        <p:spPr>
          <a:xfrm>
            <a:off x="713225" y="334705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Venus is the second planet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50" name="Google Shape;1050;p59"/>
          <p:cNvSpPr txBox="1"/>
          <p:nvPr/>
        </p:nvSpPr>
        <p:spPr>
          <a:xfrm>
            <a:off x="6627725" y="168347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Coding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088775" y="215040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Neptune is the farthest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6627725" y="2880127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Specification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55" name="Google Shape;1055;p59"/>
          <p:cNvSpPr txBox="1"/>
          <p:nvPr/>
        </p:nvSpPr>
        <p:spPr>
          <a:xfrm>
            <a:off x="6088925" y="334705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056" name="Google Shape;1056;p59"/>
          <p:cNvGrpSpPr/>
          <p:nvPr/>
        </p:nvGrpSpPr>
        <p:grpSpPr>
          <a:xfrm>
            <a:off x="2859133" y="1713653"/>
            <a:ext cx="2663693" cy="2623302"/>
            <a:chOff x="3240133" y="1713653"/>
            <a:chExt cx="2663693" cy="2623302"/>
          </a:xfrm>
        </p:grpSpPr>
        <p:sp>
          <p:nvSpPr>
            <p:cNvPr id="1057" name="Google Shape;1057;p59"/>
            <p:cNvSpPr/>
            <p:nvPr/>
          </p:nvSpPr>
          <p:spPr>
            <a:xfrm>
              <a:off x="3240133" y="3605846"/>
              <a:ext cx="463156" cy="405394"/>
            </a:xfrm>
            <a:custGeom>
              <a:avLst/>
              <a:gdLst/>
              <a:ahLst/>
              <a:cxnLst/>
              <a:rect l="l" t="t" r="r" b="b"/>
              <a:pathLst>
                <a:path w="13102" h="11468" extrusionOk="0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59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59" name="Google Shape;1059;p59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avLst/>
                <a:gdLst/>
                <a:ahLst/>
                <a:cxnLst/>
                <a:rect l="l" t="t" r="r" b="b"/>
                <a:pathLst>
                  <a:path w="68878" h="60057" extrusionOk="0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9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14939" extrusionOk="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9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2527" extrusionOk="0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34683" extrusionOk="0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9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5381" extrusionOk="0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9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6635" extrusionOk="0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avLst/>
                <a:gdLst/>
                <a:ahLst/>
                <a:cxnLst/>
                <a:rect l="l" t="t" r="r" b="b"/>
                <a:pathLst>
                  <a:path w="19697" h="25775" extrusionOk="0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6688" extrusionOk="0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avLst/>
                <a:gdLst/>
                <a:ahLst/>
                <a:cxnLst/>
                <a:rect l="l" t="t" r="r" b="b"/>
                <a:pathLst>
                  <a:path w="45655" h="20961" extrusionOk="0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4911" extrusionOk="0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5786" extrusionOk="0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9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552" extrusionOk="0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9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5843" extrusionOk="0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9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364" extrusionOk="0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9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621" extrusionOk="0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0229" extrusionOk="0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avLst/>
                <a:gdLst/>
                <a:ahLst/>
                <a:cxnLst/>
                <a:rect l="l" t="t" r="r" b="b"/>
                <a:pathLst>
                  <a:path w="18391" h="6183" extrusionOk="0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avLst/>
                <a:gdLst/>
                <a:ahLst/>
                <a:cxnLst/>
                <a:rect l="l" t="t" r="r" b="b"/>
                <a:pathLst>
                  <a:path w="11426" h="18057" extrusionOk="0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63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avLst/>
                <a:gdLst/>
                <a:ahLst/>
                <a:cxnLst/>
                <a:rect l="l" t="t" r="r" b="b"/>
                <a:pathLst>
                  <a:path w="9242" h="12601" extrusionOk="0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9" name="Google Shape;1079;p59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80" name="Google Shape;1080;p59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5" h="10481" extrusionOk="0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59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" h="4987" extrusionOk="0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59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9" h="15490" extrusionOk="0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59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5688" extrusionOk="0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4" name="Google Shape;1084;p59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374" extrusionOk="0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1085;p59"/>
          <p:cNvGrpSpPr/>
          <p:nvPr/>
        </p:nvGrpSpPr>
        <p:grpSpPr>
          <a:xfrm flipH="1">
            <a:off x="4429631" y="3303199"/>
            <a:ext cx="1388738" cy="1840296"/>
            <a:chOff x="6795049" y="1817172"/>
            <a:chExt cx="916719" cy="1214797"/>
          </a:xfrm>
        </p:grpSpPr>
        <p:sp>
          <p:nvSpPr>
            <p:cNvPr id="1086" name="Google Shape;1086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graphicFrame>
        <p:nvGraphicFramePr>
          <p:cNvPr id="1094" name="Google Shape;1094;p60"/>
          <p:cNvGraphicFramePr/>
          <p:nvPr/>
        </p:nvGraphicFramePr>
        <p:xfrm>
          <a:off x="789425" y="1467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{888C8A3D-44C2-4643-AF6B-C79B2CF650BF}</a:tableStyleId>
              </a:tblPr>
              <a:tblGrid>
                <a:gridCol w="16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Input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Despite being red, Mars is a cold place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Output 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Mercury is the closest planet to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Arithmetic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Venus is the second planet from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Repetition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Neptune is the farthest from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5250002" y="1555380"/>
            <a:ext cx="2606504" cy="2801080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2665970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6348719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2770420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Colas y Pilas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6348719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806820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5385119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806820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5385119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1"/>
          <p:cNvSpPr/>
          <p:nvPr/>
        </p:nvSpPr>
        <p:spPr>
          <a:xfrm>
            <a:off x="3772100" y="17034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Universities</a:t>
            </a:r>
            <a:endParaRPr b="1"/>
          </a:p>
        </p:txBody>
      </p:sp>
      <p:grpSp>
        <p:nvGrpSpPr>
          <p:cNvPr id="1183" name="Google Shape;1183;p61"/>
          <p:cNvGrpSpPr/>
          <p:nvPr/>
        </p:nvGrpSpPr>
        <p:grpSpPr>
          <a:xfrm>
            <a:off x="4067838" y="1393041"/>
            <a:ext cx="4362927" cy="2869404"/>
            <a:chOff x="235800" y="830650"/>
            <a:chExt cx="6978450" cy="4588844"/>
          </a:xfrm>
        </p:grpSpPr>
        <p:sp>
          <p:nvSpPr>
            <p:cNvPr id="1184" name="Google Shape;1184;p61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61"/>
          <p:cNvSpPr txBox="1"/>
          <p:nvPr/>
        </p:nvSpPr>
        <p:spPr>
          <a:xfrm flipH="1">
            <a:off x="713377" y="1639525"/>
            <a:ext cx="1738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Columbia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191" name="Google Shape;1191;p61"/>
          <p:cNvSpPr txBox="1"/>
          <p:nvPr/>
        </p:nvSpPr>
        <p:spPr>
          <a:xfrm flipH="1">
            <a:off x="713354" y="2094013"/>
            <a:ext cx="2192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Neptune is the farthest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92" name="Google Shape;1192;p61"/>
          <p:cNvSpPr txBox="1"/>
          <p:nvPr/>
        </p:nvSpPr>
        <p:spPr>
          <a:xfrm flipH="1">
            <a:off x="713377" y="2912375"/>
            <a:ext cx="1738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Stanford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193" name="Google Shape;1193;p61"/>
          <p:cNvSpPr txBox="1"/>
          <p:nvPr/>
        </p:nvSpPr>
        <p:spPr>
          <a:xfrm flipH="1">
            <a:off x="713213" y="3366863"/>
            <a:ext cx="2192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194" name="Google Shape;1194;p61"/>
          <p:cNvCxnSpPr>
            <a:stCxn id="1195" idx="2"/>
            <a:endCxn id="1190" idx="1"/>
          </p:cNvCxnSpPr>
          <p:nvPr/>
        </p:nvCxnSpPr>
        <p:spPr>
          <a:xfrm rot="10800000">
            <a:off x="2452175" y="1866700"/>
            <a:ext cx="2805000" cy="42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96" name="Google Shape;1196;p61"/>
          <p:cNvCxnSpPr>
            <a:stCxn id="1197" idx="2"/>
            <a:endCxn id="1192" idx="1"/>
          </p:cNvCxnSpPr>
          <p:nvPr/>
        </p:nvCxnSpPr>
        <p:spPr>
          <a:xfrm flipH="1">
            <a:off x="2452175" y="2489475"/>
            <a:ext cx="1999500" cy="65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5" name="Google Shape;1195;p61"/>
          <p:cNvSpPr/>
          <p:nvPr/>
        </p:nvSpPr>
        <p:spPr>
          <a:xfrm>
            <a:off x="5257175" y="2130700"/>
            <a:ext cx="318000" cy="31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1"/>
          <p:cNvSpPr/>
          <p:nvPr/>
        </p:nvSpPr>
        <p:spPr>
          <a:xfrm>
            <a:off x="4451675" y="2330475"/>
            <a:ext cx="318000" cy="31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cxnSp>
        <p:nvCxnSpPr>
          <p:cNvPr id="1203" name="Google Shape;1203;p62"/>
          <p:cNvCxnSpPr/>
          <p:nvPr/>
        </p:nvCxnSpPr>
        <p:spPr>
          <a:xfrm>
            <a:off x="707800" y="2413775"/>
            <a:ext cx="775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4" name="Google Shape;1204;p62"/>
          <p:cNvSpPr txBox="1"/>
          <p:nvPr/>
        </p:nvSpPr>
        <p:spPr>
          <a:xfrm>
            <a:off x="1038324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PHP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5" name="Google Shape;1205;p62"/>
          <p:cNvSpPr txBox="1"/>
          <p:nvPr/>
        </p:nvSpPr>
        <p:spPr>
          <a:xfrm>
            <a:off x="2882090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Javascript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6" name="Google Shape;1206;p62"/>
          <p:cNvSpPr txBox="1"/>
          <p:nvPr/>
        </p:nvSpPr>
        <p:spPr>
          <a:xfrm>
            <a:off x="1038325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07" name="Google Shape;1207;p62"/>
          <p:cNvSpPr txBox="1"/>
          <p:nvPr/>
        </p:nvSpPr>
        <p:spPr>
          <a:xfrm>
            <a:off x="2882092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Venus is the second planet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08" name="Google Shape;1208;p62"/>
          <p:cNvSpPr txBox="1"/>
          <p:nvPr/>
        </p:nvSpPr>
        <p:spPr>
          <a:xfrm>
            <a:off x="4725857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Java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09" name="Google Shape;1209;p62"/>
          <p:cNvSpPr txBox="1"/>
          <p:nvPr/>
        </p:nvSpPr>
        <p:spPr>
          <a:xfrm>
            <a:off x="4725858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Mercury is the closest planet to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210" name="Google Shape;1210;p62"/>
          <p:cNvCxnSpPr/>
          <p:nvPr/>
        </p:nvCxnSpPr>
        <p:spPr>
          <a:xfrm>
            <a:off x="1812100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1" name="Google Shape;1211;p62"/>
          <p:cNvCxnSpPr/>
          <p:nvPr/>
        </p:nvCxnSpPr>
        <p:spPr>
          <a:xfrm>
            <a:off x="3647419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12" name="Google Shape;1212;p62"/>
          <p:cNvCxnSpPr/>
          <p:nvPr/>
        </p:nvCxnSpPr>
        <p:spPr>
          <a:xfrm>
            <a:off x="5482739" y="2173463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3" name="Google Shape;1213;p62"/>
          <p:cNvSpPr txBox="1"/>
          <p:nvPr/>
        </p:nvSpPr>
        <p:spPr>
          <a:xfrm>
            <a:off x="1038349" y="154892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1994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4" name="Google Shape;1214;p62"/>
          <p:cNvSpPr txBox="1"/>
          <p:nvPr/>
        </p:nvSpPr>
        <p:spPr>
          <a:xfrm>
            <a:off x="2882115" y="154892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1995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5" name="Google Shape;1215;p62"/>
          <p:cNvSpPr txBox="1"/>
          <p:nvPr/>
        </p:nvSpPr>
        <p:spPr>
          <a:xfrm>
            <a:off x="4725882" y="154892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1996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1216" name="Google Shape;1216;p62"/>
          <p:cNvCxnSpPr/>
          <p:nvPr/>
        </p:nvCxnSpPr>
        <p:spPr>
          <a:xfrm>
            <a:off x="7318058" y="2179038"/>
            <a:ext cx="0" cy="48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7" name="Google Shape;1217;p62"/>
          <p:cNvSpPr txBox="1"/>
          <p:nvPr/>
        </p:nvSpPr>
        <p:spPr>
          <a:xfrm>
            <a:off x="6542557" y="154892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2000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8" name="Google Shape;1218;p62"/>
          <p:cNvSpPr txBox="1"/>
          <p:nvPr/>
        </p:nvSpPr>
        <p:spPr>
          <a:xfrm>
            <a:off x="6542557" y="2694075"/>
            <a:ext cx="155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C#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219" name="Google Shape;1219;p62"/>
          <p:cNvSpPr txBox="1"/>
          <p:nvPr/>
        </p:nvSpPr>
        <p:spPr>
          <a:xfrm>
            <a:off x="6542558" y="3191200"/>
            <a:ext cx="1551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20" name="Google Shape;1220;p62"/>
          <p:cNvSpPr/>
          <p:nvPr/>
        </p:nvSpPr>
        <p:spPr>
          <a:xfrm>
            <a:off x="1688600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2"/>
          <p:cNvSpPr/>
          <p:nvPr/>
        </p:nvSpPr>
        <p:spPr>
          <a:xfrm>
            <a:off x="3522175" y="2294101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62"/>
          <p:cNvSpPr/>
          <p:nvPr/>
        </p:nvSpPr>
        <p:spPr>
          <a:xfrm>
            <a:off x="5357488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2"/>
          <p:cNvSpPr/>
          <p:nvPr/>
        </p:nvSpPr>
        <p:spPr>
          <a:xfrm>
            <a:off x="7192825" y="2288526"/>
            <a:ext cx="250500" cy="25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3"/>
          <p:cNvSpPr/>
          <p:nvPr/>
        </p:nvSpPr>
        <p:spPr>
          <a:xfrm>
            <a:off x="1737438" y="1099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63"/>
          <p:cNvSpPr txBox="1">
            <a:spLocks noGrp="1"/>
          </p:cNvSpPr>
          <p:nvPr>
            <p:ph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1952</a:t>
            </a:r>
            <a:endParaRPr/>
          </a:p>
        </p:txBody>
      </p:sp>
      <p:sp>
        <p:nvSpPr>
          <p:cNvPr id="1230" name="Google Shape;1230;p63"/>
          <p:cNvSpPr txBox="1">
            <a:spLocks noGrp="1"/>
          </p:cNvSpPr>
          <p:nvPr>
            <p:ph type="subTitle" idx="1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in which the first programming language was configured</a:t>
            </a:r>
            <a:endParaRPr/>
          </a:p>
        </p:txBody>
      </p:sp>
      <p:grpSp>
        <p:nvGrpSpPr>
          <p:cNvPr id="1231" name="Google Shape;1231;p63"/>
          <p:cNvGrpSpPr/>
          <p:nvPr/>
        </p:nvGrpSpPr>
        <p:grpSpPr>
          <a:xfrm>
            <a:off x="1423022" y="1515525"/>
            <a:ext cx="2684647" cy="2890449"/>
            <a:chOff x="1118222" y="1515525"/>
            <a:chExt cx="2684647" cy="2890449"/>
          </a:xfrm>
        </p:grpSpPr>
        <p:sp>
          <p:nvSpPr>
            <p:cNvPr id="1232" name="Google Shape;1232;p63"/>
            <p:cNvSpPr/>
            <p:nvPr/>
          </p:nvSpPr>
          <p:spPr>
            <a:xfrm>
              <a:off x="1983774" y="2160477"/>
              <a:ext cx="762438" cy="751955"/>
            </a:xfrm>
            <a:custGeom>
              <a:avLst/>
              <a:gdLst/>
              <a:ahLst/>
              <a:cxnLst/>
              <a:rect l="l" t="t" r="r" b="b"/>
              <a:pathLst>
                <a:path w="20001" h="19726" extrusionOk="0">
                  <a:moveTo>
                    <a:pt x="2993" y="0"/>
                  </a:moveTo>
                  <a:cubicBezTo>
                    <a:pt x="2858" y="0"/>
                    <a:pt x="2722" y="10"/>
                    <a:pt x="2584" y="29"/>
                  </a:cubicBezTo>
                  <a:cubicBezTo>
                    <a:pt x="1034" y="272"/>
                    <a:pt x="1" y="1701"/>
                    <a:pt x="213" y="3221"/>
                  </a:cubicBezTo>
                  <a:lnTo>
                    <a:pt x="274" y="3464"/>
                  </a:lnTo>
                  <a:lnTo>
                    <a:pt x="304" y="3677"/>
                  </a:lnTo>
                  <a:lnTo>
                    <a:pt x="365" y="4072"/>
                  </a:lnTo>
                  <a:cubicBezTo>
                    <a:pt x="426" y="4345"/>
                    <a:pt x="456" y="4589"/>
                    <a:pt x="517" y="4862"/>
                  </a:cubicBezTo>
                  <a:cubicBezTo>
                    <a:pt x="608" y="5379"/>
                    <a:pt x="730" y="5896"/>
                    <a:pt x="852" y="6412"/>
                  </a:cubicBezTo>
                  <a:cubicBezTo>
                    <a:pt x="973" y="6929"/>
                    <a:pt x="1125" y="7476"/>
                    <a:pt x="1277" y="7993"/>
                  </a:cubicBezTo>
                  <a:cubicBezTo>
                    <a:pt x="1399" y="8510"/>
                    <a:pt x="1551" y="9026"/>
                    <a:pt x="1733" y="9543"/>
                  </a:cubicBezTo>
                  <a:cubicBezTo>
                    <a:pt x="1885" y="10060"/>
                    <a:pt x="2067" y="10577"/>
                    <a:pt x="2280" y="11093"/>
                  </a:cubicBezTo>
                  <a:cubicBezTo>
                    <a:pt x="2463" y="11610"/>
                    <a:pt x="2675" y="12127"/>
                    <a:pt x="2888" y="12643"/>
                  </a:cubicBezTo>
                  <a:cubicBezTo>
                    <a:pt x="3131" y="13160"/>
                    <a:pt x="3374" y="13647"/>
                    <a:pt x="3648" y="14163"/>
                  </a:cubicBezTo>
                  <a:cubicBezTo>
                    <a:pt x="3922" y="14680"/>
                    <a:pt x="4256" y="15197"/>
                    <a:pt x="4590" y="15713"/>
                  </a:cubicBezTo>
                  <a:cubicBezTo>
                    <a:pt x="4773" y="15987"/>
                    <a:pt x="4955" y="16230"/>
                    <a:pt x="5168" y="16504"/>
                  </a:cubicBezTo>
                  <a:cubicBezTo>
                    <a:pt x="5350" y="16747"/>
                    <a:pt x="5563" y="16990"/>
                    <a:pt x="5806" y="17264"/>
                  </a:cubicBezTo>
                  <a:cubicBezTo>
                    <a:pt x="6049" y="17507"/>
                    <a:pt x="6323" y="17750"/>
                    <a:pt x="6596" y="17993"/>
                  </a:cubicBezTo>
                  <a:cubicBezTo>
                    <a:pt x="6870" y="18236"/>
                    <a:pt x="7204" y="18449"/>
                    <a:pt x="7539" y="18662"/>
                  </a:cubicBezTo>
                  <a:cubicBezTo>
                    <a:pt x="7873" y="18875"/>
                    <a:pt x="8268" y="19057"/>
                    <a:pt x="8663" y="19239"/>
                  </a:cubicBezTo>
                  <a:cubicBezTo>
                    <a:pt x="9089" y="19391"/>
                    <a:pt x="9545" y="19513"/>
                    <a:pt x="9970" y="19574"/>
                  </a:cubicBezTo>
                  <a:lnTo>
                    <a:pt x="10153" y="19574"/>
                  </a:lnTo>
                  <a:lnTo>
                    <a:pt x="10244" y="19604"/>
                  </a:lnTo>
                  <a:lnTo>
                    <a:pt x="10457" y="19604"/>
                  </a:lnTo>
                  <a:lnTo>
                    <a:pt x="10852" y="19634"/>
                  </a:lnTo>
                  <a:cubicBezTo>
                    <a:pt x="11095" y="19665"/>
                    <a:pt x="11369" y="19665"/>
                    <a:pt x="11642" y="19695"/>
                  </a:cubicBezTo>
                  <a:cubicBezTo>
                    <a:pt x="12159" y="19695"/>
                    <a:pt x="12676" y="19726"/>
                    <a:pt x="13192" y="19726"/>
                  </a:cubicBezTo>
                  <a:lnTo>
                    <a:pt x="14773" y="19726"/>
                  </a:lnTo>
                  <a:cubicBezTo>
                    <a:pt x="15016" y="19726"/>
                    <a:pt x="15290" y="19726"/>
                    <a:pt x="15533" y="19695"/>
                  </a:cubicBezTo>
                  <a:lnTo>
                    <a:pt x="15928" y="19695"/>
                  </a:lnTo>
                  <a:lnTo>
                    <a:pt x="16323" y="19665"/>
                  </a:lnTo>
                  <a:cubicBezTo>
                    <a:pt x="16597" y="19665"/>
                    <a:pt x="16840" y="19634"/>
                    <a:pt x="17113" y="19634"/>
                  </a:cubicBezTo>
                  <a:cubicBezTo>
                    <a:pt x="17235" y="19604"/>
                    <a:pt x="17356" y="19604"/>
                    <a:pt x="17508" y="19604"/>
                  </a:cubicBezTo>
                  <a:lnTo>
                    <a:pt x="17904" y="19543"/>
                  </a:lnTo>
                  <a:cubicBezTo>
                    <a:pt x="18815" y="19452"/>
                    <a:pt x="19606" y="18783"/>
                    <a:pt x="19788" y="17841"/>
                  </a:cubicBezTo>
                  <a:cubicBezTo>
                    <a:pt x="20001" y="16686"/>
                    <a:pt x="19241" y="15592"/>
                    <a:pt x="18086" y="15379"/>
                  </a:cubicBezTo>
                  <a:lnTo>
                    <a:pt x="17995" y="15349"/>
                  </a:lnTo>
                  <a:cubicBezTo>
                    <a:pt x="17873" y="15318"/>
                    <a:pt x="17752" y="15318"/>
                    <a:pt x="17630" y="15288"/>
                  </a:cubicBezTo>
                  <a:lnTo>
                    <a:pt x="17265" y="15227"/>
                  </a:lnTo>
                  <a:lnTo>
                    <a:pt x="16901" y="15166"/>
                  </a:lnTo>
                  <a:lnTo>
                    <a:pt x="16536" y="15136"/>
                  </a:lnTo>
                  <a:cubicBezTo>
                    <a:pt x="16293" y="15075"/>
                    <a:pt x="16049" y="15045"/>
                    <a:pt x="15806" y="15014"/>
                  </a:cubicBezTo>
                  <a:lnTo>
                    <a:pt x="15077" y="14893"/>
                  </a:lnTo>
                  <a:cubicBezTo>
                    <a:pt x="14590" y="14832"/>
                    <a:pt x="14104" y="14771"/>
                    <a:pt x="13618" y="14680"/>
                  </a:cubicBezTo>
                  <a:lnTo>
                    <a:pt x="12888" y="14589"/>
                  </a:lnTo>
                  <a:lnTo>
                    <a:pt x="12159" y="14467"/>
                  </a:lnTo>
                  <a:lnTo>
                    <a:pt x="11460" y="14346"/>
                  </a:lnTo>
                  <a:lnTo>
                    <a:pt x="11095" y="14285"/>
                  </a:lnTo>
                  <a:lnTo>
                    <a:pt x="10913" y="14254"/>
                  </a:lnTo>
                  <a:lnTo>
                    <a:pt x="10821" y="14224"/>
                  </a:lnTo>
                  <a:cubicBezTo>
                    <a:pt x="10761" y="14224"/>
                    <a:pt x="10730" y="14224"/>
                    <a:pt x="10669" y="14194"/>
                  </a:cubicBezTo>
                  <a:cubicBezTo>
                    <a:pt x="10609" y="14163"/>
                    <a:pt x="10517" y="14102"/>
                    <a:pt x="10457" y="14042"/>
                  </a:cubicBezTo>
                  <a:cubicBezTo>
                    <a:pt x="10274" y="13920"/>
                    <a:pt x="10061" y="13768"/>
                    <a:pt x="9849" y="13525"/>
                  </a:cubicBezTo>
                  <a:cubicBezTo>
                    <a:pt x="9666" y="13282"/>
                    <a:pt x="9423" y="12978"/>
                    <a:pt x="9241" y="12643"/>
                  </a:cubicBezTo>
                  <a:cubicBezTo>
                    <a:pt x="9028" y="12309"/>
                    <a:pt x="8815" y="11975"/>
                    <a:pt x="8633" y="11580"/>
                  </a:cubicBezTo>
                  <a:cubicBezTo>
                    <a:pt x="8420" y="11215"/>
                    <a:pt x="8268" y="10820"/>
                    <a:pt x="8086" y="10394"/>
                  </a:cubicBezTo>
                  <a:cubicBezTo>
                    <a:pt x="7903" y="9999"/>
                    <a:pt x="7751" y="9574"/>
                    <a:pt x="7599" y="9118"/>
                  </a:cubicBezTo>
                  <a:cubicBezTo>
                    <a:pt x="7417" y="8692"/>
                    <a:pt x="7295" y="8267"/>
                    <a:pt x="7144" y="7811"/>
                  </a:cubicBezTo>
                  <a:cubicBezTo>
                    <a:pt x="6992" y="7355"/>
                    <a:pt x="6870" y="6929"/>
                    <a:pt x="6748" y="6473"/>
                  </a:cubicBezTo>
                  <a:cubicBezTo>
                    <a:pt x="6627" y="6017"/>
                    <a:pt x="6505" y="5531"/>
                    <a:pt x="6384" y="5075"/>
                  </a:cubicBezTo>
                  <a:cubicBezTo>
                    <a:pt x="6262" y="4619"/>
                    <a:pt x="6140" y="4163"/>
                    <a:pt x="6049" y="3707"/>
                  </a:cubicBezTo>
                  <a:lnTo>
                    <a:pt x="5897" y="3008"/>
                  </a:lnTo>
                  <a:lnTo>
                    <a:pt x="5836" y="2674"/>
                  </a:lnTo>
                  <a:lnTo>
                    <a:pt x="5776" y="2339"/>
                  </a:lnTo>
                  <a:lnTo>
                    <a:pt x="5745" y="2248"/>
                  </a:lnTo>
                  <a:cubicBezTo>
                    <a:pt x="5497" y="924"/>
                    <a:pt x="4322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1968717" y="2132116"/>
              <a:ext cx="352267" cy="477910"/>
            </a:xfrm>
            <a:custGeom>
              <a:avLst/>
              <a:gdLst/>
              <a:ahLst/>
              <a:cxnLst/>
              <a:rect l="l" t="t" r="r" b="b"/>
              <a:pathLst>
                <a:path w="9241" h="12537" extrusionOk="0">
                  <a:moveTo>
                    <a:pt x="3168" y="1"/>
                  </a:moveTo>
                  <a:cubicBezTo>
                    <a:pt x="2765" y="1"/>
                    <a:pt x="2327" y="89"/>
                    <a:pt x="1855" y="317"/>
                  </a:cubicBezTo>
                  <a:cubicBezTo>
                    <a:pt x="183" y="1108"/>
                    <a:pt x="0" y="2992"/>
                    <a:pt x="31" y="3904"/>
                  </a:cubicBezTo>
                  <a:cubicBezTo>
                    <a:pt x="31" y="4178"/>
                    <a:pt x="61" y="4482"/>
                    <a:pt x="152" y="4755"/>
                  </a:cubicBezTo>
                  <a:cubicBezTo>
                    <a:pt x="517" y="6001"/>
                    <a:pt x="2037" y="10348"/>
                    <a:pt x="3374" y="12536"/>
                  </a:cubicBezTo>
                  <a:lnTo>
                    <a:pt x="9241" y="9770"/>
                  </a:lnTo>
                  <a:cubicBezTo>
                    <a:pt x="9241" y="9770"/>
                    <a:pt x="7235" y="5120"/>
                    <a:pt x="6171" y="2202"/>
                  </a:cubicBezTo>
                  <a:cubicBezTo>
                    <a:pt x="5836" y="1260"/>
                    <a:pt x="5107" y="500"/>
                    <a:pt x="4134" y="165"/>
                  </a:cubicBezTo>
                  <a:cubicBezTo>
                    <a:pt x="3838" y="67"/>
                    <a:pt x="3516" y="1"/>
                    <a:pt x="31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2822681" y="3989970"/>
              <a:ext cx="171502" cy="154157"/>
            </a:xfrm>
            <a:custGeom>
              <a:avLst/>
              <a:gdLst/>
              <a:ahLst/>
              <a:cxnLst/>
              <a:rect l="l" t="t" r="r" b="b"/>
              <a:pathLst>
                <a:path w="4499" h="4044" extrusionOk="0">
                  <a:moveTo>
                    <a:pt x="3161" y="1"/>
                  </a:moveTo>
                  <a:lnTo>
                    <a:pt x="0" y="1520"/>
                  </a:lnTo>
                  <a:lnTo>
                    <a:pt x="1550" y="4043"/>
                  </a:lnTo>
                  <a:lnTo>
                    <a:pt x="4499" y="2736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2844676" y="4061255"/>
              <a:ext cx="507530" cy="275188"/>
            </a:xfrm>
            <a:custGeom>
              <a:avLst/>
              <a:gdLst/>
              <a:ahLst/>
              <a:cxnLst/>
              <a:rect l="l" t="t" r="r" b="b"/>
              <a:pathLst>
                <a:path w="13314" h="7219" extrusionOk="0">
                  <a:moveTo>
                    <a:pt x="3757" y="1"/>
                  </a:moveTo>
                  <a:cubicBezTo>
                    <a:pt x="2954" y="1"/>
                    <a:pt x="2439" y="1548"/>
                    <a:pt x="1274" y="1548"/>
                  </a:cubicBezTo>
                  <a:cubicBezTo>
                    <a:pt x="1107" y="1548"/>
                    <a:pt x="927" y="1516"/>
                    <a:pt x="730" y="1444"/>
                  </a:cubicBezTo>
                  <a:cubicBezTo>
                    <a:pt x="730" y="1444"/>
                    <a:pt x="1" y="1596"/>
                    <a:pt x="335" y="2386"/>
                  </a:cubicBezTo>
                  <a:cubicBezTo>
                    <a:pt x="365" y="2477"/>
                    <a:pt x="426" y="2599"/>
                    <a:pt x="487" y="2781"/>
                  </a:cubicBezTo>
                  <a:cubicBezTo>
                    <a:pt x="517" y="2872"/>
                    <a:pt x="548" y="2994"/>
                    <a:pt x="578" y="3115"/>
                  </a:cubicBezTo>
                  <a:cubicBezTo>
                    <a:pt x="852" y="4118"/>
                    <a:pt x="1216" y="5760"/>
                    <a:pt x="1703" y="6672"/>
                  </a:cubicBezTo>
                  <a:cubicBezTo>
                    <a:pt x="1824" y="6915"/>
                    <a:pt x="1976" y="7097"/>
                    <a:pt x="2098" y="7219"/>
                  </a:cubicBezTo>
                  <a:lnTo>
                    <a:pt x="13253" y="2295"/>
                  </a:lnTo>
                  <a:cubicBezTo>
                    <a:pt x="13253" y="2295"/>
                    <a:pt x="13314" y="1991"/>
                    <a:pt x="13071" y="1626"/>
                  </a:cubicBezTo>
                  <a:cubicBezTo>
                    <a:pt x="12776" y="1213"/>
                    <a:pt x="12052" y="743"/>
                    <a:pt x="10205" y="743"/>
                  </a:cubicBezTo>
                  <a:cubicBezTo>
                    <a:pt x="10148" y="743"/>
                    <a:pt x="10090" y="744"/>
                    <a:pt x="10031" y="745"/>
                  </a:cubicBezTo>
                  <a:cubicBezTo>
                    <a:pt x="9329" y="759"/>
                    <a:pt x="8581" y="799"/>
                    <a:pt x="7857" y="799"/>
                  </a:cubicBezTo>
                  <a:cubicBezTo>
                    <a:pt x="7014" y="799"/>
                    <a:pt x="6203" y="744"/>
                    <a:pt x="5533" y="532"/>
                  </a:cubicBezTo>
                  <a:cubicBezTo>
                    <a:pt x="4317" y="106"/>
                    <a:pt x="3891" y="15"/>
                    <a:pt x="3891" y="15"/>
                  </a:cubicBezTo>
                  <a:cubicBezTo>
                    <a:pt x="3846" y="5"/>
                    <a:pt x="3801" y="1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1949009" y="3030947"/>
              <a:ext cx="1035911" cy="1067970"/>
            </a:xfrm>
            <a:custGeom>
              <a:avLst/>
              <a:gdLst/>
              <a:ahLst/>
              <a:cxnLst/>
              <a:rect l="l" t="t" r="r" b="b"/>
              <a:pathLst>
                <a:path w="27175" h="28016" extrusionOk="0">
                  <a:moveTo>
                    <a:pt x="5588" y="0"/>
                  </a:moveTo>
                  <a:cubicBezTo>
                    <a:pt x="4124" y="0"/>
                    <a:pt x="2683" y="147"/>
                    <a:pt x="1399" y="508"/>
                  </a:cubicBezTo>
                  <a:cubicBezTo>
                    <a:pt x="791" y="1693"/>
                    <a:pt x="1" y="4733"/>
                    <a:pt x="1946" y="7529"/>
                  </a:cubicBezTo>
                  <a:cubicBezTo>
                    <a:pt x="9059" y="8684"/>
                    <a:pt x="13040" y="11085"/>
                    <a:pt x="13040" y="11085"/>
                  </a:cubicBezTo>
                  <a:cubicBezTo>
                    <a:pt x="13040" y="11085"/>
                    <a:pt x="15563" y="16921"/>
                    <a:pt x="17053" y="19079"/>
                  </a:cubicBezTo>
                  <a:cubicBezTo>
                    <a:pt x="18542" y="21207"/>
                    <a:pt x="21977" y="28016"/>
                    <a:pt x="21977" y="28016"/>
                  </a:cubicBezTo>
                  <a:lnTo>
                    <a:pt x="27174" y="25797"/>
                  </a:lnTo>
                  <a:cubicBezTo>
                    <a:pt x="27174" y="25797"/>
                    <a:pt x="18816" y="5067"/>
                    <a:pt x="16019" y="2301"/>
                  </a:cubicBezTo>
                  <a:cubicBezTo>
                    <a:pt x="15231" y="1513"/>
                    <a:pt x="10289" y="0"/>
                    <a:pt x="5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2324415" y="4060645"/>
              <a:ext cx="137918" cy="115923"/>
            </a:xfrm>
            <a:custGeom>
              <a:avLst/>
              <a:gdLst/>
              <a:ahLst/>
              <a:cxnLst/>
              <a:rect l="l" t="t" r="r" b="b"/>
              <a:pathLst>
                <a:path w="3618" h="3041" extrusionOk="0">
                  <a:moveTo>
                    <a:pt x="3496" y="1"/>
                  </a:moveTo>
                  <a:lnTo>
                    <a:pt x="1" y="92"/>
                  </a:lnTo>
                  <a:lnTo>
                    <a:pt x="396" y="3040"/>
                  </a:lnTo>
                  <a:lnTo>
                    <a:pt x="3618" y="304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2291975" y="4141878"/>
              <a:ext cx="479740" cy="228186"/>
            </a:xfrm>
            <a:custGeom>
              <a:avLst/>
              <a:gdLst/>
              <a:ahLst/>
              <a:cxnLst/>
              <a:rect l="l" t="t" r="r" b="b"/>
              <a:pathLst>
                <a:path w="12585" h="5986" extrusionOk="0">
                  <a:moveTo>
                    <a:pt x="4379" y="1"/>
                  </a:moveTo>
                  <a:cubicBezTo>
                    <a:pt x="3800" y="1"/>
                    <a:pt x="3055" y="564"/>
                    <a:pt x="2296" y="564"/>
                  </a:cubicBezTo>
                  <a:cubicBezTo>
                    <a:pt x="1965" y="564"/>
                    <a:pt x="1631" y="457"/>
                    <a:pt x="1308" y="149"/>
                  </a:cubicBezTo>
                  <a:cubicBezTo>
                    <a:pt x="1308" y="149"/>
                    <a:pt x="1257" y="139"/>
                    <a:pt x="1183" y="139"/>
                  </a:cubicBezTo>
                  <a:cubicBezTo>
                    <a:pt x="974" y="139"/>
                    <a:pt x="578" y="221"/>
                    <a:pt x="578" y="848"/>
                  </a:cubicBezTo>
                  <a:cubicBezTo>
                    <a:pt x="578" y="940"/>
                    <a:pt x="548" y="1092"/>
                    <a:pt x="518" y="1274"/>
                  </a:cubicBezTo>
                  <a:cubicBezTo>
                    <a:pt x="518" y="1365"/>
                    <a:pt x="487" y="1487"/>
                    <a:pt x="487" y="1608"/>
                  </a:cubicBezTo>
                  <a:cubicBezTo>
                    <a:pt x="305" y="2642"/>
                    <a:pt x="1" y="4283"/>
                    <a:pt x="62" y="5317"/>
                  </a:cubicBezTo>
                  <a:cubicBezTo>
                    <a:pt x="92" y="5590"/>
                    <a:pt x="122" y="5833"/>
                    <a:pt x="214" y="5985"/>
                  </a:cubicBezTo>
                  <a:lnTo>
                    <a:pt x="12402" y="5985"/>
                  </a:lnTo>
                  <a:cubicBezTo>
                    <a:pt x="12402" y="5985"/>
                    <a:pt x="12585" y="5712"/>
                    <a:pt x="12524" y="5317"/>
                  </a:cubicBezTo>
                  <a:cubicBezTo>
                    <a:pt x="12402" y="4800"/>
                    <a:pt x="11916" y="4040"/>
                    <a:pt x="10092" y="3280"/>
                  </a:cubicBezTo>
                  <a:cubicBezTo>
                    <a:pt x="8694" y="2703"/>
                    <a:pt x="7053" y="2125"/>
                    <a:pt x="6080" y="1244"/>
                  </a:cubicBezTo>
                  <a:cubicBezTo>
                    <a:pt x="5107" y="393"/>
                    <a:pt x="4773" y="119"/>
                    <a:pt x="4773" y="119"/>
                  </a:cubicBezTo>
                  <a:cubicBezTo>
                    <a:pt x="4653" y="35"/>
                    <a:pt x="4521" y="1"/>
                    <a:pt x="43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1427604" y="1998200"/>
              <a:ext cx="768232" cy="1180881"/>
            </a:xfrm>
            <a:custGeom>
              <a:avLst/>
              <a:gdLst/>
              <a:ahLst/>
              <a:cxnLst/>
              <a:rect l="l" t="t" r="r" b="b"/>
              <a:pathLst>
                <a:path w="20153" h="30978" extrusionOk="0">
                  <a:moveTo>
                    <a:pt x="11156" y="1"/>
                  </a:moveTo>
                  <a:cubicBezTo>
                    <a:pt x="11156" y="1"/>
                    <a:pt x="10730" y="213"/>
                    <a:pt x="10031" y="426"/>
                  </a:cubicBezTo>
                  <a:cubicBezTo>
                    <a:pt x="9970" y="456"/>
                    <a:pt x="9910" y="456"/>
                    <a:pt x="9849" y="487"/>
                  </a:cubicBezTo>
                  <a:cubicBezTo>
                    <a:pt x="9304" y="623"/>
                    <a:pt x="8638" y="735"/>
                    <a:pt x="7828" y="735"/>
                  </a:cubicBezTo>
                  <a:cubicBezTo>
                    <a:pt x="7733" y="735"/>
                    <a:pt x="7637" y="733"/>
                    <a:pt x="7539" y="730"/>
                  </a:cubicBezTo>
                  <a:cubicBezTo>
                    <a:pt x="7507" y="729"/>
                    <a:pt x="7475" y="729"/>
                    <a:pt x="7443" y="729"/>
                  </a:cubicBezTo>
                  <a:cubicBezTo>
                    <a:pt x="5455" y="729"/>
                    <a:pt x="3969" y="2606"/>
                    <a:pt x="3131" y="5897"/>
                  </a:cubicBezTo>
                  <a:cubicBezTo>
                    <a:pt x="2675" y="7599"/>
                    <a:pt x="2250" y="9180"/>
                    <a:pt x="1885" y="10730"/>
                  </a:cubicBezTo>
                  <a:cubicBezTo>
                    <a:pt x="1855" y="10821"/>
                    <a:pt x="1855" y="10943"/>
                    <a:pt x="1824" y="11034"/>
                  </a:cubicBezTo>
                  <a:cubicBezTo>
                    <a:pt x="1368" y="12919"/>
                    <a:pt x="1004" y="14712"/>
                    <a:pt x="791" y="16536"/>
                  </a:cubicBezTo>
                  <a:cubicBezTo>
                    <a:pt x="730" y="16931"/>
                    <a:pt x="700" y="17296"/>
                    <a:pt x="669" y="17660"/>
                  </a:cubicBezTo>
                  <a:cubicBezTo>
                    <a:pt x="487" y="19575"/>
                    <a:pt x="1" y="25989"/>
                    <a:pt x="305" y="27873"/>
                  </a:cubicBezTo>
                  <a:cubicBezTo>
                    <a:pt x="3229" y="30046"/>
                    <a:pt x="6934" y="30978"/>
                    <a:pt x="10309" y="30978"/>
                  </a:cubicBezTo>
                  <a:cubicBezTo>
                    <a:pt x="13073" y="30978"/>
                    <a:pt x="15615" y="30353"/>
                    <a:pt x="17326" y="29271"/>
                  </a:cubicBezTo>
                  <a:cubicBezTo>
                    <a:pt x="17144" y="26536"/>
                    <a:pt x="17265" y="21612"/>
                    <a:pt x="17357" y="19515"/>
                  </a:cubicBezTo>
                  <a:cubicBezTo>
                    <a:pt x="17357" y="19302"/>
                    <a:pt x="17387" y="19119"/>
                    <a:pt x="17387" y="18907"/>
                  </a:cubicBezTo>
                  <a:cubicBezTo>
                    <a:pt x="17387" y="18724"/>
                    <a:pt x="17417" y="18542"/>
                    <a:pt x="17417" y="18359"/>
                  </a:cubicBezTo>
                  <a:cubicBezTo>
                    <a:pt x="17448" y="17995"/>
                    <a:pt x="17478" y="17660"/>
                    <a:pt x="17509" y="17326"/>
                  </a:cubicBezTo>
                  <a:cubicBezTo>
                    <a:pt x="17539" y="16931"/>
                    <a:pt x="17569" y="16536"/>
                    <a:pt x="17630" y="16171"/>
                  </a:cubicBezTo>
                  <a:cubicBezTo>
                    <a:pt x="17630" y="16080"/>
                    <a:pt x="17630" y="15989"/>
                    <a:pt x="17660" y="15897"/>
                  </a:cubicBezTo>
                  <a:cubicBezTo>
                    <a:pt x="17691" y="15593"/>
                    <a:pt x="17721" y="15320"/>
                    <a:pt x="17752" y="15046"/>
                  </a:cubicBezTo>
                  <a:cubicBezTo>
                    <a:pt x="17782" y="14925"/>
                    <a:pt x="17782" y="14803"/>
                    <a:pt x="17812" y="14712"/>
                  </a:cubicBezTo>
                  <a:cubicBezTo>
                    <a:pt x="17843" y="14438"/>
                    <a:pt x="17904" y="14165"/>
                    <a:pt x="17934" y="13891"/>
                  </a:cubicBezTo>
                  <a:cubicBezTo>
                    <a:pt x="17964" y="13770"/>
                    <a:pt x="17995" y="13679"/>
                    <a:pt x="17995" y="13557"/>
                  </a:cubicBezTo>
                  <a:cubicBezTo>
                    <a:pt x="18846" y="8846"/>
                    <a:pt x="20153" y="6688"/>
                    <a:pt x="20123" y="5472"/>
                  </a:cubicBezTo>
                  <a:cubicBezTo>
                    <a:pt x="20123" y="3526"/>
                    <a:pt x="18268" y="3314"/>
                    <a:pt x="16840" y="2341"/>
                  </a:cubicBezTo>
                  <a:cubicBezTo>
                    <a:pt x="16779" y="2311"/>
                    <a:pt x="16749" y="2280"/>
                    <a:pt x="16688" y="2250"/>
                  </a:cubicBezTo>
                  <a:cubicBezTo>
                    <a:pt x="16232" y="1885"/>
                    <a:pt x="15806" y="1460"/>
                    <a:pt x="15533" y="821"/>
                  </a:cubicBezTo>
                  <a:lnTo>
                    <a:pt x="111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1694101" y="2462845"/>
              <a:ext cx="148363" cy="270004"/>
            </a:xfrm>
            <a:custGeom>
              <a:avLst/>
              <a:gdLst/>
              <a:ahLst/>
              <a:cxnLst/>
              <a:rect l="l" t="t" r="r" b="b"/>
              <a:pathLst>
                <a:path w="3892" h="7083" extrusionOk="0">
                  <a:moveTo>
                    <a:pt x="2463" y="0"/>
                  </a:moveTo>
                  <a:lnTo>
                    <a:pt x="1" y="3313"/>
                  </a:lnTo>
                  <a:lnTo>
                    <a:pt x="1460" y="7082"/>
                  </a:lnTo>
                  <a:lnTo>
                    <a:pt x="3891" y="3860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1929301" y="2153463"/>
              <a:ext cx="22071" cy="22071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6"/>
                    <a:pt x="153" y="578"/>
                    <a:pt x="305" y="578"/>
                  </a:cubicBezTo>
                  <a:cubicBezTo>
                    <a:pt x="457" y="578"/>
                    <a:pt x="578" y="456"/>
                    <a:pt x="578" y="305"/>
                  </a:cubicBezTo>
                  <a:cubicBezTo>
                    <a:pt x="578" y="122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1927014" y="2209080"/>
              <a:ext cx="22033" cy="22071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74" y="1"/>
                  </a:moveTo>
                  <a:cubicBezTo>
                    <a:pt x="122" y="1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cubicBezTo>
                    <a:pt x="456" y="578"/>
                    <a:pt x="578" y="456"/>
                    <a:pt x="578" y="304"/>
                  </a:cubicBezTo>
                  <a:cubicBezTo>
                    <a:pt x="578" y="122"/>
                    <a:pt x="45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1808804" y="1515525"/>
              <a:ext cx="508711" cy="347197"/>
            </a:xfrm>
            <a:custGeom>
              <a:avLst/>
              <a:gdLst/>
              <a:ahLst/>
              <a:cxnLst/>
              <a:rect l="l" t="t" r="r" b="b"/>
              <a:pathLst>
                <a:path w="13345" h="9108" extrusionOk="0">
                  <a:moveTo>
                    <a:pt x="3415" y="0"/>
                  </a:moveTo>
                  <a:cubicBezTo>
                    <a:pt x="3209" y="0"/>
                    <a:pt x="2999" y="31"/>
                    <a:pt x="2797" y="109"/>
                  </a:cubicBezTo>
                  <a:cubicBezTo>
                    <a:pt x="1825" y="504"/>
                    <a:pt x="1885" y="2389"/>
                    <a:pt x="1885" y="2389"/>
                  </a:cubicBezTo>
                  <a:cubicBezTo>
                    <a:pt x="1885" y="2389"/>
                    <a:pt x="1812" y="2368"/>
                    <a:pt x="1694" y="2368"/>
                  </a:cubicBezTo>
                  <a:cubicBezTo>
                    <a:pt x="1433" y="2368"/>
                    <a:pt x="955" y="2469"/>
                    <a:pt x="578" y="3118"/>
                  </a:cubicBezTo>
                  <a:cubicBezTo>
                    <a:pt x="1" y="4091"/>
                    <a:pt x="1125" y="6067"/>
                    <a:pt x="1125" y="6067"/>
                  </a:cubicBezTo>
                  <a:cubicBezTo>
                    <a:pt x="1205" y="6053"/>
                    <a:pt x="1292" y="6047"/>
                    <a:pt x="1383" y="6047"/>
                  </a:cubicBezTo>
                  <a:cubicBezTo>
                    <a:pt x="3383" y="6047"/>
                    <a:pt x="8023" y="9077"/>
                    <a:pt x="8633" y="9106"/>
                  </a:cubicBezTo>
                  <a:cubicBezTo>
                    <a:pt x="8661" y="9107"/>
                    <a:pt x="8688" y="9108"/>
                    <a:pt x="8715" y="9108"/>
                  </a:cubicBezTo>
                  <a:cubicBezTo>
                    <a:pt x="10177" y="9108"/>
                    <a:pt x="10001" y="7495"/>
                    <a:pt x="10001" y="7495"/>
                  </a:cubicBezTo>
                  <a:lnTo>
                    <a:pt x="10001" y="7495"/>
                  </a:lnTo>
                  <a:cubicBezTo>
                    <a:pt x="10001" y="7495"/>
                    <a:pt x="10147" y="7511"/>
                    <a:pt x="10372" y="7511"/>
                  </a:cubicBezTo>
                  <a:cubicBezTo>
                    <a:pt x="11019" y="7511"/>
                    <a:pt x="12323" y="7378"/>
                    <a:pt x="12706" y="6340"/>
                  </a:cubicBezTo>
                  <a:cubicBezTo>
                    <a:pt x="13344" y="4577"/>
                    <a:pt x="10700" y="4061"/>
                    <a:pt x="10700" y="4061"/>
                  </a:cubicBezTo>
                  <a:cubicBezTo>
                    <a:pt x="10700" y="4061"/>
                    <a:pt x="11946" y="3027"/>
                    <a:pt x="11217" y="2085"/>
                  </a:cubicBezTo>
                  <a:cubicBezTo>
                    <a:pt x="10755" y="1512"/>
                    <a:pt x="9574" y="1400"/>
                    <a:pt x="8719" y="1400"/>
                  </a:cubicBezTo>
                  <a:cubicBezTo>
                    <a:pt x="8168" y="1400"/>
                    <a:pt x="7752" y="1447"/>
                    <a:pt x="7752" y="1447"/>
                  </a:cubicBezTo>
                  <a:cubicBezTo>
                    <a:pt x="7752" y="1447"/>
                    <a:pt x="7660" y="656"/>
                    <a:pt x="6657" y="504"/>
                  </a:cubicBezTo>
                  <a:cubicBezTo>
                    <a:pt x="6110" y="413"/>
                    <a:pt x="5662" y="390"/>
                    <a:pt x="5350" y="390"/>
                  </a:cubicBezTo>
                  <a:cubicBezTo>
                    <a:pt x="5039" y="390"/>
                    <a:pt x="4864" y="413"/>
                    <a:pt x="4864" y="413"/>
                  </a:cubicBezTo>
                  <a:cubicBezTo>
                    <a:pt x="4864" y="413"/>
                    <a:pt x="4170" y="0"/>
                    <a:pt x="34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1789134" y="1965760"/>
              <a:ext cx="159913" cy="141387"/>
            </a:xfrm>
            <a:custGeom>
              <a:avLst/>
              <a:gdLst/>
              <a:ahLst/>
              <a:cxnLst/>
              <a:rect l="l" t="t" r="r" b="b"/>
              <a:pathLst>
                <a:path w="4195" h="3709" extrusionOk="0">
                  <a:moveTo>
                    <a:pt x="1969" y="0"/>
                  </a:moveTo>
                  <a:cubicBezTo>
                    <a:pt x="1856" y="0"/>
                    <a:pt x="351" y="29"/>
                    <a:pt x="0" y="1520"/>
                  </a:cubicBezTo>
                  <a:lnTo>
                    <a:pt x="1003" y="3709"/>
                  </a:lnTo>
                  <a:cubicBezTo>
                    <a:pt x="1003" y="3709"/>
                    <a:pt x="1914" y="3093"/>
                    <a:pt x="3811" y="3093"/>
                  </a:cubicBezTo>
                  <a:cubicBezTo>
                    <a:pt x="3935" y="3093"/>
                    <a:pt x="4063" y="3095"/>
                    <a:pt x="4195" y="3101"/>
                  </a:cubicBezTo>
                  <a:cubicBezTo>
                    <a:pt x="4195" y="3101"/>
                    <a:pt x="2462" y="1338"/>
                    <a:pt x="1976" y="0"/>
                  </a:cubicBezTo>
                  <a:cubicBezTo>
                    <a:pt x="1976" y="0"/>
                    <a:pt x="197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1983774" y="2015583"/>
              <a:ext cx="100827" cy="106622"/>
            </a:xfrm>
            <a:custGeom>
              <a:avLst/>
              <a:gdLst/>
              <a:ahLst/>
              <a:cxnLst/>
              <a:rect l="l" t="t" r="r" b="b"/>
              <a:pathLst>
                <a:path w="2645" h="2797" extrusionOk="0">
                  <a:moveTo>
                    <a:pt x="1733" y="0"/>
                  </a:moveTo>
                  <a:cubicBezTo>
                    <a:pt x="1520" y="852"/>
                    <a:pt x="1" y="1824"/>
                    <a:pt x="1" y="1824"/>
                  </a:cubicBezTo>
                  <a:cubicBezTo>
                    <a:pt x="639" y="2311"/>
                    <a:pt x="1277" y="2797"/>
                    <a:pt x="1277" y="2797"/>
                  </a:cubicBezTo>
                  <a:lnTo>
                    <a:pt x="2615" y="2159"/>
                  </a:lnTo>
                  <a:cubicBezTo>
                    <a:pt x="2645" y="852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1341872" y="3031328"/>
              <a:ext cx="1206231" cy="1069914"/>
            </a:xfrm>
            <a:custGeom>
              <a:avLst/>
              <a:gdLst/>
              <a:ahLst/>
              <a:cxnLst/>
              <a:rect l="l" t="t" r="r" b="b"/>
              <a:pathLst>
                <a:path w="31643" h="28067" extrusionOk="0">
                  <a:moveTo>
                    <a:pt x="5802" y="0"/>
                  </a:moveTo>
                  <a:cubicBezTo>
                    <a:pt x="4403" y="0"/>
                    <a:pt x="3141" y="146"/>
                    <a:pt x="2523" y="589"/>
                  </a:cubicBezTo>
                  <a:cubicBezTo>
                    <a:pt x="2523" y="589"/>
                    <a:pt x="0" y="10498"/>
                    <a:pt x="13040" y="10498"/>
                  </a:cubicBezTo>
                  <a:cubicBezTo>
                    <a:pt x="20001" y="10498"/>
                    <a:pt x="23314" y="9829"/>
                    <a:pt x="23314" y="9829"/>
                  </a:cubicBezTo>
                  <a:cubicBezTo>
                    <a:pt x="23314" y="9829"/>
                    <a:pt x="23496" y="15999"/>
                    <a:pt x="23800" y="18583"/>
                  </a:cubicBezTo>
                  <a:cubicBezTo>
                    <a:pt x="24134" y="21167"/>
                    <a:pt x="25290" y="27641"/>
                    <a:pt x="25290" y="27641"/>
                  </a:cubicBezTo>
                  <a:lnTo>
                    <a:pt x="30761" y="28067"/>
                  </a:lnTo>
                  <a:cubicBezTo>
                    <a:pt x="30761" y="28067"/>
                    <a:pt x="31642" y="5543"/>
                    <a:pt x="28299" y="3477"/>
                  </a:cubicBezTo>
                  <a:cubicBezTo>
                    <a:pt x="24925" y="1410"/>
                    <a:pt x="20092" y="1349"/>
                    <a:pt x="11794" y="559"/>
                  </a:cubicBezTo>
                  <a:cubicBezTo>
                    <a:pt x="11794" y="559"/>
                    <a:pt x="8536" y="0"/>
                    <a:pt x="58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1570134" y="2082750"/>
              <a:ext cx="821524" cy="849390"/>
            </a:xfrm>
            <a:custGeom>
              <a:avLst/>
              <a:gdLst/>
              <a:ahLst/>
              <a:cxnLst/>
              <a:rect l="l" t="t" r="r" b="b"/>
              <a:pathLst>
                <a:path w="21551" h="22282" extrusionOk="0">
                  <a:moveTo>
                    <a:pt x="2823" y="1"/>
                  </a:moveTo>
                  <a:cubicBezTo>
                    <a:pt x="2804" y="1"/>
                    <a:pt x="2785" y="1"/>
                    <a:pt x="2766" y="1"/>
                  </a:cubicBezTo>
                  <a:cubicBezTo>
                    <a:pt x="1216" y="32"/>
                    <a:pt x="0" y="1308"/>
                    <a:pt x="31" y="2859"/>
                  </a:cubicBezTo>
                  <a:lnTo>
                    <a:pt x="31" y="3132"/>
                  </a:lnTo>
                  <a:lnTo>
                    <a:pt x="31" y="3375"/>
                  </a:lnTo>
                  <a:lnTo>
                    <a:pt x="61" y="3862"/>
                  </a:lnTo>
                  <a:cubicBezTo>
                    <a:pt x="61" y="4166"/>
                    <a:pt x="91" y="4500"/>
                    <a:pt x="122" y="4804"/>
                  </a:cubicBezTo>
                  <a:cubicBezTo>
                    <a:pt x="152" y="5442"/>
                    <a:pt x="213" y="6050"/>
                    <a:pt x="274" y="6688"/>
                  </a:cubicBezTo>
                  <a:cubicBezTo>
                    <a:pt x="304" y="6992"/>
                    <a:pt x="335" y="7327"/>
                    <a:pt x="395" y="7631"/>
                  </a:cubicBezTo>
                  <a:cubicBezTo>
                    <a:pt x="426" y="7935"/>
                    <a:pt x="487" y="8269"/>
                    <a:pt x="517" y="8573"/>
                  </a:cubicBezTo>
                  <a:cubicBezTo>
                    <a:pt x="608" y="9211"/>
                    <a:pt x="730" y="9819"/>
                    <a:pt x="851" y="10458"/>
                  </a:cubicBezTo>
                  <a:cubicBezTo>
                    <a:pt x="973" y="11096"/>
                    <a:pt x="1125" y="11734"/>
                    <a:pt x="1277" y="12372"/>
                  </a:cubicBezTo>
                  <a:cubicBezTo>
                    <a:pt x="1368" y="12676"/>
                    <a:pt x="1459" y="13011"/>
                    <a:pt x="1550" y="13315"/>
                  </a:cubicBezTo>
                  <a:cubicBezTo>
                    <a:pt x="1642" y="13649"/>
                    <a:pt x="1733" y="13953"/>
                    <a:pt x="1854" y="14287"/>
                  </a:cubicBezTo>
                  <a:cubicBezTo>
                    <a:pt x="2067" y="14926"/>
                    <a:pt x="2310" y="15564"/>
                    <a:pt x="2614" y="16233"/>
                  </a:cubicBezTo>
                  <a:cubicBezTo>
                    <a:pt x="2918" y="16871"/>
                    <a:pt x="3283" y="17540"/>
                    <a:pt x="3739" y="18178"/>
                  </a:cubicBezTo>
                  <a:cubicBezTo>
                    <a:pt x="4195" y="18847"/>
                    <a:pt x="4772" y="19515"/>
                    <a:pt x="5532" y="20093"/>
                  </a:cubicBezTo>
                  <a:cubicBezTo>
                    <a:pt x="5897" y="20397"/>
                    <a:pt x="6353" y="20670"/>
                    <a:pt x="6809" y="20883"/>
                  </a:cubicBezTo>
                  <a:lnTo>
                    <a:pt x="6991" y="20974"/>
                  </a:lnTo>
                  <a:lnTo>
                    <a:pt x="7082" y="21005"/>
                  </a:lnTo>
                  <a:lnTo>
                    <a:pt x="7143" y="21035"/>
                  </a:lnTo>
                  <a:lnTo>
                    <a:pt x="7174" y="21035"/>
                  </a:lnTo>
                  <a:cubicBezTo>
                    <a:pt x="7265" y="21066"/>
                    <a:pt x="7356" y="21126"/>
                    <a:pt x="7447" y="21126"/>
                  </a:cubicBezTo>
                  <a:lnTo>
                    <a:pt x="7599" y="21187"/>
                  </a:lnTo>
                  <a:lnTo>
                    <a:pt x="7721" y="21218"/>
                  </a:lnTo>
                  <a:cubicBezTo>
                    <a:pt x="7812" y="21248"/>
                    <a:pt x="7903" y="21278"/>
                    <a:pt x="7994" y="21309"/>
                  </a:cubicBezTo>
                  <a:cubicBezTo>
                    <a:pt x="8724" y="21521"/>
                    <a:pt x="9362" y="21643"/>
                    <a:pt x="10031" y="21765"/>
                  </a:cubicBezTo>
                  <a:cubicBezTo>
                    <a:pt x="10669" y="21886"/>
                    <a:pt x="11307" y="21947"/>
                    <a:pt x="11946" y="22038"/>
                  </a:cubicBezTo>
                  <a:cubicBezTo>
                    <a:pt x="12584" y="22099"/>
                    <a:pt x="13192" y="22129"/>
                    <a:pt x="13830" y="22190"/>
                  </a:cubicBezTo>
                  <a:cubicBezTo>
                    <a:pt x="14134" y="22221"/>
                    <a:pt x="14438" y="22221"/>
                    <a:pt x="14773" y="22251"/>
                  </a:cubicBezTo>
                  <a:cubicBezTo>
                    <a:pt x="15077" y="22251"/>
                    <a:pt x="15380" y="22251"/>
                    <a:pt x="15684" y="22281"/>
                  </a:cubicBezTo>
                  <a:lnTo>
                    <a:pt x="18481" y="22281"/>
                  </a:lnTo>
                  <a:cubicBezTo>
                    <a:pt x="18633" y="22281"/>
                    <a:pt x="18785" y="22251"/>
                    <a:pt x="18937" y="22251"/>
                  </a:cubicBezTo>
                  <a:lnTo>
                    <a:pt x="19423" y="22251"/>
                  </a:lnTo>
                  <a:cubicBezTo>
                    <a:pt x="20426" y="22190"/>
                    <a:pt x="21277" y="21430"/>
                    <a:pt x="21399" y="20397"/>
                  </a:cubicBezTo>
                  <a:cubicBezTo>
                    <a:pt x="21551" y="19242"/>
                    <a:pt x="20730" y="18208"/>
                    <a:pt x="19575" y="18056"/>
                  </a:cubicBezTo>
                  <a:lnTo>
                    <a:pt x="19545" y="18026"/>
                  </a:lnTo>
                  <a:lnTo>
                    <a:pt x="17812" y="17813"/>
                  </a:lnTo>
                  <a:cubicBezTo>
                    <a:pt x="17235" y="17752"/>
                    <a:pt x="16657" y="17661"/>
                    <a:pt x="16080" y="17570"/>
                  </a:cubicBezTo>
                  <a:cubicBezTo>
                    <a:pt x="15806" y="17540"/>
                    <a:pt x="15502" y="17479"/>
                    <a:pt x="15228" y="17448"/>
                  </a:cubicBezTo>
                  <a:cubicBezTo>
                    <a:pt x="14955" y="17388"/>
                    <a:pt x="14651" y="17357"/>
                    <a:pt x="14377" y="17297"/>
                  </a:cubicBezTo>
                  <a:cubicBezTo>
                    <a:pt x="13800" y="17205"/>
                    <a:pt x="13253" y="17114"/>
                    <a:pt x="12706" y="16993"/>
                  </a:cubicBezTo>
                  <a:cubicBezTo>
                    <a:pt x="12159" y="16901"/>
                    <a:pt x="11611" y="16780"/>
                    <a:pt x="11095" y="16628"/>
                  </a:cubicBezTo>
                  <a:cubicBezTo>
                    <a:pt x="10821" y="16567"/>
                    <a:pt x="10578" y="16506"/>
                    <a:pt x="10335" y="16445"/>
                  </a:cubicBezTo>
                  <a:cubicBezTo>
                    <a:pt x="10092" y="16354"/>
                    <a:pt x="9848" y="16293"/>
                    <a:pt x="9636" y="16202"/>
                  </a:cubicBezTo>
                  <a:cubicBezTo>
                    <a:pt x="9575" y="16172"/>
                    <a:pt x="9514" y="16172"/>
                    <a:pt x="9484" y="16141"/>
                  </a:cubicBezTo>
                  <a:lnTo>
                    <a:pt x="9393" y="16111"/>
                  </a:lnTo>
                  <a:lnTo>
                    <a:pt x="9332" y="16081"/>
                  </a:lnTo>
                  <a:cubicBezTo>
                    <a:pt x="9271" y="16050"/>
                    <a:pt x="9241" y="16050"/>
                    <a:pt x="9180" y="16020"/>
                  </a:cubicBezTo>
                  <a:lnTo>
                    <a:pt x="9149" y="15989"/>
                  </a:lnTo>
                  <a:cubicBezTo>
                    <a:pt x="9089" y="15959"/>
                    <a:pt x="8997" y="15898"/>
                    <a:pt x="8906" y="15838"/>
                  </a:cubicBezTo>
                  <a:cubicBezTo>
                    <a:pt x="8754" y="15686"/>
                    <a:pt x="8511" y="15412"/>
                    <a:pt x="8298" y="15078"/>
                  </a:cubicBezTo>
                  <a:cubicBezTo>
                    <a:pt x="8086" y="14743"/>
                    <a:pt x="7903" y="14348"/>
                    <a:pt x="7690" y="13923"/>
                  </a:cubicBezTo>
                  <a:cubicBezTo>
                    <a:pt x="7508" y="13467"/>
                    <a:pt x="7326" y="13011"/>
                    <a:pt x="7174" y="12494"/>
                  </a:cubicBezTo>
                  <a:cubicBezTo>
                    <a:pt x="7113" y="12251"/>
                    <a:pt x="7022" y="12008"/>
                    <a:pt x="6961" y="11765"/>
                  </a:cubicBezTo>
                  <a:cubicBezTo>
                    <a:pt x="6900" y="11491"/>
                    <a:pt x="6839" y="11248"/>
                    <a:pt x="6748" y="10974"/>
                  </a:cubicBezTo>
                  <a:cubicBezTo>
                    <a:pt x="6627" y="10458"/>
                    <a:pt x="6535" y="9910"/>
                    <a:pt x="6414" y="9363"/>
                  </a:cubicBezTo>
                  <a:cubicBezTo>
                    <a:pt x="6323" y="8816"/>
                    <a:pt x="6231" y="8269"/>
                    <a:pt x="6140" y="7722"/>
                  </a:cubicBezTo>
                  <a:cubicBezTo>
                    <a:pt x="6110" y="7448"/>
                    <a:pt x="6049" y="7175"/>
                    <a:pt x="6019" y="6871"/>
                  </a:cubicBezTo>
                  <a:cubicBezTo>
                    <a:pt x="5988" y="6597"/>
                    <a:pt x="5958" y="6324"/>
                    <a:pt x="5927" y="6050"/>
                  </a:cubicBezTo>
                  <a:cubicBezTo>
                    <a:pt x="5867" y="5473"/>
                    <a:pt x="5806" y="4926"/>
                    <a:pt x="5745" y="4348"/>
                  </a:cubicBezTo>
                  <a:cubicBezTo>
                    <a:pt x="5745" y="4074"/>
                    <a:pt x="5715" y="3801"/>
                    <a:pt x="5684" y="3497"/>
                  </a:cubicBezTo>
                  <a:lnTo>
                    <a:pt x="5654" y="3102"/>
                  </a:lnTo>
                  <a:lnTo>
                    <a:pt x="5654" y="2707"/>
                  </a:lnTo>
                  <a:lnTo>
                    <a:pt x="5623" y="2646"/>
                  </a:lnTo>
                  <a:cubicBezTo>
                    <a:pt x="5533" y="1175"/>
                    <a:pt x="4317" y="1"/>
                    <a:pt x="28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2254922" y="2752519"/>
              <a:ext cx="67244" cy="173865"/>
            </a:xfrm>
            <a:custGeom>
              <a:avLst/>
              <a:gdLst/>
              <a:ahLst/>
              <a:cxnLst/>
              <a:rect l="l" t="t" r="r" b="b"/>
              <a:pathLst>
                <a:path w="1764" h="4561" extrusionOk="0">
                  <a:moveTo>
                    <a:pt x="1246" y="0"/>
                  </a:moveTo>
                  <a:cubicBezTo>
                    <a:pt x="1072" y="0"/>
                    <a:pt x="897" y="30"/>
                    <a:pt x="730" y="91"/>
                  </a:cubicBezTo>
                  <a:cubicBezTo>
                    <a:pt x="730" y="91"/>
                    <a:pt x="0" y="2432"/>
                    <a:pt x="456" y="4316"/>
                  </a:cubicBezTo>
                  <a:cubicBezTo>
                    <a:pt x="666" y="4456"/>
                    <a:pt x="964" y="4560"/>
                    <a:pt x="1243" y="4560"/>
                  </a:cubicBezTo>
                  <a:cubicBezTo>
                    <a:pt x="1328" y="4560"/>
                    <a:pt x="1411" y="4550"/>
                    <a:pt x="1490" y="4529"/>
                  </a:cubicBezTo>
                  <a:cubicBezTo>
                    <a:pt x="1490" y="4529"/>
                    <a:pt x="1034" y="2462"/>
                    <a:pt x="1763" y="91"/>
                  </a:cubicBezTo>
                  <a:cubicBezTo>
                    <a:pt x="1596" y="30"/>
                    <a:pt x="1421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2231745" y="2814883"/>
              <a:ext cx="105478" cy="101209"/>
            </a:xfrm>
            <a:custGeom>
              <a:avLst/>
              <a:gdLst/>
              <a:ahLst/>
              <a:cxnLst/>
              <a:rect l="l" t="t" r="r" b="b"/>
              <a:pathLst>
                <a:path w="2767" h="2655" extrusionOk="0">
                  <a:moveTo>
                    <a:pt x="1349" y="1"/>
                  </a:moveTo>
                  <a:cubicBezTo>
                    <a:pt x="666" y="1"/>
                    <a:pt x="90" y="530"/>
                    <a:pt x="61" y="1252"/>
                  </a:cubicBezTo>
                  <a:cubicBezTo>
                    <a:pt x="0" y="1981"/>
                    <a:pt x="547" y="2619"/>
                    <a:pt x="1307" y="2650"/>
                  </a:cubicBezTo>
                  <a:cubicBezTo>
                    <a:pt x="1343" y="2653"/>
                    <a:pt x="1378" y="2654"/>
                    <a:pt x="1413" y="2654"/>
                  </a:cubicBezTo>
                  <a:cubicBezTo>
                    <a:pt x="2097" y="2654"/>
                    <a:pt x="2676" y="2098"/>
                    <a:pt x="2705" y="1404"/>
                  </a:cubicBezTo>
                  <a:cubicBezTo>
                    <a:pt x="2766" y="674"/>
                    <a:pt x="2189" y="36"/>
                    <a:pt x="1459" y="5"/>
                  </a:cubicBezTo>
                  <a:cubicBezTo>
                    <a:pt x="1422" y="2"/>
                    <a:pt x="1385" y="1"/>
                    <a:pt x="13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2246802" y="2828911"/>
              <a:ext cx="75363" cy="73152"/>
            </a:xfrm>
            <a:custGeom>
              <a:avLst/>
              <a:gdLst/>
              <a:ahLst/>
              <a:cxnLst/>
              <a:rect l="l" t="t" r="r" b="b"/>
              <a:pathLst>
                <a:path w="1977" h="1919" extrusionOk="0">
                  <a:moveTo>
                    <a:pt x="978" y="1"/>
                  </a:moveTo>
                  <a:cubicBezTo>
                    <a:pt x="485" y="1"/>
                    <a:pt x="60" y="386"/>
                    <a:pt x="31" y="884"/>
                  </a:cubicBezTo>
                  <a:cubicBezTo>
                    <a:pt x="0" y="1431"/>
                    <a:pt x="395" y="1887"/>
                    <a:pt x="912" y="1917"/>
                  </a:cubicBezTo>
                  <a:cubicBezTo>
                    <a:pt x="932" y="1918"/>
                    <a:pt x="952" y="1919"/>
                    <a:pt x="971" y="1919"/>
                  </a:cubicBezTo>
                  <a:cubicBezTo>
                    <a:pt x="1492" y="1919"/>
                    <a:pt x="1916" y="1533"/>
                    <a:pt x="1946" y="1005"/>
                  </a:cubicBezTo>
                  <a:cubicBezTo>
                    <a:pt x="1976" y="489"/>
                    <a:pt x="1581" y="33"/>
                    <a:pt x="1034" y="2"/>
                  </a:cubicBezTo>
                  <a:cubicBezTo>
                    <a:pt x="1015" y="1"/>
                    <a:pt x="996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1546957" y="2052597"/>
              <a:ext cx="286243" cy="467046"/>
            </a:xfrm>
            <a:custGeom>
              <a:avLst/>
              <a:gdLst/>
              <a:ahLst/>
              <a:cxnLst/>
              <a:rect l="l" t="t" r="r" b="b"/>
              <a:pathLst>
                <a:path w="7509" h="12252" extrusionOk="0">
                  <a:moveTo>
                    <a:pt x="3424" y="1"/>
                  </a:moveTo>
                  <a:cubicBezTo>
                    <a:pt x="3226" y="1"/>
                    <a:pt x="3017" y="20"/>
                    <a:pt x="2797" y="63"/>
                  </a:cubicBezTo>
                  <a:cubicBezTo>
                    <a:pt x="973" y="397"/>
                    <a:pt x="304" y="2160"/>
                    <a:pt x="92" y="3042"/>
                  </a:cubicBezTo>
                  <a:cubicBezTo>
                    <a:pt x="31" y="3315"/>
                    <a:pt x="0" y="3619"/>
                    <a:pt x="0" y="3893"/>
                  </a:cubicBezTo>
                  <a:cubicBezTo>
                    <a:pt x="31" y="5230"/>
                    <a:pt x="365" y="9790"/>
                    <a:pt x="1125" y="12252"/>
                  </a:cubicBezTo>
                  <a:lnTo>
                    <a:pt x="7508" y="11066"/>
                  </a:lnTo>
                  <a:cubicBezTo>
                    <a:pt x="7508" y="11066"/>
                    <a:pt x="6748" y="6081"/>
                    <a:pt x="6475" y="2981"/>
                  </a:cubicBezTo>
                  <a:cubicBezTo>
                    <a:pt x="6383" y="1978"/>
                    <a:pt x="5867" y="1066"/>
                    <a:pt x="5046" y="488"/>
                  </a:cubicBezTo>
                  <a:cubicBezTo>
                    <a:pt x="4604" y="209"/>
                    <a:pt x="4072" y="1"/>
                    <a:pt x="34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1431073" y="3904238"/>
              <a:ext cx="727711" cy="56799"/>
            </a:xfrm>
            <a:custGeom>
              <a:avLst/>
              <a:gdLst/>
              <a:ahLst/>
              <a:cxnLst/>
              <a:rect l="l" t="t" r="r" b="b"/>
              <a:pathLst>
                <a:path w="19090" h="149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cubicBezTo>
                    <a:pt x="1" y="1155"/>
                    <a:pt x="335" y="1490"/>
                    <a:pt x="730" y="1490"/>
                  </a:cubicBezTo>
                  <a:lnTo>
                    <a:pt x="18360" y="1490"/>
                  </a:lnTo>
                  <a:cubicBezTo>
                    <a:pt x="18755" y="1490"/>
                    <a:pt x="19089" y="1155"/>
                    <a:pt x="19089" y="730"/>
                  </a:cubicBezTo>
                  <a:cubicBezTo>
                    <a:pt x="19089" y="335"/>
                    <a:pt x="18755" y="0"/>
                    <a:pt x="18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1371987" y="3424536"/>
              <a:ext cx="850533" cy="970993"/>
            </a:xfrm>
            <a:custGeom>
              <a:avLst/>
              <a:gdLst/>
              <a:ahLst/>
              <a:cxnLst/>
              <a:rect l="l" t="t" r="r" b="b"/>
              <a:pathLst>
                <a:path w="22312" h="25472" extrusionOk="0">
                  <a:moveTo>
                    <a:pt x="3952" y="1"/>
                  </a:moveTo>
                  <a:cubicBezTo>
                    <a:pt x="3557" y="1"/>
                    <a:pt x="3253" y="304"/>
                    <a:pt x="3192" y="669"/>
                  </a:cubicBezTo>
                  <a:lnTo>
                    <a:pt x="31" y="24621"/>
                  </a:lnTo>
                  <a:cubicBezTo>
                    <a:pt x="1" y="25016"/>
                    <a:pt x="274" y="25411"/>
                    <a:pt x="700" y="25442"/>
                  </a:cubicBezTo>
                  <a:cubicBezTo>
                    <a:pt x="737" y="25447"/>
                    <a:pt x="773" y="25450"/>
                    <a:pt x="809" y="25450"/>
                  </a:cubicBezTo>
                  <a:cubicBezTo>
                    <a:pt x="1160" y="25450"/>
                    <a:pt x="1465" y="25189"/>
                    <a:pt x="1520" y="24803"/>
                  </a:cubicBezTo>
                  <a:lnTo>
                    <a:pt x="4590" y="1490"/>
                  </a:lnTo>
                  <a:lnTo>
                    <a:pt x="17660" y="1490"/>
                  </a:lnTo>
                  <a:lnTo>
                    <a:pt x="20791" y="24803"/>
                  </a:lnTo>
                  <a:cubicBezTo>
                    <a:pt x="20822" y="25198"/>
                    <a:pt x="21156" y="25472"/>
                    <a:pt x="21521" y="25472"/>
                  </a:cubicBezTo>
                  <a:cubicBezTo>
                    <a:pt x="21551" y="25472"/>
                    <a:pt x="21582" y="25442"/>
                    <a:pt x="21612" y="25442"/>
                  </a:cubicBezTo>
                  <a:cubicBezTo>
                    <a:pt x="22037" y="25411"/>
                    <a:pt x="22311" y="25016"/>
                    <a:pt x="22250" y="24621"/>
                  </a:cubicBezTo>
                  <a:lnTo>
                    <a:pt x="19059" y="669"/>
                  </a:lnTo>
                  <a:cubicBezTo>
                    <a:pt x="18998" y="274"/>
                    <a:pt x="18694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1275810" y="2473252"/>
              <a:ext cx="636147" cy="980294"/>
            </a:xfrm>
            <a:custGeom>
              <a:avLst/>
              <a:gdLst/>
              <a:ahLst/>
              <a:cxnLst/>
              <a:rect l="l" t="t" r="r" b="b"/>
              <a:pathLst>
                <a:path w="16688" h="2571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2372" y="2432"/>
                    <a:pt x="365" y="6080"/>
                    <a:pt x="183" y="10001"/>
                  </a:cubicBezTo>
                  <a:cubicBezTo>
                    <a:pt x="1" y="13496"/>
                    <a:pt x="153" y="17265"/>
                    <a:pt x="761" y="21186"/>
                  </a:cubicBezTo>
                  <a:cubicBezTo>
                    <a:pt x="1217" y="24104"/>
                    <a:pt x="4378" y="25715"/>
                    <a:pt x="7357" y="25715"/>
                  </a:cubicBezTo>
                  <a:lnTo>
                    <a:pt x="16688" y="25715"/>
                  </a:lnTo>
                  <a:cubicBezTo>
                    <a:pt x="16688" y="25715"/>
                    <a:pt x="5806" y="23588"/>
                    <a:pt x="4864" y="19332"/>
                  </a:cubicBezTo>
                  <a:cubicBezTo>
                    <a:pt x="3162" y="11886"/>
                    <a:pt x="5472" y="1"/>
                    <a:pt x="5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1181950" y="2937925"/>
              <a:ext cx="2620876" cy="107796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1258434" y="3044505"/>
              <a:ext cx="2406306" cy="9041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1278260" y="3578661"/>
              <a:ext cx="2377254" cy="62589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1118222" y="3134862"/>
              <a:ext cx="414860" cy="1271111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8056" y="1"/>
                  </a:moveTo>
                  <a:lnTo>
                    <a:pt x="1" y="33345"/>
                  </a:lnTo>
                  <a:lnTo>
                    <a:pt x="2828" y="33345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2090358" y="2886892"/>
              <a:ext cx="865591" cy="51043"/>
            </a:xfrm>
            <a:custGeom>
              <a:avLst/>
              <a:gdLst/>
              <a:ahLst/>
              <a:cxnLst/>
              <a:rect l="l" t="t" r="r" b="b"/>
              <a:pathLst>
                <a:path w="22707" h="1339" extrusionOk="0">
                  <a:moveTo>
                    <a:pt x="1278" y="1"/>
                  </a:moveTo>
                  <a:cubicBezTo>
                    <a:pt x="578" y="1"/>
                    <a:pt x="1" y="548"/>
                    <a:pt x="1" y="1247"/>
                  </a:cubicBezTo>
                  <a:cubicBezTo>
                    <a:pt x="1" y="1308"/>
                    <a:pt x="62" y="1338"/>
                    <a:pt x="92" y="1338"/>
                  </a:cubicBezTo>
                  <a:lnTo>
                    <a:pt x="22615" y="1338"/>
                  </a:lnTo>
                  <a:cubicBezTo>
                    <a:pt x="22646" y="1338"/>
                    <a:pt x="22707" y="1308"/>
                    <a:pt x="22707" y="1247"/>
                  </a:cubicBezTo>
                  <a:lnTo>
                    <a:pt x="22707" y="92"/>
                  </a:lnTo>
                  <a:cubicBezTo>
                    <a:pt x="22707" y="31"/>
                    <a:pt x="22646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2415979" y="2431548"/>
              <a:ext cx="826175" cy="506386"/>
            </a:xfrm>
            <a:custGeom>
              <a:avLst/>
              <a:gdLst/>
              <a:ahLst/>
              <a:cxnLst/>
              <a:rect l="l" t="t" r="r" b="b"/>
              <a:pathLst>
                <a:path w="21673" h="13284" extrusionOk="0">
                  <a:moveTo>
                    <a:pt x="3587" y="0"/>
                  </a:moveTo>
                  <a:cubicBezTo>
                    <a:pt x="3252" y="0"/>
                    <a:pt x="2979" y="213"/>
                    <a:pt x="2918" y="517"/>
                  </a:cubicBezTo>
                  <a:lnTo>
                    <a:pt x="91" y="12402"/>
                  </a:lnTo>
                  <a:cubicBezTo>
                    <a:pt x="0" y="12858"/>
                    <a:pt x="334" y="13283"/>
                    <a:pt x="790" y="13283"/>
                  </a:cubicBezTo>
                  <a:lnTo>
                    <a:pt x="18086" y="13283"/>
                  </a:lnTo>
                  <a:cubicBezTo>
                    <a:pt x="18420" y="13283"/>
                    <a:pt x="18693" y="13040"/>
                    <a:pt x="18785" y="12736"/>
                  </a:cubicBezTo>
                  <a:lnTo>
                    <a:pt x="21581" y="852"/>
                  </a:lnTo>
                  <a:cubicBezTo>
                    <a:pt x="21672" y="426"/>
                    <a:pt x="21338" y="0"/>
                    <a:pt x="20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2415979" y="2431548"/>
              <a:ext cx="163382" cy="506386"/>
            </a:xfrm>
            <a:custGeom>
              <a:avLst/>
              <a:gdLst/>
              <a:ahLst/>
              <a:cxnLst/>
              <a:rect l="l" t="t" r="r" b="b"/>
              <a:pathLst>
                <a:path w="4286" h="13284" extrusionOk="0">
                  <a:moveTo>
                    <a:pt x="3587" y="0"/>
                  </a:moveTo>
                  <a:cubicBezTo>
                    <a:pt x="3252" y="0"/>
                    <a:pt x="2979" y="213"/>
                    <a:pt x="2918" y="517"/>
                  </a:cubicBezTo>
                  <a:lnTo>
                    <a:pt x="91" y="12402"/>
                  </a:lnTo>
                  <a:cubicBezTo>
                    <a:pt x="0" y="12858"/>
                    <a:pt x="334" y="13283"/>
                    <a:pt x="790" y="13283"/>
                  </a:cubicBezTo>
                  <a:lnTo>
                    <a:pt x="1277" y="13283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2" name="Google Shape;1262;p63"/>
            <p:cNvGrpSpPr/>
            <p:nvPr/>
          </p:nvGrpSpPr>
          <p:grpSpPr>
            <a:xfrm flipH="1">
              <a:off x="1826655" y="1622410"/>
              <a:ext cx="368431" cy="490880"/>
              <a:chOff x="1870800" y="2728525"/>
              <a:chExt cx="393875" cy="524725"/>
            </a:xfrm>
          </p:grpSpPr>
          <p:sp>
            <p:nvSpPr>
              <p:cNvPr id="1263" name="Google Shape;1263;p63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63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63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63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7" name="Google Shape;1267;p63"/>
            <p:cNvSpPr/>
            <p:nvPr/>
          </p:nvSpPr>
          <p:spPr>
            <a:xfrm flipH="1">
              <a:off x="3482772" y="3134856"/>
              <a:ext cx="320096" cy="1271111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8056" y="1"/>
                  </a:moveTo>
                  <a:lnTo>
                    <a:pt x="1" y="33345"/>
                  </a:lnTo>
                  <a:lnTo>
                    <a:pt x="2828" y="33345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1850545" y="1568054"/>
              <a:ext cx="331796" cy="243777"/>
            </a:xfrm>
            <a:custGeom>
              <a:avLst/>
              <a:gdLst/>
              <a:ahLst/>
              <a:cxnLst/>
              <a:rect l="l" t="t" r="r" b="b"/>
              <a:pathLst>
                <a:path w="8704" h="6395" extrusionOk="0">
                  <a:moveTo>
                    <a:pt x="3946" y="1"/>
                  </a:moveTo>
                  <a:cubicBezTo>
                    <a:pt x="2513" y="1"/>
                    <a:pt x="1181" y="418"/>
                    <a:pt x="669" y="1832"/>
                  </a:cubicBezTo>
                  <a:cubicBezTo>
                    <a:pt x="0" y="3564"/>
                    <a:pt x="608" y="4415"/>
                    <a:pt x="608" y="4415"/>
                  </a:cubicBezTo>
                  <a:cubicBezTo>
                    <a:pt x="608" y="4415"/>
                    <a:pt x="1277" y="4415"/>
                    <a:pt x="1641" y="4841"/>
                  </a:cubicBezTo>
                  <a:cubicBezTo>
                    <a:pt x="2006" y="5266"/>
                    <a:pt x="1915" y="6300"/>
                    <a:pt x="2462" y="6391"/>
                  </a:cubicBezTo>
                  <a:cubicBezTo>
                    <a:pt x="2474" y="6394"/>
                    <a:pt x="2486" y="6395"/>
                    <a:pt x="2497" y="6395"/>
                  </a:cubicBezTo>
                  <a:cubicBezTo>
                    <a:pt x="2987" y="6395"/>
                    <a:pt x="2500" y="3830"/>
                    <a:pt x="2827" y="3503"/>
                  </a:cubicBezTo>
                  <a:cubicBezTo>
                    <a:pt x="2906" y="3416"/>
                    <a:pt x="3071" y="3391"/>
                    <a:pt x="3282" y="3391"/>
                  </a:cubicBezTo>
                  <a:cubicBezTo>
                    <a:pt x="3576" y="3391"/>
                    <a:pt x="3959" y="3440"/>
                    <a:pt x="4321" y="3440"/>
                  </a:cubicBezTo>
                  <a:cubicBezTo>
                    <a:pt x="4698" y="3440"/>
                    <a:pt x="5052" y="3387"/>
                    <a:pt x="5258" y="3169"/>
                  </a:cubicBezTo>
                  <a:cubicBezTo>
                    <a:pt x="5512" y="2902"/>
                    <a:pt x="5778" y="2771"/>
                    <a:pt x="6039" y="2771"/>
                  </a:cubicBezTo>
                  <a:cubicBezTo>
                    <a:pt x="6342" y="2771"/>
                    <a:pt x="6638" y="2947"/>
                    <a:pt x="6900" y="3291"/>
                  </a:cubicBezTo>
                  <a:cubicBezTo>
                    <a:pt x="7238" y="3709"/>
                    <a:pt x="7916" y="4140"/>
                    <a:pt x="8334" y="4140"/>
                  </a:cubicBezTo>
                  <a:cubicBezTo>
                    <a:pt x="8555" y="4140"/>
                    <a:pt x="8704" y="4020"/>
                    <a:pt x="8693" y="3716"/>
                  </a:cubicBezTo>
                  <a:cubicBezTo>
                    <a:pt x="8663" y="2835"/>
                    <a:pt x="6809" y="312"/>
                    <a:pt x="5015" y="69"/>
                  </a:cubicBezTo>
                  <a:cubicBezTo>
                    <a:pt x="4660" y="26"/>
                    <a:pt x="4300" y="1"/>
                    <a:pt x="39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63"/>
          <p:cNvGrpSpPr/>
          <p:nvPr/>
        </p:nvGrpSpPr>
        <p:grpSpPr>
          <a:xfrm flipH="1">
            <a:off x="162881" y="2336922"/>
            <a:ext cx="1388738" cy="2806645"/>
            <a:chOff x="6795049" y="1179275"/>
            <a:chExt cx="916719" cy="1852694"/>
          </a:xfrm>
        </p:grpSpPr>
        <p:sp>
          <p:nvSpPr>
            <p:cNvPr id="1270" name="Google Shape;1270;p6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5"/>
          <p:cNvSpPr/>
          <p:nvPr/>
        </p:nvSpPr>
        <p:spPr>
          <a:xfrm>
            <a:off x="6093675" y="1605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5"/>
          <p:cNvSpPr txBox="1">
            <a:spLocks noGrp="1"/>
          </p:cNvSpPr>
          <p:nvPr>
            <p:ph type="subTitle" idx="1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earths is the Sun’s mass</a:t>
            </a:r>
            <a:endParaRPr/>
          </a:p>
        </p:txBody>
      </p:sp>
      <p:sp>
        <p:nvSpPr>
          <p:cNvPr id="1320" name="Google Shape;1320;p65"/>
          <p:cNvSpPr txBox="1">
            <a:spLocks noGrp="1"/>
          </p:cNvSpPr>
          <p:nvPr>
            <p:ph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</a:t>
            </a:r>
            <a:endParaRPr/>
          </a:p>
        </p:txBody>
      </p:sp>
      <p:sp>
        <p:nvSpPr>
          <p:cNvPr id="1321" name="Google Shape;1321;p65"/>
          <p:cNvSpPr txBox="1">
            <a:spLocks noGrp="1"/>
          </p:cNvSpPr>
          <p:nvPr>
            <p:ph type="subTitle" idx="2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Jupiter’s rotation period</a:t>
            </a:r>
            <a:endParaRPr/>
          </a:p>
        </p:txBody>
      </p:sp>
      <p:sp>
        <p:nvSpPr>
          <p:cNvPr id="1322" name="Google Shape;1322;p65"/>
          <p:cNvSpPr txBox="1">
            <a:spLocks noGrp="1"/>
          </p:cNvSpPr>
          <p:nvPr>
            <p:ph type="title" idx="3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323" name="Google Shape;1323;p65"/>
          <p:cNvSpPr txBox="1">
            <a:spLocks noGrp="1"/>
          </p:cNvSpPr>
          <p:nvPr>
            <p:ph type="subTitle" idx="4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a very long distance</a:t>
            </a:r>
            <a:endParaRPr/>
          </a:p>
        </p:txBody>
      </p:sp>
      <p:sp>
        <p:nvSpPr>
          <p:cNvPr id="1324" name="Google Shape;1324;p65"/>
          <p:cNvSpPr txBox="1">
            <a:spLocks noGrp="1"/>
          </p:cNvSpPr>
          <p:nvPr>
            <p:ph type="title" idx="5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grpSp>
        <p:nvGrpSpPr>
          <p:cNvPr id="1325" name="Google Shape;1325;p65"/>
          <p:cNvGrpSpPr/>
          <p:nvPr/>
        </p:nvGrpSpPr>
        <p:grpSpPr>
          <a:xfrm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326" name="Google Shape;1326;p65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65"/>
          <p:cNvGrpSpPr/>
          <p:nvPr/>
        </p:nvGrpSpPr>
        <p:grpSpPr>
          <a:xfrm>
            <a:off x="4572008" y="1527019"/>
            <a:ext cx="3189624" cy="2744991"/>
            <a:chOff x="879450" y="2649025"/>
            <a:chExt cx="2604200" cy="2241175"/>
          </a:xfrm>
        </p:grpSpPr>
        <p:sp>
          <p:nvSpPr>
            <p:cNvPr id="1332" name="Google Shape;1332;p65"/>
            <p:cNvSpPr/>
            <p:nvPr/>
          </p:nvSpPr>
          <p:spPr>
            <a:xfrm>
              <a:off x="1776375" y="2649025"/>
              <a:ext cx="858075" cy="939800"/>
            </a:xfrm>
            <a:custGeom>
              <a:avLst/>
              <a:gdLst/>
              <a:ahLst/>
              <a:cxnLst/>
              <a:rect l="l" t="t" r="r" b="b"/>
              <a:pathLst>
                <a:path w="34323" h="37592" extrusionOk="0">
                  <a:moveTo>
                    <a:pt x="10952" y="1"/>
                  </a:moveTo>
                  <a:cubicBezTo>
                    <a:pt x="8926" y="1"/>
                    <a:pt x="6920" y="838"/>
                    <a:pt x="4945" y="2776"/>
                  </a:cubicBezTo>
                  <a:cubicBezTo>
                    <a:pt x="1875" y="5755"/>
                    <a:pt x="2635" y="9797"/>
                    <a:pt x="2909" y="10375"/>
                  </a:cubicBezTo>
                  <a:cubicBezTo>
                    <a:pt x="2878" y="14387"/>
                    <a:pt x="7681" y="19372"/>
                    <a:pt x="4429" y="21865"/>
                  </a:cubicBezTo>
                  <a:cubicBezTo>
                    <a:pt x="205" y="25091"/>
                    <a:pt x="0" y="35676"/>
                    <a:pt x="3897" y="35676"/>
                  </a:cubicBezTo>
                  <a:cubicBezTo>
                    <a:pt x="4038" y="35676"/>
                    <a:pt x="4185" y="35662"/>
                    <a:pt x="4337" y="35634"/>
                  </a:cubicBezTo>
                  <a:cubicBezTo>
                    <a:pt x="4969" y="35515"/>
                    <a:pt x="5650" y="35464"/>
                    <a:pt x="6375" y="35464"/>
                  </a:cubicBezTo>
                  <a:cubicBezTo>
                    <a:pt x="10671" y="35464"/>
                    <a:pt x="16520" y="37267"/>
                    <a:pt x="22970" y="37579"/>
                  </a:cubicBezTo>
                  <a:cubicBezTo>
                    <a:pt x="23140" y="37587"/>
                    <a:pt x="23307" y="37591"/>
                    <a:pt x="23473" y="37591"/>
                  </a:cubicBezTo>
                  <a:cubicBezTo>
                    <a:pt x="30651" y="37591"/>
                    <a:pt x="34323" y="29998"/>
                    <a:pt x="31025" y="25512"/>
                  </a:cubicBezTo>
                  <a:cubicBezTo>
                    <a:pt x="25219" y="17640"/>
                    <a:pt x="21359" y="19099"/>
                    <a:pt x="20204" y="9585"/>
                  </a:cubicBezTo>
                  <a:cubicBezTo>
                    <a:pt x="19535" y="4053"/>
                    <a:pt x="17347" y="1864"/>
                    <a:pt x="15098" y="1074"/>
                  </a:cubicBezTo>
                  <a:cubicBezTo>
                    <a:pt x="13709" y="386"/>
                    <a:pt x="12326" y="1"/>
                    <a:pt x="109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1531450" y="3231050"/>
              <a:ext cx="474950" cy="663700"/>
            </a:xfrm>
            <a:custGeom>
              <a:avLst/>
              <a:gdLst/>
              <a:ahLst/>
              <a:cxnLst/>
              <a:rect l="l" t="t" r="r" b="b"/>
              <a:pathLst>
                <a:path w="18998" h="26548" extrusionOk="0">
                  <a:moveTo>
                    <a:pt x="15208" y="1"/>
                  </a:moveTo>
                  <a:cubicBezTo>
                    <a:pt x="14164" y="1"/>
                    <a:pt x="13128" y="487"/>
                    <a:pt x="12463" y="1410"/>
                  </a:cubicBezTo>
                  <a:lnTo>
                    <a:pt x="11399" y="2900"/>
                  </a:lnTo>
                  <a:lnTo>
                    <a:pt x="10335" y="4419"/>
                  </a:lnTo>
                  <a:cubicBezTo>
                    <a:pt x="9636" y="5423"/>
                    <a:pt x="8937" y="6426"/>
                    <a:pt x="8268" y="7429"/>
                  </a:cubicBezTo>
                  <a:cubicBezTo>
                    <a:pt x="6870" y="9465"/>
                    <a:pt x="5502" y="11502"/>
                    <a:pt x="4195" y="13599"/>
                  </a:cubicBezTo>
                  <a:cubicBezTo>
                    <a:pt x="3526" y="14663"/>
                    <a:pt x="2858" y="15727"/>
                    <a:pt x="2219" y="16851"/>
                  </a:cubicBezTo>
                  <a:cubicBezTo>
                    <a:pt x="1915" y="17398"/>
                    <a:pt x="1611" y="17976"/>
                    <a:pt x="1277" y="18584"/>
                  </a:cubicBezTo>
                  <a:cubicBezTo>
                    <a:pt x="1125" y="18888"/>
                    <a:pt x="973" y="19222"/>
                    <a:pt x="821" y="19556"/>
                  </a:cubicBezTo>
                  <a:cubicBezTo>
                    <a:pt x="669" y="19891"/>
                    <a:pt x="517" y="20256"/>
                    <a:pt x="365" y="20712"/>
                  </a:cubicBezTo>
                  <a:lnTo>
                    <a:pt x="365" y="20742"/>
                  </a:lnTo>
                  <a:lnTo>
                    <a:pt x="335" y="20803"/>
                  </a:lnTo>
                  <a:lnTo>
                    <a:pt x="304" y="20894"/>
                  </a:lnTo>
                  <a:lnTo>
                    <a:pt x="244" y="21076"/>
                  </a:lnTo>
                  <a:lnTo>
                    <a:pt x="213" y="21289"/>
                  </a:lnTo>
                  <a:cubicBezTo>
                    <a:pt x="183" y="21380"/>
                    <a:pt x="152" y="21471"/>
                    <a:pt x="152" y="21502"/>
                  </a:cubicBezTo>
                  <a:cubicBezTo>
                    <a:pt x="122" y="21623"/>
                    <a:pt x="122" y="21745"/>
                    <a:pt x="92" y="21867"/>
                  </a:cubicBezTo>
                  <a:cubicBezTo>
                    <a:pt x="61" y="22019"/>
                    <a:pt x="31" y="22140"/>
                    <a:pt x="31" y="22322"/>
                  </a:cubicBezTo>
                  <a:cubicBezTo>
                    <a:pt x="0" y="22505"/>
                    <a:pt x="0" y="22687"/>
                    <a:pt x="0" y="22991"/>
                  </a:cubicBezTo>
                  <a:lnTo>
                    <a:pt x="0" y="23113"/>
                  </a:lnTo>
                  <a:lnTo>
                    <a:pt x="0" y="23174"/>
                  </a:lnTo>
                  <a:lnTo>
                    <a:pt x="31" y="23234"/>
                  </a:lnTo>
                  <a:cubicBezTo>
                    <a:pt x="31" y="23295"/>
                    <a:pt x="31" y="23326"/>
                    <a:pt x="31" y="23386"/>
                  </a:cubicBezTo>
                  <a:lnTo>
                    <a:pt x="61" y="23538"/>
                  </a:lnTo>
                  <a:cubicBezTo>
                    <a:pt x="92" y="23751"/>
                    <a:pt x="152" y="24055"/>
                    <a:pt x="335" y="24450"/>
                  </a:cubicBezTo>
                  <a:cubicBezTo>
                    <a:pt x="365" y="24541"/>
                    <a:pt x="426" y="24633"/>
                    <a:pt x="487" y="24754"/>
                  </a:cubicBezTo>
                  <a:cubicBezTo>
                    <a:pt x="517" y="24815"/>
                    <a:pt x="548" y="24876"/>
                    <a:pt x="608" y="24937"/>
                  </a:cubicBezTo>
                  <a:cubicBezTo>
                    <a:pt x="608" y="24967"/>
                    <a:pt x="639" y="24997"/>
                    <a:pt x="669" y="25028"/>
                  </a:cubicBezTo>
                  <a:lnTo>
                    <a:pt x="730" y="25119"/>
                  </a:lnTo>
                  <a:cubicBezTo>
                    <a:pt x="760" y="25180"/>
                    <a:pt x="821" y="25240"/>
                    <a:pt x="882" y="25301"/>
                  </a:cubicBezTo>
                  <a:cubicBezTo>
                    <a:pt x="943" y="25362"/>
                    <a:pt x="1004" y="25423"/>
                    <a:pt x="1064" y="25484"/>
                  </a:cubicBezTo>
                  <a:lnTo>
                    <a:pt x="1156" y="25605"/>
                  </a:lnTo>
                  <a:cubicBezTo>
                    <a:pt x="1186" y="25636"/>
                    <a:pt x="1216" y="25666"/>
                    <a:pt x="1247" y="25696"/>
                  </a:cubicBezTo>
                  <a:cubicBezTo>
                    <a:pt x="1338" y="25757"/>
                    <a:pt x="1399" y="25818"/>
                    <a:pt x="1490" y="25879"/>
                  </a:cubicBezTo>
                  <a:cubicBezTo>
                    <a:pt x="1642" y="26000"/>
                    <a:pt x="1824" y="26092"/>
                    <a:pt x="2007" y="26183"/>
                  </a:cubicBezTo>
                  <a:cubicBezTo>
                    <a:pt x="2098" y="26244"/>
                    <a:pt x="2189" y="26274"/>
                    <a:pt x="2311" y="26304"/>
                  </a:cubicBezTo>
                  <a:cubicBezTo>
                    <a:pt x="2402" y="26335"/>
                    <a:pt x="2493" y="26365"/>
                    <a:pt x="2584" y="26395"/>
                  </a:cubicBezTo>
                  <a:cubicBezTo>
                    <a:pt x="2615" y="26395"/>
                    <a:pt x="2675" y="26426"/>
                    <a:pt x="2706" y="26426"/>
                  </a:cubicBezTo>
                  <a:cubicBezTo>
                    <a:pt x="2766" y="26456"/>
                    <a:pt x="2797" y="26456"/>
                    <a:pt x="2858" y="26456"/>
                  </a:cubicBezTo>
                  <a:cubicBezTo>
                    <a:pt x="2918" y="26487"/>
                    <a:pt x="3010" y="26487"/>
                    <a:pt x="3101" y="26517"/>
                  </a:cubicBezTo>
                  <a:lnTo>
                    <a:pt x="3222" y="26517"/>
                  </a:lnTo>
                  <a:lnTo>
                    <a:pt x="3344" y="26547"/>
                  </a:lnTo>
                  <a:lnTo>
                    <a:pt x="3587" y="26547"/>
                  </a:lnTo>
                  <a:cubicBezTo>
                    <a:pt x="3648" y="26547"/>
                    <a:pt x="3709" y="26547"/>
                    <a:pt x="3770" y="26517"/>
                  </a:cubicBezTo>
                  <a:lnTo>
                    <a:pt x="3952" y="26517"/>
                  </a:lnTo>
                  <a:cubicBezTo>
                    <a:pt x="4013" y="26517"/>
                    <a:pt x="4074" y="26487"/>
                    <a:pt x="4134" y="26487"/>
                  </a:cubicBezTo>
                  <a:cubicBezTo>
                    <a:pt x="4165" y="26487"/>
                    <a:pt x="4225" y="26487"/>
                    <a:pt x="4286" y="26456"/>
                  </a:cubicBezTo>
                  <a:cubicBezTo>
                    <a:pt x="4317" y="26456"/>
                    <a:pt x="4347" y="26456"/>
                    <a:pt x="4408" y="26426"/>
                  </a:cubicBezTo>
                  <a:cubicBezTo>
                    <a:pt x="4438" y="26426"/>
                    <a:pt x="4499" y="26426"/>
                    <a:pt x="4529" y="26395"/>
                  </a:cubicBezTo>
                  <a:cubicBezTo>
                    <a:pt x="4590" y="26395"/>
                    <a:pt x="4681" y="26365"/>
                    <a:pt x="4742" y="26335"/>
                  </a:cubicBezTo>
                  <a:cubicBezTo>
                    <a:pt x="5016" y="26244"/>
                    <a:pt x="5168" y="26152"/>
                    <a:pt x="5320" y="26061"/>
                  </a:cubicBezTo>
                  <a:cubicBezTo>
                    <a:pt x="5411" y="26031"/>
                    <a:pt x="5472" y="26000"/>
                    <a:pt x="5533" y="25970"/>
                  </a:cubicBezTo>
                  <a:lnTo>
                    <a:pt x="5624" y="25909"/>
                  </a:lnTo>
                  <a:lnTo>
                    <a:pt x="5684" y="25848"/>
                  </a:lnTo>
                  <a:lnTo>
                    <a:pt x="5776" y="25818"/>
                  </a:lnTo>
                  <a:lnTo>
                    <a:pt x="5836" y="25757"/>
                  </a:lnTo>
                  <a:cubicBezTo>
                    <a:pt x="5867" y="25727"/>
                    <a:pt x="5897" y="25696"/>
                    <a:pt x="5958" y="25666"/>
                  </a:cubicBezTo>
                  <a:cubicBezTo>
                    <a:pt x="6110" y="25575"/>
                    <a:pt x="6201" y="25453"/>
                    <a:pt x="6323" y="25362"/>
                  </a:cubicBezTo>
                  <a:cubicBezTo>
                    <a:pt x="6536" y="25180"/>
                    <a:pt x="6688" y="25028"/>
                    <a:pt x="6840" y="24876"/>
                  </a:cubicBezTo>
                  <a:cubicBezTo>
                    <a:pt x="7143" y="24572"/>
                    <a:pt x="7387" y="24298"/>
                    <a:pt x="7599" y="24025"/>
                  </a:cubicBezTo>
                  <a:cubicBezTo>
                    <a:pt x="8055" y="23478"/>
                    <a:pt x="8450" y="22961"/>
                    <a:pt x="8846" y="22414"/>
                  </a:cubicBezTo>
                  <a:cubicBezTo>
                    <a:pt x="9028" y="22171"/>
                    <a:pt x="9210" y="21897"/>
                    <a:pt x="9423" y="21623"/>
                  </a:cubicBezTo>
                  <a:lnTo>
                    <a:pt x="9697" y="21228"/>
                  </a:lnTo>
                  <a:lnTo>
                    <a:pt x="9970" y="20833"/>
                  </a:lnTo>
                  <a:cubicBezTo>
                    <a:pt x="10780" y="19642"/>
                    <a:pt x="10713" y="18115"/>
                    <a:pt x="9929" y="17012"/>
                  </a:cubicBezTo>
                  <a:lnTo>
                    <a:pt x="9929" y="17012"/>
                  </a:lnTo>
                  <a:cubicBezTo>
                    <a:pt x="11170" y="15066"/>
                    <a:pt x="12441" y="13147"/>
                    <a:pt x="13770" y="11228"/>
                  </a:cubicBezTo>
                  <a:cubicBezTo>
                    <a:pt x="14438" y="10225"/>
                    <a:pt x="15138" y="9252"/>
                    <a:pt x="15806" y="8249"/>
                  </a:cubicBezTo>
                  <a:lnTo>
                    <a:pt x="16870" y="6790"/>
                  </a:lnTo>
                  <a:lnTo>
                    <a:pt x="17904" y="5331"/>
                  </a:lnTo>
                  <a:lnTo>
                    <a:pt x="17934" y="5301"/>
                  </a:lnTo>
                  <a:cubicBezTo>
                    <a:pt x="18998" y="3812"/>
                    <a:pt x="18663" y="1714"/>
                    <a:pt x="17144" y="620"/>
                  </a:cubicBezTo>
                  <a:cubicBezTo>
                    <a:pt x="16560" y="203"/>
                    <a:pt x="15882" y="1"/>
                    <a:pt x="152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1810325" y="3156875"/>
              <a:ext cx="664175" cy="976650"/>
            </a:xfrm>
            <a:custGeom>
              <a:avLst/>
              <a:gdLst/>
              <a:ahLst/>
              <a:cxnLst/>
              <a:rect l="l" t="t" r="r" b="b"/>
              <a:pathLst>
                <a:path w="26567" h="39066" extrusionOk="0">
                  <a:moveTo>
                    <a:pt x="15928" y="0"/>
                  </a:moveTo>
                  <a:cubicBezTo>
                    <a:pt x="15928" y="0"/>
                    <a:pt x="10578" y="274"/>
                    <a:pt x="6931" y="1216"/>
                  </a:cubicBezTo>
                  <a:cubicBezTo>
                    <a:pt x="6262" y="1368"/>
                    <a:pt x="5654" y="1551"/>
                    <a:pt x="5138" y="1794"/>
                  </a:cubicBezTo>
                  <a:cubicBezTo>
                    <a:pt x="5077" y="1824"/>
                    <a:pt x="4986" y="1854"/>
                    <a:pt x="4925" y="1885"/>
                  </a:cubicBezTo>
                  <a:cubicBezTo>
                    <a:pt x="4682" y="2006"/>
                    <a:pt x="4438" y="2098"/>
                    <a:pt x="4226" y="2219"/>
                  </a:cubicBezTo>
                  <a:cubicBezTo>
                    <a:pt x="761" y="3891"/>
                    <a:pt x="1247" y="4195"/>
                    <a:pt x="1490" y="6262"/>
                  </a:cubicBezTo>
                  <a:cubicBezTo>
                    <a:pt x="1885" y="9271"/>
                    <a:pt x="2220" y="9089"/>
                    <a:pt x="1399" y="11733"/>
                  </a:cubicBezTo>
                  <a:cubicBezTo>
                    <a:pt x="1338" y="11946"/>
                    <a:pt x="1277" y="12189"/>
                    <a:pt x="1186" y="12432"/>
                  </a:cubicBezTo>
                  <a:cubicBezTo>
                    <a:pt x="1004" y="13040"/>
                    <a:pt x="761" y="13800"/>
                    <a:pt x="457" y="14742"/>
                  </a:cubicBezTo>
                  <a:cubicBezTo>
                    <a:pt x="183" y="15533"/>
                    <a:pt x="62" y="16201"/>
                    <a:pt x="31" y="16748"/>
                  </a:cubicBezTo>
                  <a:cubicBezTo>
                    <a:pt x="1" y="16870"/>
                    <a:pt x="1" y="16961"/>
                    <a:pt x="1" y="17083"/>
                  </a:cubicBezTo>
                  <a:cubicBezTo>
                    <a:pt x="1" y="20213"/>
                    <a:pt x="3192" y="19970"/>
                    <a:pt x="3192" y="23922"/>
                  </a:cubicBezTo>
                  <a:cubicBezTo>
                    <a:pt x="3192" y="26323"/>
                    <a:pt x="2615" y="28815"/>
                    <a:pt x="2068" y="30973"/>
                  </a:cubicBezTo>
                  <a:lnTo>
                    <a:pt x="1976" y="31277"/>
                  </a:lnTo>
                  <a:cubicBezTo>
                    <a:pt x="1642" y="32524"/>
                    <a:pt x="1338" y="33648"/>
                    <a:pt x="1125" y="34621"/>
                  </a:cubicBezTo>
                  <a:cubicBezTo>
                    <a:pt x="1065" y="34894"/>
                    <a:pt x="1004" y="35168"/>
                    <a:pt x="973" y="35411"/>
                  </a:cubicBezTo>
                  <a:cubicBezTo>
                    <a:pt x="821" y="36232"/>
                    <a:pt x="821" y="36870"/>
                    <a:pt x="1095" y="37265"/>
                  </a:cubicBezTo>
                  <a:cubicBezTo>
                    <a:pt x="1429" y="37782"/>
                    <a:pt x="4347" y="38360"/>
                    <a:pt x="7995" y="38694"/>
                  </a:cubicBezTo>
                  <a:cubicBezTo>
                    <a:pt x="8208" y="38724"/>
                    <a:pt x="8451" y="38755"/>
                    <a:pt x="8694" y="38785"/>
                  </a:cubicBezTo>
                  <a:cubicBezTo>
                    <a:pt x="9454" y="38846"/>
                    <a:pt x="10244" y="38907"/>
                    <a:pt x="11065" y="38937"/>
                  </a:cubicBezTo>
                  <a:cubicBezTo>
                    <a:pt x="11247" y="38967"/>
                    <a:pt x="11429" y="38967"/>
                    <a:pt x="11642" y="38967"/>
                  </a:cubicBezTo>
                  <a:cubicBezTo>
                    <a:pt x="12911" y="39030"/>
                    <a:pt x="14201" y="39066"/>
                    <a:pt x="15454" y="39066"/>
                  </a:cubicBezTo>
                  <a:cubicBezTo>
                    <a:pt x="20265" y="39066"/>
                    <a:pt x="24520" y="38541"/>
                    <a:pt x="24834" y="37022"/>
                  </a:cubicBezTo>
                  <a:cubicBezTo>
                    <a:pt x="25594" y="33344"/>
                    <a:pt x="23405" y="27812"/>
                    <a:pt x="23922" y="22098"/>
                  </a:cubicBezTo>
                  <a:cubicBezTo>
                    <a:pt x="24135" y="19788"/>
                    <a:pt x="26050" y="15229"/>
                    <a:pt x="26232" y="12371"/>
                  </a:cubicBezTo>
                  <a:cubicBezTo>
                    <a:pt x="26506" y="8025"/>
                    <a:pt x="26567" y="3952"/>
                    <a:pt x="25959" y="2918"/>
                  </a:cubicBezTo>
                  <a:cubicBezTo>
                    <a:pt x="25533" y="2189"/>
                    <a:pt x="23679" y="1551"/>
                    <a:pt x="21673" y="1064"/>
                  </a:cubicBezTo>
                  <a:cubicBezTo>
                    <a:pt x="21035" y="912"/>
                    <a:pt x="20427" y="791"/>
                    <a:pt x="19788" y="669"/>
                  </a:cubicBezTo>
                  <a:cubicBezTo>
                    <a:pt x="17721" y="244"/>
                    <a:pt x="15928" y="0"/>
                    <a:pt x="159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1955475" y="3947125"/>
              <a:ext cx="254575" cy="60075"/>
            </a:xfrm>
            <a:custGeom>
              <a:avLst/>
              <a:gdLst/>
              <a:ahLst/>
              <a:cxnLst/>
              <a:rect l="l" t="t" r="r" b="b"/>
              <a:pathLst>
                <a:path w="10183" h="2403" extrusionOk="0">
                  <a:moveTo>
                    <a:pt x="10003" y="1"/>
                  </a:moveTo>
                  <a:cubicBezTo>
                    <a:pt x="9974" y="1"/>
                    <a:pt x="9942" y="11"/>
                    <a:pt x="9909" y="32"/>
                  </a:cubicBezTo>
                  <a:cubicBezTo>
                    <a:pt x="9862" y="56"/>
                    <a:pt x="6690" y="2083"/>
                    <a:pt x="3224" y="2083"/>
                  </a:cubicBezTo>
                  <a:cubicBezTo>
                    <a:pt x="2232" y="2083"/>
                    <a:pt x="1217" y="1917"/>
                    <a:pt x="243" y="1491"/>
                  </a:cubicBezTo>
                  <a:cubicBezTo>
                    <a:pt x="219" y="1483"/>
                    <a:pt x="195" y="1479"/>
                    <a:pt x="171" y="1479"/>
                  </a:cubicBezTo>
                  <a:cubicBezTo>
                    <a:pt x="108" y="1479"/>
                    <a:pt x="53" y="1507"/>
                    <a:pt x="31" y="1552"/>
                  </a:cubicBezTo>
                  <a:cubicBezTo>
                    <a:pt x="0" y="1643"/>
                    <a:pt x="31" y="1734"/>
                    <a:pt x="122" y="1765"/>
                  </a:cubicBezTo>
                  <a:cubicBezTo>
                    <a:pt x="1155" y="2221"/>
                    <a:pt x="2219" y="2403"/>
                    <a:pt x="3253" y="2403"/>
                  </a:cubicBezTo>
                  <a:cubicBezTo>
                    <a:pt x="4590" y="2403"/>
                    <a:pt x="5836" y="2129"/>
                    <a:pt x="6839" y="1795"/>
                  </a:cubicBezTo>
                  <a:cubicBezTo>
                    <a:pt x="8724" y="1187"/>
                    <a:pt x="10061" y="306"/>
                    <a:pt x="10092" y="306"/>
                  </a:cubicBezTo>
                  <a:cubicBezTo>
                    <a:pt x="10152" y="245"/>
                    <a:pt x="10183" y="154"/>
                    <a:pt x="10122" y="93"/>
                  </a:cubicBezTo>
                  <a:cubicBezTo>
                    <a:pt x="10102" y="34"/>
                    <a:pt x="10057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2258700" y="3183475"/>
              <a:ext cx="215800" cy="298675"/>
            </a:xfrm>
            <a:custGeom>
              <a:avLst/>
              <a:gdLst/>
              <a:ahLst/>
              <a:cxnLst/>
              <a:rect l="l" t="t" r="r" b="b"/>
              <a:pathLst>
                <a:path w="8632" h="11947" extrusionOk="0">
                  <a:moveTo>
                    <a:pt x="3738" y="0"/>
                  </a:moveTo>
                  <a:cubicBezTo>
                    <a:pt x="1" y="5165"/>
                    <a:pt x="2734" y="11946"/>
                    <a:pt x="6375" y="11946"/>
                  </a:cubicBezTo>
                  <a:cubicBezTo>
                    <a:pt x="6998" y="11946"/>
                    <a:pt x="7648" y="11747"/>
                    <a:pt x="8297" y="11307"/>
                  </a:cubicBezTo>
                  <a:cubicBezTo>
                    <a:pt x="8571" y="6961"/>
                    <a:pt x="8632" y="2888"/>
                    <a:pt x="8024" y="1854"/>
                  </a:cubicBezTo>
                  <a:cubicBezTo>
                    <a:pt x="7598" y="1125"/>
                    <a:pt x="5744" y="487"/>
                    <a:pt x="37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1829325" y="3212350"/>
              <a:ext cx="86650" cy="237875"/>
            </a:xfrm>
            <a:custGeom>
              <a:avLst/>
              <a:gdLst/>
              <a:ahLst/>
              <a:cxnLst/>
              <a:rect l="l" t="t" r="r" b="b"/>
              <a:pathLst>
                <a:path w="3466" h="9515" extrusionOk="0">
                  <a:moveTo>
                    <a:pt x="3466" y="0"/>
                  </a:moveTo>
                  <a:lnTo>
                    <a:pt x="3466" y="0"/>
                  </a:lnTo>
                  <a:cubicBezTo>
                    <a:pt x="1" y="1672"/>
                    <a:pt x="487" y="1976"/>
                    <a:pt x="730" y="4043"/>
                  </a:cubicBezTo>
                  <a:cubicBezTo>
                    <a:pt x="1125" y="7052"/>
                    <a:pt x="1460" y="6870"/>
                    <a:pt x="639" y="9514"/>
                  </a:cubicBezTo>
                  <a:cubicBezTo>
                    <a:pt x="3010" y="6870"/>
                    <a:pt x="3435" y="2341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1983575" y="3143200"/>
              <a:ext cx="321475" cy="198350"/>
            </a:xfrm>
            <a:custGeom>
              <a:avLst/>
              <a:gdLst/>
              <a:ahLst/>
              <a:cxnLst/>
              <a:rect l="l" t="t" r="r" b="b"/>
              <a:pathLst>
                <a:path w="12859" h="7934" extrusionOk="0">
                  <a:moveTo>
                    <a:pt x="8816" y="0"/>
                  </a:moveTo>
                  <a:cubicBezTo>
                    <a:pt x="8816" y="0"/>
                    <a:pt x="3648" y="821"/>
                    <a:pt x="1" y="1733"/>
                  </a:cubicBezTo>
                  <a:cubicBezTo>
                    <a:pt x="396" y="3891"/>
                    <a:pt x="761" y="7933"/>
                    <a:pt x="4135" y="7933"/>
                  </a:cubicBezTo>
                  <a:cubicBezTo>
                    <a:pt x="7417" y="7933"/>
                    <a:pt x="11764" y="2584"/>
                    <a:pt x="12858" y="1216"/>
                  </a:cubicBezTo>
                  <a:cubicBezTo>
                    <a:pt x="10791" y="791"/>
                    <a:pt x="8816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1942550" y="3760225"/>
              <a:ext cx="169475" cy="131475"/>
            </a:xfrm>
            <a:custGeom>
              <a:avLst/>
              <a:gdLst/>
              <a:ahLst/>
              <a:cxnLst/>
              <a:rect l="l" t="t" r="r" b="b"/>
              <a:pathLst>
                <a:path w="6779" h="5259" extrusionOk="0">
                  <a:moveTo>
                    <a:pt x="5794" y="316"/>
                  </a:moveTo>
                  <a:cubicBezTo>
                    <a:pt x="5982" y="316"/>
                    <a:pt x="6150" y="331"/>
                    <a:pt x="6292" y="365"/>
                  </a:cubicBezTo>
                  <a:cubicBezTo>
                    <a:pt x="6292" y="882"/>
                    <a:pt x="6323" y="3010"/>
                    <a:pt x="5259" y="4195"/>
                  </a:cubicBezTo>
                  <a:cubicBezTo>
                    <a:pt x="4833" y="4681"/>
                    <a:pt x="4256" y="4925"/>
                    <a:pt x="3557" y="4955"/>
                  </a:cubicBezTo>
                  <a:cubicBezTo>
                    <a:pt x="3521" y="4956"/>
                    <a:pt x="3486" y="4956"/>
                    <a:pt x="3451" y="4956"/>
                  </a:cubicBezTo>
                  <a:cubicBezTo>
                    <a:pt x="2228" y="4956"/>
                    <a:pt x="1323" y="4437"/>
                    <a:pt x="791" y="3344"/>
                  </a:cubicBezTo>
                  <a:cubicBezTo>
                    <a:pt x="457" y="2706"/>
                    <a:pt x="335" y="2007"/>
                    <a:pt x="305" y="1763"/>
                  </a:cubicBezTo>
                  <a:cubicBezTo>
                    <a:pt x="932" y="1518"/>
                    <a:pt x="4135" y="316"/>
                    <a:pt x="5794" y="316"/>
                  </a:cubicBezTo>
                  <a:close/>
                  <a:moveTo>
                    <a:pt x="5802" y="1"/>
                  </a:moveTo>
                  <a:cubicBezTo>
                    <a:pt x="3910" y="1"/>
                    <a:pt x="279" y="1440"/>
                    <a:pt x="92" y="1520"/>
                  </a:cubicBezTo>
                  <a:cubicBezTo>
                    <a:pt x="31" y="1520"/>
                    <a:pt x="1" y="1581"/>
                    <a:pt x="1" y="1672"/>
                  </a:cubicBezTo>
                  <a:cubicBezTo>
                    <a:pt x="1" y="1703"/>
                    <a:pt x="183" y="5259"/>
                    <a:pt x="3405" y="5259"/>
                  </a:cubicBezTo>
                  <a:lnTo>
                    <a:pt x="3557" y="5259"/>
                  </a:lnTo>
                  <a:cubicBezTo>
                    <a:pt x="4347" y="5259"/>
                    <a:pt x="4985" y="4955"/>
                    <a:pt x="5502" y="4408"/>
                  </a:cubicBezTo>
                  <a:cubicBezTo>
                    <a:pt x="6779" y="2979"/>
                    <a:pt x="6596" y="365"/>
                    <a:pt x="6596" y="244"/>
                  </a:cubicBezTo>
                  <a:cubicBezTo>
                    <a:pt x="6566" y="183"/>
                    <a:pt x="6536" y="122"/>
                    <a:pt x="6475" y="92"/>
                  </a:cubicBezTo>
                  <a:cubicBezTo>
                    <a:pt x="6293" y="29"/>
                    <a:pt x="6064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1834650" y="3931200"/>
              <a:ext cx="91200" cy="152000"/>
            </a:xfrm>
            <a:custGeom>
              <a:avLst/>
              <a:gdLst/>
              <a:ahLst/>
              <a:cxnLst/>
              <a:rect l="l" t="t" r="r" b="b"/>
              <a:pathLst>
                <a:path w="3648" h="6080" extrusionOk="0">
                  <a:moveTo>
                    <a:pt x="1095" y="0"/>
                  </a:moveTo>
                  <a:lnTo>
                    <a:pt x="1003" y="304"/>
                  </a:lnTo>
                  <a:cubicBezTo>
                    <a:pt x="1459" y="365"/>
                    <a:pt x="2310" y="548"/>
                    <a:pt x="2797" y="1247"/>
                  </a:cubicBezTo>
                  <a:cubicBezTo>
                    <a:pt x="3283" y="1915"/>
                    <a:pt x="3314" y="2888"/>
                    <a:pt x="2918" y="4134"/>
                  </a:cubicBezTo>
                  <a:cubicBezTo>
                    <a:pt x="2614" y="5107"/>
                    <a:pt x="2158" y="5684"/>
                    <a:pt x="1672" y="5776"/>
                  </a:cubicBezTo>
                  <a:cubicBezTo>
                    <a:pt x="1648" y="5778"/>
                    <a:pt x="1624" y="5779"/>
                    <a:pt x="1601" y="5779"/>
                  </a:cubicBezTo>
                  <a:cubicBezTo>
                    <a:pt x="1290" y="5779"/>
                    <a:pt x="982" y="5595"/>
                    <a:pt x="699" y="5228"/>
                  </a:cubicBezTo>
                  <a:cubicBezTo>
                    <a:pt x="426" y="4864"/>
                    <a:pt x="213" y="4286"/>
                    <a:pt x="152" y="3618"/>
                  </a:cubicBezTo>
                  <a:cubicBezTo>
                    <a:pt x="92" y="3921"/>
                    <a:pt x="31" y="4195"/>
                    <a:pt x="0" y="4438"/>
                  </a:cubicBezTo>
                  <a:cubicBezTo>
                    <a:pt x="92" y="4833"/>
                    <a:pt x="274" y="5168"/>
                    <a:pt x="456" y="5411"/>
                  </a:cubicBezTo>
                  <a:cubicBezTo>
                    <a:pt x="760" y="5836"/>
                    <a:pt x="1155" y="6080"/>
                    <a:pt x="1551" y="6080"/>
                  </a:cubicBezTo>
                  <a:lnTo>
                    <a:pt x="1733" y="6080"/>
                  </a:lnTo>
                  <a:cubicBezTo>
                    <a:pt x="2341" y="5988"/>
                    <a:pt x="2858" y="5320"/>
                    <a:pt x="3222" y="4225"/>
                  </a:cubicBezTo>
                  <a:cubicBezTo>
                    <a:pt x="3648" y="2888"/>
                    <a:pt x="3587" y="1794"/>
                    <a:pt x="3040" y="1064"/>
                  </a:cubicBezTo>
                  <a:cubicBezTo>
                    <a:pt x="2493" y="304"/>
                    <a:pt x="1581" y="6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1975225" y="4035400"/>
              <a:ext cx="161875" cy="95675"/>
            </a:xfrm>
            <a:custGeom>
              <a:avLst/>
              <a:gdLst/>
              <a:ahLst/>
              <a:cxnLst/>
              <a:rect l="l" t="t" r="r" b="b"/>
              <a:pathLst>
                <a:path w="6475" h="3827" extrusionOk="0">
                  <a:moveTo>
                    <a:pt x="3308" y="0"/>
                  </a:moveTo>
                  <a:cubicBezTo>
                    <a:pt x="3056" y="0"/>
                    <a:pt x="2785" y="18"/>
                    <a:pt x="2493" y="57"/>
                  </a:cubicBezTo>
                  <a:cubicBezTo>
                    <a:pt x="1308" y="240"/>
                    <a:pt x="578" y="635"/>
                    <a:pt x="305" y="1243"/>
                  </a:cubicBezTo>
                  <a:cubicBezTo>
                    <a:pt x="1" y="2033"/>
                    <a:pt x="578" y="2823"/>
                    <a:pt x="608" y="2854"/>
                  </a:cubicBezTo>
                  <a:cubicBezTo>
                    <a:pt x="639" y="2884"/>
                    <a:pt x="912" y="3219"/>
                    <a:pt x="1399" y="3553"/>
                  </a:cubicBezTo>
                  <a:cubicBezTo>
                    <a:pt x="1612" y="3583"/>
                    <a:pt x="1855" y="3614"/>
                    <a:pt x="2098" y="3644"/>
                  </a:cubicBezTo>
                  <a:cubicBezTo>
                    <a:pt x="1399" y="3249"/>
                    <a:pt x="912" y="2702"/>
                    <a:pt x="852" y="2671"/>
                  </a:cubicBezTo>
                  <a:cubicBezTo>
                    <a:pt x="821" y="2611"/>
                    <a:pt x="365" y="1942"/>
                    <a:pt x="608" y="1364"/>
                  </a:cubicBezTo>
                  <a:cubicBezTo>
                    <a:pt x="821" y="878"/>
                    <a:pt x="1460" y="544"/>
                    <a:pt x="2523" y="392"/>
                  </a:cubicBezTo>
                  <a:cubicBezTo>
                    <a:pt x="2828" y="346"/>
                    <a:pt x="3108" y="326"/>
                    <a:pt x="3365" y="326"/>
                  </a:cubicBezTo>
                  <a:cubicBezTo>
                    <a:pt x="5517" y="326"/>
                    <a:pt x="6062" y="1765"/>
                    <a:pt x="6171" y="2064"/>
                  </a:cubicBezTo>
                  <a:cubicBezTo>
                    <a:pt x="5654" y="2915"/>
                    <a:pt x="5077" y="3492"/>
                    <a:pt x="4469" y="3796"/>
                  </a:cubicBezTo>
                  <a:cubicBezTo>
                    <a:pt x="4651" y="3826"/>
                    <a:pt x="4833" y="3826"/>
                    <a:pt x="5046" y="3826"/>
                  </a:cubicBezTo>
                  <a:cubicBezTo>
                    <a:pt x="5563" y="3462"/>
                    <a:pt x="6019" y="2915"/>
                    <a:pt x="6475" y="2155"/>
                  </a:cubicBezTo>
                  <a:cubicBezTo>
                    <a:pt x="6475" y="2124"/>
                    <a:pt x="6475" y="2094"/>
                    <a:pt x="6475" y="2033"/>
                  </a:cubicBezTo>
                  <a:cubicBezTo>
                    <a:pt x="6475" y="2033"/>
                    <a:pt x="5992" y="0"/>
                    <a:pt x="33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1753350" y="3891600"/>
              <a:ext cx="849575" cy="351550"/>
            </a:xfrm>
            <a:custGeom>
              <a:avLst/>
              <a:gdLst/>
              <a:ahLst/>
              <a:cxnLst/>
              <a:rect l="l" t="t" r="r" b="b"/>
              <a:pathLst>
                <a:path w="33983" h="14062" extrusionOk="0">
                  <a:moveTo>
                    <a:pt x="32424" y="0"/>
                  </a:moveTo>
                  <a:cubicBezTo>
                    <a:pt x="30313" y="0"/>
                    <a:pt x="20608" y="4411"/>
                    <a:pt x="20608" y="4411"/>
                  </a:cubicBezTo>
                  <a:cubicBezTo>
                    <a:pt x="20608" y="4411"/>
                    <a:pt x="17630" y="5931"/>
                    <a:pt x="14499" y="6357"/>
                  </a:cubicBezTo>
                  <a:cubicBezTo>
                    <a:pt x="13991" y="6435"/>
                    <a:pt x="13477" y="6478"/>
                    <a:pt x="12970" y="6478"/>
                  </a:cubicBezTo>
                  <a:cubicBezTo>
                    <a:pt x="11901" y="6478"/>
                    <a:pt x="10867" y="6284"/>
                    <a:pt x="10000" y="5809"/>
                  </a:cubicBezTo>
                  <a:cubicBezTo>
                    <a:pt x="9180" y="5323"/>
                    <a:pt x="8025" y="4654"/>
                    <a:pt x="6748" y="3895"/>
                  </a:cubicBezTo>
                  <a:cubicBezTo>
                    <a:pt x="4681" y="2648"/>
                    <a:pt x="2371" y="1706"/>
                    <a:pt x="0" y="673"/>
                  </a:cubicBezTo>
                  <a:lnTo>
                    <a:pt x="0" y="673"/>
                  </a:lnTo>
                  <a:cubicBezTo>
                    <a:pt x="486" y="4198"/>
                    <a:pt x="1094" y="7694"/>
                    <a:pt x="1216" y="11250"/>
                  </a:cubicBezTo>
                  <a:cubicBezTo>
                    <a:pt x="1216" y="11554"/>
                    <a:pt x="1246" y="11889"/>
                    <a:pt x="1246" y="12193"/>
                  </a:cubicBezTo>
                  <a:cubicBezTo>
                    <a:pt x="3139" y="12974"/>
                    <a:pt x="6493" y="14062"/>
                    <a:pt x="10432" y="14062"/>
                  </a:cubicBezTo>
                  <a:cubicBezTo>
                    <a:pt x="12314" y="14062"/>
                    <a:pt x="14330" y="13814"/>
                    <a:pt x="16383" y="13165"/>
                  </a:cubicBezTo>
                  <a:cubicBezTo>
                    <a:pt x="17933" y="12648"/>
                    <a:pt x="18967" y="12162"/>
                    <a:pt x="19605" y="11706"/>
                  </a:cubicBezTo>
                  <a:cubicBezTo>
                    <a:pt x="26110" y="8332"/>
                    <a:pt x="33982" y="125"/>
                    <a:pt x="32523" y="4"/>
                  </a:cubicBezTo>
                  <a:cubicBezTo>
                    <a:pt x="32493" y="1"/>
                    <a:pt x="32459" y="0"/>
                    <a:pt x="324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1179625" y="4536075"/>
              <a:ext cx="147450" cy="165675"/>
            </a:xfrm>
            <a:custGeom>
              <a:avLst/>
              <a:gdLst/>
              <a:ahLst/>
              <a:cxnLst/>
              <a:rect l="l" t="t" r="r" b="b"/>
              <a:pathLst>
                <a:path w="5898" h="6627" extrusionOk="0">
                  <a:moveTo>
                    <a:pt x="547" y="0"/>
                  </a:moveTo>
                  <a:lnTo>
                    <a:pt x="0" y="6627"/>
                  </a:lnTo>
                  <a:lnTo>
                    <a:pt x="5046" y="6262"/>
                  </a:lnTo>
                  <a:lnTo>
                    <a:pt x="5897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879450" y="4668300"/>
              <a:ext cx="465850" cy="221900"/>
            </a:xfrm>
            <a:custGeom>
              <a:avLst/>
              <a:gdLst/>
              <a:ahLst/>
              <a:cxnLst/>
              <a:rect l="l" t="t" r="r" b="b"/>
              <a:pathLst>
                <a:path w="18634" h="8876" extrusionOk="0">
                  <a:moveTo>
                    <a:pt x="12171" y="1"/>
                  </a:moveTo>
                  <a:cubicBezTo>
                    <a:pt x="11959" y="1"/>
                    <a:pt x="11761" y="53"/>
                    <a:pt x="11582" y="183"/>
                  </a:cubicBezTo>
                  <a:cubicBezTo>
                    <a:pt x="11582" y="183"/>
                    <a:pt x="11065" y="578"/>
                    <a:pt x="9636" y="1854"/>
                  </a:cubicBezTo>
                  <a:cubicBezTo>
                    <a:pt x="8208" y="3131"/>
                    <a:pt x="5776" y="3982"/>
                    <a:pt x="3709" y="4863"/>
                  </a:cubicBezTo>
                  <a:cubicBezTo>
                    <a:pt x="1034" y="5988"/>
                    <a:pt x="275" y="7113"/>
                    <a:pt x="123" y="7873"/>
                  </a:cubicBezTo>
                  <a:cubicBezTo>
                    <a:pt x="1" y="8481"/>
                    <a:pt x="275" y="8876"/>
                    <a:pt x="275" y="8876"/>
                  </a:cubicBezTo>
                  <a:lnTo>
                    <a:pt x="18299" y="8845"/>
                  </a:lnTo>
                  <a:cubicBezTo>
                    <a:pt x="18421" y="8602"/>
                    <a:pt x="18482" y="8268"/>
                    <a:pt x="18512" y="7842"/>
                  </a:cubicBezTo>
                  <a:cubicBezTo>
                    <a:pt x="18634" y="6322"/>
                    <a:pt x="18147" y="3891"/>
                    <a:pt x="17904" y="2371"/>
                  </a:cubicBezTo>
                  <a:cubicBezTo>
                    <a:pt x="17874" y="2189"/>
                    <a:pt x="17843" y="2006"/>
                    <a:pt x="17843" y="1854"/>
                  </a:cubicBezTo>
                  <a:cubicBezTo>
                    <a:pt x="17813" y="1611"/>
                    <a:pt x="17782" y="1398"/>
                    <a:pt x="17782" y="1246"/>
                  </a:cubicBezTo>
                  <a:cubicBezTo>
                    <a:pt x="17782" y="317"/>
                    <a:pt x="17174" y="199"/>
                    <a:pt x="16865" y="199"/>
                  </a:cubicBezTo>
                  <a:cubicBezTo>
                    <a:pt x="16759" y="199"/>
                    <a:pt x="16688" y="213"/>
                    <a:pt x="16688" y="213"/>
                  </a:cubicBezTo>
                  <a:cubicBezTo>
                    <a:pt x="16214" y="679"/>
                    <a:pt x="15723" y="842"/>
                    <a:pt x="15235" y="842"/>
                  </a:cubicBezTo>
                  <a:cubicBezTo>
                    <a:pt x="14123" y="842"/>
                    <a:pt x="13026" y="1"/>
                    <a:pt x="121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1175050" y="3750575"/>
              <a:ext cx="936975" cy="853900"/>
            </a:xfrm>
            <a:custGeom>
              <a:avLst/>
              <a:gdLst/>
              <a:ahLst/>
              <a:cxnLst/>
              <a:rect l="l" t="t" r="r" b="b"/>
              <a:pathLst>
                <a:path w="37479" h="34156" extrusionOk="0">
                  <a:moveTo>
                    <a:pt x="9914" y="0"/>
                  </a:moveTo>
                  <a:cubicBezTo>
                    <a:pt x="2443" y="0"/>
                    <a:pt x="1" y="33518"/>
                    <a:pt x="1" y="33518"/>
                  </a:cubicBezTo>
                  <a:lnTo>
                    <a:pt x="6323" y="34156"/>
                  </a:lnTo>
                  <a:cubicBezTo>
                    <a:pt x="6323" y="34156"/>
                    <a:pt x="12220" y="19049"/>
                    <a:pt x="12676" y="13213"/>
                  </a:cubicBezTo>
                  <a:cubicBezTo>
                    <a:pt x="12676" y="13213"/>
                    <a:pt x="20883" y="21086"/>
                    <a:pt x="37479" y="21420"/>
                  </a:cubicBezTo>
                  <a:lnTo>
                    <a:pt x="31704" y="10630"/>
                  </a:lnTo>
                  <a:cubicBezTo>
                    <a:pt x="25624" y="7408"/>
                    <a:pt x="14925" y="964"/>
                    <a:pt x="10427" y="52"/>
                  </a:cubicBezTo>
                  <a:cubicBezTo>
                    <a:pt x="10253" y="17"/>
                    <a:pt x="10082" y="0"/>
                    <a:pt x="991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1162900" y="4543675"/>
              <a:ext cx="190000" cy="68400"/>
            </a:xfrm>
            <a:custGeom>
              <a:avLst/>
              <a:gdLst/>
              <a:ahLst/>
              <a:cxnLst/>
              <a:rect l="l" t="t" r="r" b="b"/>
              <a:pathLst>
                <a:path w="7600" h="2736" extrusionOk="0">
                  <a:moveTo>
                    <a:pt x="335" y="0"/>
                  </a:moveTo>
                  <a:cubicBezTo>
                    <a:pt x="1" y="608"/>
                    <a:pt x="153" y="2098"/>
                    <a:pt x="153" y="2098"/>
                  </a:cubicBezTo>
                  <a:lnTo>
                    <a:pt x="6688" y="2736"/>
                  </a:lnTo>
                  <a:cubicBezTo>
                    <a:pt x="7478" y="2006"/>
                    <a:pt x="7599" y="821"/>
                    <a:pt x="7599" y="82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2019300" y="2991225"/>
              <a:ext cx="213875" cy="262025"/>
            </a:xfrm>
            <a:custGeom>
              <a:avLst/>
              <a:gdLst/>
              <a:ahLst/>
              <a:cxnLst/>
              <a:rect l="l" t="t" r="r" b="b"/>
              <a:pathLst>
                <a:path w="8555" h="10481" extrusionOk="0">
                  <a:moveTo>
                    <a:pt x="6688" y="0"/>
                  </a:moveTo>
                  <a:lnTo>
                    <a:pt x="1" y="3739"/>
                  </a:lnTo>
                  <a:cubicBezTo>
                    <a:pt x="61" y="3952"/>
                    <a:pt x="92" y="4164"/>
                    <a:pt x="153" y="4347"/>
                  </a:cubicBezTo>
                  <a:cubicBezTo>
                    <a:pt x="396" y="5319"/>
                    <a:pt x="639" y="6292"/>
                    <a:pt x="791" y="7325"/>
                  </a:cubicBezTo>
                  <a:cubicBezTo>
                    <a:pt x="852" y="7842"/>
                    <a:pt x="912" y="8116"/>
                    <a:pt x="912" y="8663"/>
                  </a:cubicBezTo>
                  <a:cubicBezTo>
                    <a:pt x="1908" y="9987"/>
                    <a:pt x="2957" y="10481"/>
                    <a:pt x="3948" y="10481"/>
                  </a:cubicBezTo>
                  <a:cubicBezTo>
                    <a:pt x="6437" y="10481"/>
                    <a:pt x="8555" y="7366"/>
                    <a:pt x="8511" y="6474"/>
                  </a:cubicBezTo>
                  <a:cubicBezTo>
                    <a:pt x="7083" y="3708"/>
                    <a:pt x="6688" y="0"/>
                    <a:pt x="66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1870800" y="2930100"/>
              <a:ext cx="86975" cy="124675"/>
            </a:xfrm>
            <a:custGeom>
              <a:avLst/>
              <a:gdLst/>
              <a:ahLst/>
              <a:cxnLst/>
              <a:rect l="l" t="t" r="r" b="b"/>
              <a:pathLst>
                <a:path w="3479" h="4987" extrusionOk="0">
                  <a:moveTo>
                    <a:pt x="1890" y="0"/>
                  </a:moveTo>
                  <a:cubicBezTo>
                    <a:pt x="1704" y="0"/>
                    <a:pt x="1504" y="40"/>
                    <a:pt x="1290" y="135"/>
                  </a:cubicBezTo>
                  <a:cubicBezTo>
                    <a:pt x="0" y="737"/>
                    <a:pt x="575" y="4986"/>
                    <a:pt x="2887" y="4986"/>
                  </a:cubicBezTo>
                  <a:cubicBezTo>
                    <a:pt x="3027" y="4986"/>
                    <a:pt x="3174" y="4971"/>
                    <a:pt x="3327" y="4938"/>
                  </a:cubicBezTo>
                  <a:lnTo>
                    <a:pt x="3478" y="1169"/>
                  </a:lnTo>
                  <a:cubicBezTo>
                    <a:pt x="3478" y="1169"/>
                    <a:pt x="2894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1878725" y="2728525"/>
              <a:ext cx="322225" cy="387250"/>
            </a:xfrm>
            <a:custGeom>
              <a:avLst/>
              <a:gdLst/>
              <a:ahLst/>
              <a:cxnLst/>
              <a:rect l="l" t="t" r="r" b="b"/>
              <a:pathLst>
                <a:path w="12889" h="15490" extrusionOk="0">
                  <a:moveTo>
                    <a:pt x="6979" y="0"/>
                  </a:moveTo>
                  <a:cubicBezTo>
                    <a:pt x="5195" y="0"/>
                    <a:pt x="3356" y="821"/>
                    <a:pt x="2067" y="1997"/>
                  </a:cubicBezTo>
                  <a:cubicBezTo>
                    <a:pt x="0" y="3943"/>
                    <a:pt x="547" y="6769"/>
                    <a:pt x="1003" y="9292"/>
                  </a:cubicBezTo>
                  <a:cubicBezTo>
                    <a:pt x="1034" y="9444"/>
                    <a:pt x="1064" y="9596"/>
                    <a:pt x="1125" y="9779"/>
                  </a:cubicBezTo>
                  <a:cubicBezTo>
                    <a:pt x="1155" y="9931"/>
                    <a:pt x="1186" y="10083"/>
                    <a:pt x="1247" y="10204"/>
                  </a:cubicBezTo>
                  <a:cubicBezTo>
                    <a:pt x="1247" y="10265"/>
                    <a:pt x="1277" y="10326"/>
                    <a:pt x="1277" y="10387"/>
                  </a:cubicBezTo>
                  <a:cubicBezTo>
                    <a:pt x="1368" y="10630"/>
                    <a:pt x="1459" y="10873"/>
                    <a:pt x="1551" y="11116"/>
                  </a:cubicBezTo>
                  <a:cubicBezTo>
                    <a:pt x="1581" y="11268"/>
                    <a:pt x="1642" y="11420"/>
                    <a:pt x="1702" y="11542"/>
                  </a:cubicBezTo>
                  <a:cubicBezTo>
                    <a:pt x="1702" y="11572"/>
                    <a:pt x="1733" y="11572"/>
                    <a:pt x="1733" y="11602"/>
                  </a:cubicBezTo>
                  <a:cubicBezTo>
                    <a:pt x="2706" y="14034"/>
                    <a:pt x="3952" y="15007"/>
                    <a:pt x="5289" y="15402"/>
                  </a:cubicBezTo>
                  <a:cubicBezTo>
                    <a:pt x="5492" y="15462"/>
                    <a:pt x="5716" y="15490"/>
                    <a:pt x="5955" y="15490"/>
                  </a:cubicBezTo>
                  <a:cubicBezTo>
                    <a:pt x="8272" y="15490"/>
                    <a:pt x="12080" y="12873"/>
                    <a:pt x="12493" y="11055"/>
                  </a:cubicBezTo>
                  <a:cubicBezTo>
                    <a:pt x="12797" y="9627"/>
                    <a:pt x="12888" y="10174"/>
                    <a:pt x="12432" y="6496"/>
                  </a:cubicBezTo>
                  <a:cubicBezTo>
                    <a:pt x="11946" y="2818"/>
                    <a:pt x="10122" y="1085"/>
                    <a:pt x="10122" y="1085"/>
                  </a:cubicBezTo>
                  <a:cubicBezTo>
                    <a:pt x="9196" y="324"/>
                    <a:pt x="8098" y="0"/>
                    <a:pt x="6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2081600" y="2732625"/>
              <a:ext cx="124650" cy="132500"/>
            </a:xfrm>
            <a:custGeom>
              <a:avLst/>
              <a:gdLst/>
              <a:ahLst/>
              <a:cxnLst/>
              <a:rect l="l" t="t" r="r" b="b"/>
              <a:pathLst>
                <a:path w="4986" h="5300" extrusionOk="0">
                  <a:moveTo>
                    <a:pt x="1158" y="1"/>
                  </a:moveTo>
                  <a:cubicBezTo>
                    <a:pt x="742" y="1"/>
                    <a:pt x="346" y="213"/>
                    <a:pt x="1" y="739"/>
                  </a:cubicBezTo>
                  <a:cubicBezTo>
                    <a:pt x="1" y="739"/>
                    <a:pt x="1734" y="4539"/>
                    <a:pt x="3010" y="5177"/>
                  </a:cubicBezTo>
                  <a:cubicBezTo>
                    <a:pt x="3181" y="5262"/>
                    <a:pt x="3341" y="5299"/>
                    <a:pt x="3491" y="5299"/>
                  </a:cubicBezTo>
                  <a:cubicBezTo>
                    <a:pt x="4461" y="5299"/>
                    <a:pt x="4986" y="3748"/>
                    <a:pt x="4986" y="3748"/>
                  </a:cubicBezTo>
                  <a:cubicBezTo>
                    <a:pt x="4986" y="3748"/>
                    <a:pt x="290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1958500" y="2726300"/>
              <a:ext cx="204450" cy="97575"/>
            </a:xfrm>
            <a:custGeom>
              <a:avLst/>
              <a:gdLst/>
              <a:ahLst/>
              <a:cxnLst/>
              <a:rect l="l" t="t" r="r" b="b"/>
              <a:pathLst>
                <a:path w="8178" h="3903" extrusionOk="0">
                  <a:moveTo>
                    <a:pt x="3113" y="0"/>
                  </a:moveTo>
                  <a:cubicBezTo>
                    <a:pt x="1666" y="0"/>
                    <a:pt x="169" y="361"/>
                    <a:pt x="1" y="1813"/>
                  </a:cubicBezTo>
                  <a:cubicBezTo>
                    <a:pt x="1" y="1813"/>
                    <a:pt x="1877" y="3903"/>
                    <a:pt x="4112" y="3903"/>
                  </a:cubicBezTo>
                  <a:cubicBezTo>
                    <a:pt x="4546" y="3903"/>
                    <a:pt x="4993" y="3824"/>
                    <a:pt x="5442" y="3637"/>
                  </a:cubicBezTo>
                  <a:cubicBezTo>
                    <a:pt x="8177" y="2482"/>
                    <a:pt x="5928" y="354"/>
                    <a:pt x="5928" y="354"/>
                  </a:cubicBezTo>
                  <a:cubicBezTo>
                    <a:pt x="5928" y="354"/>
                    <a:pt x="4545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1811100" y="2735775"/>
              <a:ext cx="177575" cy="129100"/>
            </a:xfrm>
            <a:custGeom>
              <a:avLst/>
              <a:gdLst/>
              <a:ahLst/>
              <a:cxnLst/>
              <a:rect l="l" t="t" r="r" b="b"/>
              <a:pathLst>
                <a:path w="7103" h="5164" extrusionOk="0">
                  <a:moveTo>
                    <a:pt x="5436" y="0"/>
                  </a:moveTo>
                  <a:cubicBezTo>
                    <a:pt x="5370" y="0"/>
                    <a:pt x="5301" y="2"/>
                    <a:pt x="5228" y="5"/>
                  </a:cubicBezTo>
                  <a:cubicBezTo>
                    <a:pt x="3344" y="66"/>
                    <a:pt x="0" y="4808"/>
                    <a:pt x="2888" y="5142"/>
                  </a:cubicBezTo>
                  <a:cubicBezTo>
                    <a:pt x="3002" y="5156"/>
                    <a:pt x="3112" y="5163"/>
                    <a:pt x="3220" y="5163"/>
                  </a:cubicBezTo>
                  <a:cubicBezTo>
                    <a:pt x="5839" y="5163"/>
                    <a:pt x="6596" y="1069"/>
                    <a:pt x="6596" y="1069"/>
                  </a:cubicBezTo>
                  <a:cubicBezTo>
                    <a:pt x="6596" y="1069"/>
                    <a:pt x="7102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2164450" y="2851350"/>
              <a:ext cx="100225" cy="142200"/>
            </a:xfrm>
            <a:custGeom>
              <a:avLst/>
              <a:gdLst/>
              <a:ahLst/>
              <a:cxnLst/>
              <a:rect l="l" t="t" r="r" b="b"/>
              <a:pathLst>
                <a:path w="4009" h="5688" extrusionOk="0">
                  <a:moveTo>
                    <a:pt x="1705" y="1"/>
                  </a:moveTo>
                  <a:cubicBezTo>
                    <a:pt x="482" y="1"/>
                    <a:pt x="0" y="1279"/>
                    <a:pt x="0" y="1279"/>
                  </a:cubicBezTo>
                  <a:lnTo>
                    <a:pt x="973" y="5686"/>
                  </a:lnTo>
                  <a:cubicBezTo>
                    <a:pt x="999" y="5687"/>
                    <a:pt x="1024" y="5687"/>
                    <a:pt x="1050" y="5687"/>
                  </a:cubicBezTo>
                  <a:cubicBezTo>
                    <a:pt x="4009" y="5687"/>
                    <a:pt x="3786" y="485"/>
                    <a:pt x="2189" y="63"/>
                  </a:cubicBezTo>
                  <a:cubicBezTo>
                    <a:pt x="2016" y="20"/>
                    <a:pt x="1855" y="1"/>
                    <a:pt x="17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1702425" y="3990275"/>
              <a:ext cx="705200" cy="117250"/>
            </a:xfrm>
            <a:custGeom>
              <a:avLst/>
              <a:gdLst/>
              <a:ahLst/>
              <a:cxnLst/>
              <a:rect l="l" t="t" r="r" b="b"/>
              <a:pathLst>
                <a:path w="28208" h="4690" extrusionOk="0">
                  <a:moveTo>
                    <a:pt x="244" y="0"/>
                  </a:moveTo>
                  <a:cubicBezTo>
                    <a:pt x="202" y="0"/>
                    <a:pt x="177" y="50"/>
                    <a:pt x="153" y="99"/>
                  </a:cubicBezTo>
                  <a:lnTo>
                    <a:pt x="1" y="1558"/>
                  </a:lnTo>
                  <a:cubicBezTo>
                    <a:pt x="1" y="1619"/>
                    <a:pt x="31" y="1680"/>
                    <a:pt x="92" y="1680"/>
                  </a:cubicBezTo>
                  <a:lnTo>
                    <a:pt x="27995" y="4689"/>
                  </a:lnTo>
                  <a:cubicBezTo>
                    <a:pt x="28056" y="4689"/>
                    <a:pt x="28086" y="4628"/>
                    <a:pt x="28117" y="4568"/>
                  </a:cubicBezTo>
                  <a:cubicBezTo>
                    <a:pt x="28208" y="3717"/>
                    <a:pt x="27569" y="2926"/>
                    <a:pt x="26718" y="2835"/>
                  </a:cubicBezTo>
                  <a:lnTo>
                    <a:pt x="274" y="8"/>
                  </a:lnTo>
                  <a:cubicBezTo>
                    <a:pt x="263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1511825" y="3597475"/>
              <a:ext cx="630475" cy="479025"/>
            </a:xfrm>
            <a:custGeom>
              <a:avLst/>
              <a:gdLst/>
              <a:ahLst/>
              <a:cxnLst/>
              <a:rect l="l" t="t" r="r" b="b"/>
              <a:pathLst>
                <a:path w="25219" h="19161" extrusionOk="0">
                  <a:moveTo>
                    <a:pt x="936" y="1"/>
                  </a:moveTo>
                  <a:cubicBezTo>
                    <a:pt x="428" y="1"/>
                    <a:pt x="0" y="463"/>
                    <a:pt x="86" y="978"/>
                  </a:cubicBezTo>
                  <a:lnTo>
                    <a:pt x="1971" y="16085"/>
                  </a:lnTo>
                  <a:cubicBezTo>
                    <a:pt x="2032" y="16480"/>
                    <a:pt x="2336" y="16784"/>
                    <a:pt x="2761" y="16845"/>
                  </a:cubicBezTo>
                  <a:lnTo>
                    <a:pt x="24190" y="19155"/>
                  </a:lnTo>
                  <a:cubicBezTo>
                    <a:pt x="24221" y="19158"/>
                    <a:pt x="24252" y="19160"/>
                    <a:pt x="24283" y="19160"/>
                  </a:cubicBezTo>
                  <a:cubicBezTo>
                    <a:pt x="24791" y="19160"/>
                    <a:pt x="25218" y="18697"/>
                    <a:pt x="25132" y="18152"/>
                  </a:cubicBezTo>
                  <a:lnTo>
                    <a:pt x="23248" y="3076"/>
                  </a:lnTo>
                  <a:cubicBezTo>
                    <a:pt x="23187" y="2681"/>
                    <a:pt x="22883" y="2346"/>
                    <a:pt x="22458" y="2316"/>
                  </a:cubicBezTo>
                  <a:lnTo>
                    <a:pt x="1029" y="6"/>
                  </a:lnTo>
                  <a:cubicBezTo>
                    <a:pt x="997" y="2"/>
                    <a:pt x="966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2052725" y="3653075"/>
              <a:ext cx="89575" cy="422675"/>
            </a:xfrm>
            <a:custGeom>
              <a:avLst/>
              <a:gdLst/>
              <a:ahLst/>
              <a:cxnLst/>
              <a:rect l="l" t="t" r="r" b="b"/>
              <a:pathLst>
                <a:path w="3583" h="16907" extrusionOk="0">
                  <a:moveTo>
                    <a:pt x="1" y="1"/>
                  </a:moveTo>
                  <a:lnTo>
                    <a:pt x="1916" y="16840"/>
                  </a:lnTo>
                  <a:lnTo>
                    <a:pt x="2554" y="16901"/>
                  </a:lnTo>
                  <a:cubicBezTo>
                    <a:pt x="2587" y="16904"/>
                    <a:pt x="2620" y="16906"/>
                    <a:pt x="2652" y="16906"/>
                  </a:cubicBezTo>
                  <a:cubicBezTo>
                    <a:pt x="3158" y="16906"/>
                    <a:pt x="3582" y="16471"/>
                    <a:pt x="3496" y="15928"/>
                  </a:cubicBezTo>
                  <a:lnTo>
                    <a:pt x="1612" y="852"/>
                  </a:lnTo>
                  <a:cubicBezTo>
                    <a:pt x="1551" y="457"/>
                    <a:pt x="1247" y="122"/>
                    <a:pt x="822" y="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1805000" y="4313425"/>
              <a:ext cx="136825" cy="147450"/>
            </a:xfrm>
            <a:custGeom>
              <a:avLst/>
              <a:gdLst/>
              <a:ahLst/>
              <a:cxnLst/>
              <a:rect l="l" t="t" r="r" b="b"/>
              <a:pathLst>
                <a:path w="5473" h="5898" extrusionOk="0">
                  <a:moveTo>
                    <a:pt x="3983" y="0"/>
                  </a:moveTo>
                  <a:cubicBezTo>
                    <a:pt x="3253" y="760"/>
                    <a:pt x="974" y="1125"/>
                    <a:pt x="974" y="1125"/>
                  </a:cubicBezTo>
                  <a:cubicBezTo>
                    <a:pt x="62" y="1885"/>
                    <a:pt x="1" y="5897"/>
                    <a:pt x="1" y="5897"/>
                  </a:cubicBezTo>
                  <a:lnTo>
                    <a:pt x="5472" y="477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1495725" y="4239525"/>
              <a:ext cx="364775" cy="407250"/>
            </a:xfrm>
            <a:custGeom>
              <a:avLst/>
              <a:gdLst/>
              <a:ahLst/>
              <a:cxnLst/>
              <a:rect l="l" t="t" r="r" b="b"/>
              <a:pathLst>
                <a:path w="14591" h="16290" extrusionOk="0">
                  <a:moveTo>
                    <a:pt x="7194" y="0"/>
                  </a:moveTo>
                  <a:cubicBezTo>
                    <a:pt x="7146" y="0"/>
                    <a:pt x="7098" y="3"/>
                    <a:pt x="7053" y="8"/>
                  </a:cubicBezTo>
                  <a:lnTo>
                    <a:pt x="1" y="15723"/>
                  </a:lnTo>
                  <a:cubicBezTo>
                    <a:pt x="1" y="15723"/>
                    <a:pt x="214" y="16087"/>
                    <a:pt x="791" y="16239"/>
                  </a:cubicBezTo>
                  <a:cubicBezTo>
                    <a:pt x="917" y="16271"/>
                    <a:pt x="1058" y="16289"/>
                    <a:pt x="1217" y="16289"/>
                  </a:cubicBezTo>
                  <a:cubicBezTo>
                    <a:pt x="1982" y="16289"/>
                    <a:pt x="3148" y="15854"/>
                    <a:pt x="4834" y="14294"/>
                  </a:cubicBezTo>
                  <a:cubicBezTo>
                    <a:pt x="6384" y="12835"/>
                    <a:pt x="8086" y="11042"/>
                    <a:pt x="9788" y="10312"/>
                  </a:cubicBezTo>
                  <a:cubicBezTo>
                    <a:pt x="11460" y="9552"/>
                    <a:pt x="11977" y="9248"/>
                    <a:pt x="11977" y="9248"/>
                  </a:cubicBezTo>
                  <a:cubicBezTo>
                    <a:pt x="13223" y="8549"/>
                    <a:pt x="11764" y="5175"/>
                    <a:pt x="14044" y="4294"/>
                  </a:cubicBezTo>
                  <a:cubicBezTo>
                    <a:pt x="14044" y="4294"/>
                    <a:pt x="14591" y="3929"/>
                    <a:pt x="13497" y="3443"/>
                  </a:cubicBezTo>
                  <a:cubicBezTo>
                    <a:pt x="13375" y="3382"/>
                    <a:pt x="13193" y="3260"/>
                    <a:pt x="12980" y="3139"/>
                  </a:cubicBezTo>
                  <a:cubicBezTo>
                    <a:pt x="12858" y="3078"/>
                    <a:pt x="12737" y="2987"/>
                    <a:pt x="12585" y="2865"/>
                  </a:cubicBezTo>
                  <a:cubicBezTo>
                    <a:pt x="11338" y="2075"/>
                    <a:pt x="9393" y="707"/>
                    <a:pt x="8025" y="190"/>
                  </a:cubicBezTo>
                  <a:cubicBezTo>
                    <a:pt x="7721" y="64"/>
                    <a:pt x="7439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1870350" y="3846925"/>
              <a:ext cx="1114800" cy="591900"/>
            </a:xfrm>
            <a:custGeom>
              <a:avLst/>
              <a:gdLst/>
              <a:ahLst/>
              <a:cxnLst/>
              <a:rect l="l" t="t" r="r" b="b"/>
              <a:pathLst>
                <a:path w="44592" h="23676" extrusionOk="0">
                  <a:moveTo>
                    <a:pt x="34381" y="0"/>
                  </a:moveTo>
                  <a:cubicBezTo>
                    <a:pt x="31155" y="0"/>
                    <a:pt x="27843" y="1791"/>
                    <a:pt x="27843" y="1791"/>
                  </a:cubicBezTo>
                  <a:cubicBezTo>
                    <a:pt x="19029" y="5742"/>
                    <a:pt x="16354" y="9420"/>
                    <a:pt x="12463" y="12429"/>
                  </a:cubicBezTo>
                  <a:cubicBezTo>
                    <a:pt x="8542" y="15408"/>
                    <a:pt x="1004" y="18265"/>
                    <a:pt x="1004" y="18265"/>
                  </a:cubicBezTo>
                  <a:cubicBezTo>
                    <a:pt x="1" y="22885"/>
                    <a:pt x="2828" y="23645"/>
                    <a:pt x="2828" y="23645"/>
                  </a:cubicBezTo>
                  <a:cubicBezTo>
                    <a:pt x="2828" y="23645"/>
                    <a:pt x="3031" y="23676"/>
                    <a:pt x="3486" y="23676"/>
                  </a:cubicBezTo>
                  <a:cubicBezTo>
                    <a:pt x="5110" y="23676"/>
                    <a:pt x="9936" y="23286"/>
                    <a:pt x="20123" y="19724"/>
                  </a:cubicBezTo>
                  <a:cubicBezTo>
                    <a:pt x="33193" y="15165"/>
                    <a:pt x="44591" y="5864"/>
                    <a:pt x="37874" y="1001"/>
                  </a:cubicBezTo>
                  <a:cubicBezTo>
                    <a:pt x="36852" y="266"/>
                    <a:pt x="35623" y="0"/>
                    <a:pt x="343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1862775" y="4285925"/>
              <a:ext cx="115525" cy="171725"/>
            </a:xfrm>
            <a:custGeom>
              <a:avLst/>
              <a:gdLst/>
              <a:ahLst/>
              <a:cxnLst/>
              <a:rect l="l" t="t" r="r" b="b"/>
              <a:pathLst>
                <a:path w="4621" h="6869" extrusionOk="0">
                  <a:moveTo>
                    <a:pt x="1872" y="0"/>
                  </a:moveTo>
                  <a:cubicBezTo>
                    <a:pt x="1499" y="0"/>
                    <a:pt x="1068" y="150"/>
                    <a:pt x="608" y="401"/>
                  </a:cubicBezTo>
                  <a:cubicBezTo>
                    <a:pt x="0" y="2407"/>
                    <a:pt x="1581" y="6176"/>
                    <a:pt x="2401" y="6663"/>
                  </a:cubicBezTo>
                  <a:cubicBezTo>
                    <a:pt x="2678" y="6813"/>
                    <a:pt x="2961" y="6869"/>
                    <a:pt x="3229" y="6869"/>
                  </a:cubicBezTo>
                  <a:cubicBezTo>
                    <a:pt x="3988" y="6869"/>
                    <a:pt x="4620" y="6420"/>
                    <a:pt x="4620" y="6420"/>
                  </a:cubicBezTo>
                  <a:cubicBezTo>
                    <a:pt x="3252" y="4718"/>
                    <a:pt x="2644" y="2529"/>
                    <a:pt x="2340" y="97"/>
                  </a:cubicBezTo>
                  <a:cubicBezTo>
                    <a:pt x="2198" y="31"/>
                    <a:pt x="20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2113525" y="3215575"/>
              <a:ext cx="541825" cy="781000"/>
            </a:xfrm>
            <a:custGeom>
              <a:avLst/>
              <a:gdLst/>
              <a:ahLst/>
              <a:cxnLst/>
              <a:rect l="l" t="t" r="r" b="b"/>
              <a:pathLst>
                <a:path w="21673" h="31240" extrusionOk="0">
                  <a:moveTo>
                    <a:pt x="11709" y="1"/>
                  </a:moveTo>
                  <a:cubicBezTo>
                    <a:pt x="11263" y="1"/>
                    <a:pt x="10810" y="76"/>
                    <a:pt x="10366" y="236"/>
                  </a:cubicBezTo>
                  <a:cubicBezTo>
                    <a:pt x="8329" y="996"/>
                    <a:pt x="7265" y="3276"/>
                    <a:pt x="8025" y="5342"/>
                  </a:cubicBezTo>
                  <a:lnTo>
                    <a:pt x="8055" y="5373"/>
                  </a:lnTo>
                  <a:lnTo>
                    <a:pt x="8937" y="7774"/>
                  </a:lnTo>
                  <a:cubicBezTo>
                    <a:pt x="9210" y="8564"/>
                    <a:pt x="9514" y="9385"/>
                    <a:pt x="9818" y="10206"/>
                  </a:cubicBezTo>
                  <a:cubicBezTo>
                    <a:pt x="10396" y="11817"/>
                    <a:pt x="10973" y="13428"/>
                    <a:pt x="11490" y="15039"/>
                  </a:cubicBezTo>
                  <a:cubicBezTo>
                    <a:pt x="12037" y="16619"/>
                    <a:pt x="12524" y="18230"/>
                    <a:pt x="12949" y="19780"/>
                  </a:cubicBezTo>
                  <a:cubicBezTo>
                    <a:pt x="13040" y="20175"/>
                    <a:pt x="13162" y="20571"/>
                    <a:pt x="13223" y="20935"/>
                  </a:cubicBezTo>
                  <a:cubicBezTo>
                    <a:pt x="13314" y="21331"/>
                    <a:pt x="13405" y="21695"/>
                    <a:pt x="13466" y="22030"/>
                  </a:cubicBezTo>
                  <a:cubicBezTo>
                    <a:pt x="13496" y="22212"/>
                    <a:pt x="13527" y="22394"/>
                    <a:pt x="13557" y="22577"/>
                  </a:cubicBezTo>
                  <a:cubicBezTo>
                    <a:pt x="13314" y="22638"/>
                    <a:pt x="13040" y="22698"/>
                    <a:pt x="12767" y="22790"/>
                  </a:cubicBezTo>
                  <a:cubicBezTo>
                    <a:pt x="12007" y="22972"/>
                    <a:pt x="11186" y="23154"/>
                    <a:pt x="10366" y="23337"/>
                  </a:cubicBezTo>
                  <a:cubicBezTo>
                    <a:pt x="9545" y="23519"/>
                    <a:pt x="8694" y="23671"/>
                    <a:pt x="7873" y="23823"/>
                  </a:cubicBezTo>
                  <a:cubicBezTo>
                    <a:pt x="6171" y="24157"/>
                    <a:pt x="4469" y="24461"/>
                    <a:pt x="2736" y="24735"/>
                  </a:cubicBezTo>
                  <a:lnTo>
                    <a:pt x="183" y="25191"/>
                  </a:lnTo>
                  <a:lnTo>
                    <a:pt x="1" y="25221"/>
                  </a:lnTo>
                  <a:cubicBezTo>
                    <a:pt x="213" y="27227"/>
                    <a:pt x="578" y="29203"/>
                    <a:pt x="730" y="31239"/>
                  </a:cubicBezTo>
                  <a:cubicBezTo>
                    <a:pt x="1612" y="31239"/>
                    <a:pt x="2493" y="31209"/>
                    <a:pt x="3405" y="31179"/>
                  </a:cubicBezTo>
                  <a:cubicBezTo>
                    <a:pt x="5198" y="31118"/>
                    <a:pt x="6992" y="31027"/>
                    <a:pt x="8785" y="30905"/>
                  </a:cubicBezTo>
                  <a:cubicBezTo>
                    <a:pt x="9697" y="30814"/>
                    <a:pt x="10609" y="30723"/>
                    <a:pt x="11521" y="30632"/>
                  </a:cubicBezTo>
                  <a:cubicBezTo>
                    <a:pt x="12432" y="30510"/>
                    <a:pt x="13375" y="30388"/>
                    <a:pt x="14317" y="30236"/>
                  </a:cubicBezTo>
                  <a:cubicBezTo>
                    <a:pt x="14803" y="30145"/>
                    <a:pt x="15290" y="30054"/>
                    <a:pt x="15806" y="29932"/>
                  </a:cubicBezTo>
                  <a:cubicBezTo>
                    <a:pt x="16293" y="29811"/>
                    <a:pt x="16809" y="29689"/>
                    <a:pt x="17417" y="29507"/>
                  </a:cubicBezTo>
                  <a:cubicBezTo>
                    <a:pt x="17691" y="29385"/>
                    <a:pt x="18025" y="29294"/>
                    <a:pt x="18390" y="29112"/>
                  </a:cubicBezTo>
                  <a:cubicBezTo>
                    <a:pt x="18542" y="29051"/>
                    <a:pt x="18755" y="28960"/>
                    <a:pt x="18968" y="28808"/>
                  </a:cubicBezTo>
                  <a:cubicBezTo>
                    <a:pt x="19211" y="28686"/>
                    <a:pt x="19454" y="28534"/>
                    <a:pt x="19758" y="28291"/>
                  </a:cubicBezTo>
                  <a:cubicBezTo>
                    <a:pt x="19849" y="28230"/>
                    <a:pt x="19910" y="28170"/>
                    <a:pt x="20001" y="28078"/>
                  </a:cubicBezTo>
                  <a:lnTo>
                    <a:pt x="20123" y="27957"/>
                  </a:lnTo>
                  <a:cubicBezTo>
                    <a:pt x="20183" y="27926"/>
                    <a:pt x="20214" y="27866"/>
                    <a:pt x="20275" y="27835"/>
                  </a:cubicBezTo>
                  <a:lnTo>
                    <a:pt x="20335" y="27744"/>
                  </a:lnTo>
                  <a:lnTo>
                    <a:pt x="20366" y="27714"/>
                  </a:lnTo>
                  <a:lnTo>
                    <a:pt x="20427" y="27653"/>
                  </a:lnTo>
                  <a:cubicBezTo>
                    <a:pt x="20457" y="27592"/>
                    <a:pt x="20518" y="27531"/>
                    <a:pt x="20578" y="27470"/>
                  </a:cubicBezTo>
                  <a:cubicBezTo>
                    <a:pt x="20609" y="27410"/>
                    <a:pt x="20670" y="27318"/>
                    <a:pt x="20730" y="27258"/>
                  </a:cubicBezTo>
                  <a:lnTo>
                    <a:pt x="20791" y="27136"/>
                  </a:lnTo>
                  <a:cubicBezTo>
                    <a:pt x="20822" y="27106"/>
                    <a:pt x="20852" y="27075"/>
                    <a:pt x="20882" y="27014"/>
                  </a:cubicBezTo>
                  <a:cubicBezTo>
                    <a:pt x="20943" y="26923"/>
                    <a:pt x="21004" y="26832"/>
                    <a:pt x="21034" y="26741"/>
                  </a:cubicBezTo>
                  <a:lnTo>
                    <a:pt x="21095" y="26650"/>
                  </a:lnTo>
                  <a:lnTo>
                    <a:pt x="21126" y="26559"/>
                  </a:lnTo>
                  <a:cubicBezTo>
                    <a:pt x="21156" y="26528"/>
                    <a:pt x="21156" y="26467"/>
                    <a:pt x="21186" y="26407"/>
                  </a:cubicBezTo>
                  <a:cubicBezTo>
                    <a:pt x="21217" y="26346"/>
                    <a:pt x="21247" y="26285"/>
                    <a:pt x="21278" y="26224"/>
                  </a:cubicBezTo>
                  <a:cubicBezTo>
                    <a:pt x="21278" y="26163"/>
                    <a:pt x="21308" y="26103"/>
                    <a:pt x="21338" y="26042"/>
                  </a:cubicBezTo>
                  <a:cubicBezTo>
                    <a:pt x="21338" y="25981"/>
                    <a:pt x="21369" y="25890"/>
                    <a:pt x="21399" y="25829"/>
                  </a:cubicBezTo>
                  <a:lnTo>
                    <a:pt x="21399" y="25738"/>
                  </a:lnTo>
                  <a:lnTo>
                    <a:pt x="21430" y="25677"/>
                  </a:lnTo>
                  <a:lnTo>
                    <a:pt x="21490" y="25343"/>
                  </a:lnTo>
                  <a:cubicBezTo>
                    <a:pt x="21490" y="25282"/>
                    <a:pt x="21521" y="25252"/>
                    <a:pt x="21521" y="25191"/>
                  </a:cubicBezTo>
                  <a:lnTo>
                    <a:pt x="21551" y="25039"/>
                  </a:lnTo>
                  <a:cubicBezTo>
                    <a:pt x="21551" y="24948"/>
                    <a:pt x="21582" y="24826"/>
                    <a:pt x="21582" y="24735"/>
                  </a:cubicBezTo>
                  <a:lnTo>
                    <a:pt x="21612" y="24461"/>
                  </a:lnTo>
                  <a:lnTo>
                    <a:pt x="21612" y="24340"/>
                  </a:lnTo>
                  <a:lnTo>
                    <a:pt x="21642" y="24218"/>
                  </a:lnTo>
                  <a:cubicBezTo>
                    <a:pt x="21673" y="23489"/>
                    <a:pt x="21642" y="22911"/>
                    <a:pt x="21612" y="22334"/>
                  </a:cubicBezTo>
                  <a:cubicBezTo>
                    <a:pt x="21582" y="21786"/>
                    <a:pt x="21490" y="21239"/>
                    <a:pt x="21430" y="20723"/>
                  </a:cubicBezTo>
                  <a:cubicBezTo>
                    <a:pt x="21278" y="19720"/>
                    <a:pt x="21095" y="18747"/>
                    <a:pt x="20852" y="17805"/>
                  </a:cubicBezTo>
                  <a:cubicBezTo>
                    <a:pt x="20639" y="16893"/>
                    <a:pt x="20396" y="15951"/>
                    <a:pt x="20153" y="15069"/>
                  </a:cubicBezTo>
                  <a:cubicBezTo>
                    <a:pt x="19879" y="14188"/>
                    <a:pt x="19606" y="13306"/>
                    <a:pt x="19332" y="12425"/>
                  </a:cubicBezTo>
                  <a:cubicBezTo>
                    <a:pt x="18755" y="10692"/>
                    <a:pt x="18116" y="8960"/>
                    <a:pt x="17478" y="7288"/>
                  </a:cubicBezTo>
                  <a:cubicBezTo>
                    <a:pt x="17113" y="6437"/>
                    <a:pt x="16779" y="5616"/>
                    <a:pt x="16445" y="4765"/>
                  </a:cubicBezTo>
                  <a:cubicBezTo>
                    <a:pt x="16262" y="4370"/>
                    <a:pt x="16080" y="3944"/>
                    <a:pt x="15898" y="3519"/>
                  </a:cubicBezTo>
                  <a:lnTo>
                    <a:pt x="15624" y="2911"/>
                  </a:lnTo>
                  <a:lnTo>
                    <a:pt x="15472" y="2607"/>
                  </a:lnTo>
                  <a:lnTo>
                    <a:pt x="15320" y="2272"/>
                  </a:lnTo>
                  <a:cubicBezTo>
                    <a:pt x="14640" y="865"/>
                    <a:pt x="13217" y="1"/>
                    <a:pt x="117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2820225" y="4072550"/>
              <a:ext cx="617050" cy="133000"/>
            </a:xfrm>
            <a:custGeom>
              <a:avLst/>
              <a:gdLst/>
              <a:ahLst/>
              <a:cxnLst/>
              <a:rect l="l" t="t" r="r" b="b"/>
              <a:pathLst>
                <a:path w="24682" h="5320" extrusionOk="0">
                  <a:moveTo>
                    <a:pt x="24652" y="0"/>
                  </a:moveTo>
                  <a:lnTo>
                    <a:pt x="2645" y="30"/>
                  </a:lnTo>
                  <a:cubicBezTo>
                    <a:pt x="1916" y="30"/>
                    <a:pt x="1247" y="334"/>
                    <a:pt x="791" y="821"/>
                  </a:cubicBezTo>
                  <a:cubicBezTo>
                    <a:pt x="305" y="1307"/>
                    <a:pt x="1" y="1945"/>
                    <a:pt x="1" y="2705"/>
                  </a:cubicBezTo>
                  <a:cubicBezTo>
                    <a:pt x="1" y="4134"/>
                    <a:pt x="1186" y="5319"/>
                    <a:pt x="2645" y="5319"/>
                  </a:cubicBezTo>
                  <a:lnTo>
                    <a:pt x="24682" y="5289"/>
                  </a:lnTo>
                  <a:lnTo>
                    <a:pt x="24682" y="4559"/>
                  </a:lnTo>
                  <a:lnTo>
                    <a:pt x="24104" y="4559"/>
                  </a:lnTo>
                  <a:lnTo>
                    <a:pt x="24074" y="882"/>
                  </a:lnTo>
                  <a:lnTo>
                    <a:pt x="24652" y="882"/>
                  </a:lnTo>
                  <a:lnTo>
                    <a:pt x="2465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2876450" y="4094575"/>
              <a:ext cx="549425" cy="91975"/>
            </a:xfrm>
            <a:custGeom>
              <a:avLst/>
              <a:gdLst/>
              <a:ahLst/>
              <a:cxnLst/>
              <a:rect l="l" t="t" r="r" b="b"/>
              <a:pathLst>
                <a:path w="21977" h="3679" extrusionOk="0">
                  <a:moveTo>
                    <a:pt x="21977" y="1"/>
                  </a:moveTo>
                  <a:lnTo>
                    <a:pt x="1794" y="31"/>
                  </a:lnTo>
                  <a:cubicBezTo>
                    <a:pt x="1278" y="31"/>
                    <a:pt x="852" y="244"/>
                    <a:pt x="518" y="578"/>
                  </a:cubicBezTo>
                  <a:cubicBezTo>
                    <a:pt x="183" y="882"/>
                    <a:pt x="1" y="1368"/>
                    <a:pt x="1" y="1855"/>
                  </a:cubicBezTo>
                  <a:cubicBezTo>
                    <a:pt x="1" y="2888"/>
                    <a:pt x="791" y="3678"/>
                    <a:pt x="1794" y="3678"/>
                  </a:cubicBezTo>
                  <a:lnTo>
                    <a:pt x="21977" y="3678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2770825" y="3941075"/>
              <a:ext cx="617075" cy="133000"/>
            </a:xfrm>
            <a:custGeom>
              <a:avLst/>
              <a:gdLst/>
              <a:ahLst/>
              <a:cxnLst/>
              <a:rect l="l" t="t" r="r" b="b"/>
              <a:pathLst>
                <a:path w="24683" h="5320" extrusionOk="0">
                  <a:moveTo>
                    <a:pt x="24682" y="1"/>
                  </a:moveTo>
                  <a:lnTo>
                    <a:pt x="2645" y="31"/>
                  </a:lnTo>
                  <a:cubicBezTo>
                    <a:pt x="1916" y="31"/>
                    <a:pt x="1247" y="305"/>
                    <a:pt x="791" y="791"/>
                  </a:cubicBezTo>
                  <a:cubicBezTo>
                    <a:pt x="305" y="1277"/>
                    <a:pt x="1" y="1946"/>
                    <a:pt x="1" y="2675"/>
                  </a:cubicBezTo>
                  <a:cubicBezTo>
                    <a:pt x="31" y="4134"/>
                    <a:pt x="1186" y="5320"/>
                    <a:pt x="2676" y="5320"/>
                  </a:cubicBezTo>
                  <a:lnTo>
                    <a:pt x="24682" y="5289"/>
                  </a:lnTo>
                  <a:lnTo>
                    <a:pt x="24682" y="4530"/>
                  </a:lnTo>
                  <a:lnTo>
                    <a:pt x="24105" y="4530"/>
                  </a:lnTo>
                  <a:lnTo>
                    <a:pt x="24105" y="852"/>
                  </a:lnTo>
                  <a:lnTo>
                    <a:pt x="24682" y="852"/>
                  </a:lnTo>
                  <a:lnTo>
                    <a:pt x="246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827075" y="3962350"/>
              <a:ext cx="550175" cy="92725"/>
            </a:xfrm>
            <a:custGeom>
              <a:avLst/>
              <a:gdLst/>
              <a:ahLst/>
              <a:cxnLst/>
              <a:rect l="l" t="t" r="r" b="b"/>
              <a:pathLst>
                <a:path w="22007" h="3709" extrusionOk="0">
                  <a:moveTo>
                    <a:pt x="21976" y="1"/>
                  </a:moveTo>
                  <a:lnTo>
                    <a:pt x="1794" y="31"/>
                  </a:lnTo>
                  <a:cubicBezTo>
                    <a:pt x="1277" y="31"/>
                    <a:pt x="851" y="244"/>
                    <a:pt x="517" y="578"/>
                  </a:cubicBezTo>
                  <a:cubicBezTo>
                    <a:pt x="213" y="913"/>
                    <a:pt x="0" y="1368"/>
                    <a:pt x="0" y="1885"/>
                  </a:cubicBezTo>
                  <a:cubicBezTo>
                    <a:pt x="0" y="2888"/>
                    <a:pt x="790" y="3709"/>
                    <a:pt x="1794" y="3709"/>
                  </a:cubicBezTo>
                  <a:lnTo>
                    <a:pt x="22007" y="3679"/>
                  </a:lnTo>
                  <a:lnTo>
                    <a:pt x="219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2867350" y="3808850"/>
              <a:ext cx="616300" cy="132250"/>
            </a:xfrm>
            <a:custGeom>
              <a:avLst/>
              <a:gdLst/>
              <a:ahLst/>
              <a:cxnLst/>
              <a:rect l="l" t="t" r="r" b="b"/>
              <a:pathLst>
                <a:path w="24652" h="5290" extrusionOk="0">
                  <a:moveTo>
                    <a:pt x="2614" y="1"/>
                  </a:moveTo>
                  <a:cubicBezTo>
                    <a:pt x="1885" y="1"/>
                    <a:pt x="1246" y="305"/>
                    <a:pt x="760" y="791"/>
                  </a:cubicBezTo>
                  <a:cubicBezTo>
                    <a:pt x="274" y="1277"/>
                    <a:pt x="0" y="1946"/>
                    <a:pt x="0" y="2676"/>
                  </a:cubicBezTo>
                  <a:cubicBezTo>
                    <a:pt x="0" y="4135"/>
                    <a:pt x="1186" y="5290"/>
                    <a:pt x="2645" y="5290"/>
                  </a:cubicBezTo>
                  <a:lnTo>
                    <a:pt x="24651" y="5259"/>
                  </a:lnTo>
                  <a:lnTo>
                    <a:pt x="24651" y="4530"/>
                  </a:lnTo>
                  <a:lnTo>
                    <a:pt x="24074" y="4530"/>
                  </a:lnTo>
                  <a:lnTo>
                    <a:pt x="24074" y="852"/>
                  </a:lnTo>
                  <a:lnTo>
                    <a:pt x="24651" y="852"/>
                  </a:lnTo>
                  <a:lnTo>
                    <a:pt x="246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2923575" y="3830125"/>
              <a:ext cx="549425" cy="92750"/>
            </a:xfrm>
            <a:custGeom>
              <a:avLst/>
              <a:gdLst/>
              <a:ahLst/>
              <a:cxnLst/>
              <a:rect l="l" t="t" r="r" b="b"/>
              <a:pathLst>
                <a:path w="21977" h="3710" extrusionOk="0">
                  <a:moveTo>
                    <a:pt x="21977" y="1"/>
                  </a:moveTo>
                  <a:lnTo>
                    <a:pt x="1763" y="31"/>
                  </a:lnTo>
                  <a:cubicBezTo>
                    <a:pt x="1277" y="31"/>
                    <a:pt x="821" y="244"/>
                    <a:pt x="517" y="578"/>
                  </a:cubicBezTo>
                  <a:cubicBezTo>
                    <a:pt x="183" y="913"/>
                    <a:pt x="0" y="1369"/>
                    <a:pt x="0" y="1855"/>
                  </a:cubicBezTo>
                  <a:cubicBezTo>
                    <a:pt x="0" y="2888"/>
                    <a:pt x="791" y="3709"/>
                    <a:pt x="1763" y="3709"/>
                  </a:cubicBezTo>
                  <a:lnTo>
                    <a:pt x="21977" y="3679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2910650" y="3466900"/>
              <a:ext cx="84375" cy="300950"/>
            </a:xfrm>
            <a:custGeom>
              <a:avLst/>
              <a:gdLst/>
              <a:ahLst/>
              <a:cxnLst/>
              <a:rect l="l" t="t" r="r" b="b"/>
              <a:pathLst>
                <a:path w="3375" h="12038" extrusionOk="0">
                  <a:moveTo>
                    <a:pt x="1551" y="1"/>
                  </a:moveTo>
                  <a:lnTo>
                    <a:pt x="1" y="244"/>
                  </a:lnTo>
                  <a:lnTo>
                    <a:pt x="1794" y="12037"/>
                  </a:lnTo>
                  <a:lnTo>
                    <a:pt x="3375" y="11794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2910650" y="3427400"/>
              <a:ext cx="38775" cy="44850"/>
            </a:xfrm>
            <a:custGeom>
              <a:avLst/>
              <a:gdLst/>
              <a:ahLst/>
              <a:cxnLst/>
              <a:rect l="l" t="t" r="r" b="b"/>
              <a:pathLst>
                <a:path w="1551" h="1794" extrusionOk="0">
                  <a:moveTo>
                    <a:pt x="517" y="0"/>
                  </a:moveTo>
                  <a:lnTo>
                    <a:pt x="335" y="608"/>
                  </a:lnTo>
                  <a:lnTo>
                    <a:pt x="1" y="1794"/>
                  </a:lnTo>
                  <a:lnTo>
                    <a:pt x="1551" y="1550"/>
                  </a:lnTo>
                  <a:lnTo>
                    <a:pt x="882" y="51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2952450" y="3740475"/>
              <a:ext cx="42575" cy="27375"/>
            </a:xfrm>
            <a:custGeom>
              <a:avLst/>
              <a:gdLst/>
              <a:ahLst/>
              <a:cxnLst/>
              <a:rect l="l" t="t" r="r" b="b"/>
              <a:pathLst>
                <a:path w="1703" h="1095" extrusionOk="0">
                  <a:moveTo>
                    <a:pt x="1551" y="0"/>
                  </a:moveTo>
                  <a:lnTo>
                    <a:pt x="0" y="243"/>
                  </a:lnTo>
                  <a:lnTo>
                    <a:pt x="122" y="1094"/>
                  </a:lnTo>
                  <a:lnTo>
                    <a:pt x="1703" y="85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2955500" y="3761750"/>
              <a:ext cx="41800" cy="22825"/>
            </a:xfrm>
            <a:custGeom>
              <a:avLst/>
              <a:gdLst/>
              <a:ahLst/>
              <a:cxnLst/>
              <a:rect l="l" t="t" r="r" b="b"/>
              <a:pathLst>
                <a:path w="1672" h="913" extrusionOk="0">
                  <a:moveTo>
                    <a:pt x="1581" y="0"/>
                  </a:moveTo>
                  <a:lnTo>
                    <a:pt x="0" y="243"/>
                  </a:lnTo>
                  <a:lnTo>
                    <a:pt x="91" y="821"/>
                  </a:lnTo>
                  <a:cubicBezTo>
                    <a:pt x="122" y="882"/>
                    <a:pt x="152" y="912"/>
                    <a:pt x="213" y="912"/>
                  </a:cubicBezTo>
                  <a:lnTo>
                    <a:pt x="1581" y="699"/>
                  </a:lnTo>
                  <a:cubicBezTo>
                    <a:pt x="1641" y="699"/>
                    <a:pt x="1672" y="639"/>
                    <a:pt x="1672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2919025" y="3427400"/>
              <a:ext cx="13700" cy="15225"/>
            </a:xfrm>
            <a:custGeom>
              <a:avLst/>
              <a:gdLst/>
              <a:ahLst/>
              <a:cxnLst/>
              <a:rect l="l" t="t" r="r" b="b"/>
              <a:pathLst>
                <a:path w="548" h="609" extrusionOk="0">
                  <a:moveTo>
                    <a:pt x="182" y="0"/>
                  </a:moveTo>
                  <a:lnTo>
                    <a:pt x="0" y="608"/>
                  </a:lnTo>
                  <a:lnTo>
                    <a:pt x="0" y="608"/>
                  </a:lnTo>
                  <a:lnTo>
                    <a:pt x="547" y="51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2950175" y="3725275"/>
              <a:ext cx="41825" cy="21300"/>
            </a:xfrm>
            <a:custGeom>
              <a:avLst/>
              <a:gdLst/>
              <a:ahLst/>
              <a:cxnLst/>
              <a:rect l="l" t="t" r="r" b="b"/>
              <a:pathLst>
                <a:path w="1673" h="852" extrusionOk="0">
                  <a:moveTo>
                    <a:pt x="1581" y="0"/>
                  </a:moveTo>
                  <a:lnTo>
                    <a:pt x="0" y="243"/>
                  </a:lnTo>
                  <a:lnTo>
                    <a:pt x="91" y="851"/>
                  </a:lnTo>
                  <a:lnTo>
                    <a:pt x="1672" y="60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2980575" y="3467675"/>
              <a:ext cx="41050" cy="299400"/>
            </a:xfrm>
            <a:custGeom>
              <a:avLst/>
              <a:gdLst/>
              <a:ahLst/>
              <a:cxnLst/>
              <a:rect l="l" t="t" r="r" b="b"/>
              <a:pathLst>
                <a:path w="1642" h="11976" extrusionOk="0">
                  <a:moveTo>
                    <a:pt x="0" y="0"/>
                  </a:moveTo>
                  <a:lnTo>
                    <a:pt x="61" y="11976"/>
                  </a:lnTo>
                  <a:lnTo>
                    <a:pt x="1641" y="1194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2980575" y="3425125"/>
              <a:ext cx="40300" cy="42575"/>
            </a:xfrm>
            <a:custGeom>
              <a:avLst/>
              <a:gdLst/>
              <a:ahLst/>
              <a:cxnLst/>
              <a:rect l="l" t="t" r="r" b="b"/>
              <a:pathLst>
                <a:path w="1612" h="1703" extrusionOk="0">
                  <a:moveTo>
                    <a:pt x="790" y="0"/>
                  </a:moveTo>
                  <a:lnTo>
                    <a:pt x="547" y="578"/>
                  </a:lnTo>
                  <a:lnTo>
                    <a:pt x="0" y="1702"/>
                  </a:lnTo>
                  <a:lnTo>
                    <a:pt x="1611" y="1702"/>
                  </a:lnTo>
                  <a:lnTo>
                    <a:pt x="1064" y="578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2982075" y="3745025"/>
              <a:ext cx="39550" cy="22050"/>
            </a:xfrm>
            <a:custGeom>
              <a:avLst/>
              <a:gdLst/>
              <a:ahLst/>
              <a:cxnLst/>
              <a:rect l="l" t="t" r="r" b="b"/>
              <a:pathLst>
                <a:path w="1582" h="882" extrusionOk="0">
                  <a:moveTo>
                    <a:pt x="1" y="1"/>
                  </a:moveTo>
                  <a:lnTo>
                    <a:pt x="1" y="882"/>
                  </a:lnTo>
                  <a:lnTo>
                    <a:pt x="1581" y="852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2982075" y="3767075"/>
              <a:ext cx="39550" cy="16725"/>
            </a:xfrm>
            <a:custGeom>
              <a:avLst/>
              <a:gdLst/>
              <a:ahLst/>
              <a:cxnLst/>
              <a:rect l="l" t="t" r="r" b="b"/>
              <a:pathLst>
                <a:path w="1582" h="669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638"/>
                    <a:pt x="31" y="669"/>
                    <a:pt x="92" y="669"/>
                  </a:cubicBezTo>
                  <a:lnTo>
                    <a:pt x="1490" y="669"/>
                  </a:lnTo>
                  <a:cubicBezTo>
                    <a:pt x="1521" y="669"/>
                    <a:pt x="1581" y="638"/>
                    <a:pt x="1581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2994250" y="3425125"/>
              <a:ext cx="12925" cy="14450"/>
            </a:xfrm>
            <a:custGeom>
              <a:avLst/>
              <a:gdLst/>
              <a:ahLst/>
              <a:cxnLst/>
              <a:rect l="l" t="t" r="r" b="b"/>
              <a:pathLst>
                <a:path w="517" h="578" extrusionOk="0">
                  <a:moveTo>
                    <a:pt x="243" y="0"/>
                  </a:moveTo>
                  <a:lnTo>
                    <a:pt x="0" y="578"/>
                  </a:lnTo>
                  <a:lnTo>
                    <a:pt x="517" y="57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2982075" y="3729075"/>
              <a:ext cx="39550" cy="15975"/>
            </a:xfrm>
            <a:custGeom>
              <a:avLst/>
              <a:gdLst/>
              <a:ahLst/>
              <a:cxnLst/>
              <a:rect l="l" t="t" r="r" b="b"/>
              <a:pathLst>
                <a:path w="1582" h="639" extrusionOk="0">
                  <a:moveTo>
                    <a:pt x="1" y="0"/>
                  </a:moveTo>
                  <a:lnTo>
                    <a:pt x="1" y="639"/>
                  </a:lnTo>
                  <a:lnTo>
                    <a:pt x="1581" y="6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5"/>
            <p:cNvSpPr/>
            <p:nvPr/>
          </p:nvSpPr>
          <p:spPr>
            <a:xfrm>
              <a:off x="3007925" y="3466150"/>
              <a:ext cx="81325" cy="301700"/>
            </a:xfrm>
            <a:custGeom>
              <a:avLst/>
              <a:gdLst/>
              <a:ahLst/>
              <a:cxnLst/>
              <a:rect l="l" t="t" r="r" b="b"/>
              <a:pathLst>
                <a:path w="3253" h="12068" extrusionOk="0">
                  <a:moveTo>
                    <a:pt x="1672" y="0"/>
                  </a:moveTo>
                  <a:lnTo>
                    <a:pt x="0" y="11855"/>
                  </a:lnTo>
                  <a:lnTo>
                    <a:pt x="1581" y="12067"/>
                  </a:lnTo>
                  <a:lnTo>
                    <a:pt x="3253" y="244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5"/>
            <p:cNvSpPr/>
            <p:nvPr/>
          </p:nvSpPr>
          <p:spPr>
            <a:xfrm>
              <a:off x="3049725" y="3426625"/>
              <a:ext cx="39525" cy="45625"/>
            </a:xfrm>
            <a:custGeom>
              <a:avLst/>
              <a:gdLst/>
              <a:ahLst/>
              <a:cxnLst/>
              <a:rect l="l" t="t" r="r" b="b"/>
              <a:pathLst>
                <a:path w="1581" h="1825" extrusionOk="0">
                  <a:moveTo>
                    <a:pt x="1034" y="1"/>
                  </a:moveTo>
                  <a:lnTo>
                    <a:pt x="669" y="548"/>
                  </a:lnTo>
                  <a:lnTo>
                    <a:pt x="0" y="1581"/>
                  </a:lnTo>
                  <a:lnTo>
                    <a:pt x="1581" y="1825"/>
                  </a:lnTo>
                  <a:lnTo>
                    <a:pt x="1216" y="60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3007925" y="3741225"/>
              <a:ext cx="41825" cy="26625"/>
            </a:xfrm>
            <a:custGeom>
              <a:avLst/>
              <a:gdLst/>
              <a:ahLst/>
              <a:cxnLst/>
              <a:rect l="l" t="t" r="r" b="b"/>
              <a:pathLst>
                <a:path w="1673" h="1065" extrusionOk="0">
                  <a:moveTo>
                    <a:pt x="122" y="1"/>
                  </a:moveTo>
                  <a:lnTo>
                    <a:pt x="0" y="852"/>
                  </a:lnTo>
                  <a:lnTo>
                    <a:pt x="1551" y="1064"/>
                  </a:lnTo>
                  <a:lnTo>
                    <a:pt x="1672" y="21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3005650" y="3762500"/>
              <a:ext cx="41050" cy="22075"/>
            </a:xfrm>
            <a:custGeom>
              <a:avLst/>
              <a:gdLst/>
              <a:ahLst/>
              <a:cxnLst/>
              <a:rect l="l" t="t" r="r" b="b"/>
              <a:pathLst>
                <a:path w="1642" h="883" extrusionOk="0">
                  <a:moveTo>
                    <a:pt x="91" y="1"/>
                  </a:moveTo>
                  <a:lnTo>
                    <a:pt x="0" y="578"/>
                  </a:lnTo>
                  <a:cubicBezTo>
                    <a:pt x="0" y="639"/>
                    <a:pt x="31" y="700"/>
                    <a:pt x="91" y="700"/>
                  </a:cubicBezTo>
                  <a:lnTo>
                    <a:pt x="1459" y="882"/>
                  </a:lnTo>
                  <a:cubicBezTo>
                    <a:pt x="1520" y="882"/>
                    <a:pt x="1550" y="852"/>
                    <a:pt x="1581" y="791"/>
                  </a:cubicBezTo>
                  <a:lnTo>
                    <a:pt x="1642" y="21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3066425" y="3426625"/>
              <a:ext cx="13700" cy="15225"/>
            </a:xfrm>
            <a:custGeom>
              <a:avLst/>
              <a:gdLst/>
              <a:ahLst/>
              <a:cxnLst/>
              <a:rect l="l" t="t" r="r" b="b"/>
              <a:pathLst>
                <a:path w="548" h="609" extrusionOk="0">
                  <a:moveTo>
                    <a:pt x="366" y="1"/>
                  </a:moveTo>
                  <a:lnTo>
                    <a:pt x="1" y="548"/>
                  </a:lnTo>
                  <a:lnTo>
                    <a:pt x="548" y="60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5"/>
            <p:cNvSpPr/>
            <p:nvPr/>
          </p:nvSpPr>
          <p:spPr>
            <a:xfrm>
              <a:off x="3010950" y="3725275"/>
              <a:ext cx="41075" cy="21300"/>
            </a:xfrm>
            <a:custGeom>
              <a:avLst/>
              <a:gdLst/>
              <a:ahLst/>
              <a:cxnLst/>
              <a:rect l="l" t="t" r="r" b="b"/>
              <a:pathLst>
                <a:path w="1643" h="852" extrusionOk="0">
                  <a:moveTo>
                    <a:pt x="92" y="0"/>
                  </a:moveTo>
                  <a:lnTo>
                    <a:pt x="1" y="608"/>
                  </a:lnTo>
                  <a:lnTo>
                    <a:pt x="1551" y="851"/>
                  </a:lnTo>
                  <a:lnTo>
                    <a:pt x="1642" y="2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>
              <a:off x="2893925" y="3618125"/>
              <a:ext cx="211275" cy="31175"/>
            </a:xfrm>
            <a:custGeom>
              <a:avLst/>
              <a:gdLst/>
              <a:ahLst/>
              <a:cxnLst/>
              <a:rect l="l" t="t" r="r" b="b"/>
              <a:pathLst>
                <a:path w="8451" h="1247" extrusionOk="0">
                  <a:moveTo>
                    <a:pt x="1" y="0"/>
                  </a:moveTo>
                  <a:lnTo>
                    <a:pt x="153" y="1247"/>
                  </a:lnTo>
                  <a:lnTo>
                    <a:pt x="8390" y="45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>
              <a:off x="2890900" y="3589250"/>
              <a:ext cx="217350" cy="219625"/>
            </a:xfrm>
            <a:custGeom>
              <a:avLst/>
              <a:gdLst/>
              <a:ahLst/>
              <a:cxnLst/>
              <a:rect l="l" t="t" r="r" b="b"/>
              <a:pathLst>
                <a:path w="8694" h="8785" extrusionOk="0">
                  <a:moveTo>
                    <a:pt x="0" y="0"/>
                  </a:moveTo>
                  <a:lnTo>
                    <a:pt x="122" y="1155"/>
                  </a:lnTo>
                  <a:lnTo>
                    <a:pt x="274" y="2402"/>
                  </a:lnTo>
                  <a:lnTo>
                    <a:pt x="973" y="8785"/>
                  </a:lnTo>
                  <a:lnTo>
                    <a:pt x="7721" y="8785"/>
                  </a:lnTo>
                  <a:lnTo>
                    <a:pt x="8511" y="1611"/>
                  </a:lnTo>
                  <a:lnTo>
                    <a:pt x="8572" y="1155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another table</a:t>
            </a:r>
            <a:endParaRPr/>
          </a:p>
        </p:txBody>
      </p:sp>
      <p:graphicFrame>
        <p:nvGraphicFramePr>
          <p:cNvPr id="1393" name="Google Shape;1393;p66"/>
          <p:cNvGraphicFramePr/>
          <p:nvPr/>
        </p:nvGraphicFramePr>
        <p:xfrm>
          <a:off x="1690550" y="1898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{888C8A3D-44C2-4643-AF6B-C79B2CF650BF}</a:tableStyleId>
              </a:tblPr>
              <a:tblGrid>
                <a:gridCol w="13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02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Fortran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816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Despite being red, Mars is a cold place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34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Saturn is a gas giant and has several rings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434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1143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Lisp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Mercury is the closest planet to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Jupiter is the biggest planet of them all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1143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Python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Venus is the second planet from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34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Neptune is far away from Earth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434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94" name="Google Shape;1394;p66"/>
          <p:cNvGrpSpPr/>
          <p:nvPr/>
        </p:nvGrpSpPr>
        <p:grpSpPr>
          <a:xfrm>
            <a:off x="1035305" y="3453903"/>
            <a:ext cx="365753" cy="365751"/>
            <a:chOff x="-3031325" y="3597450"/>
            <a:chExt cx="293825" cy="292250"/>
          </a:xfrm>
        </p:grpSpPr>
        <p:sp>
          <p:nvSpPr>
            <p:cNvPr id="1395" name="Google Shape;1395;p66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66"/>
          <p:cNvGrpSpPr/>
          <p:nvPr/>
        </p:nvGrpSpPr>
        <p:grpSpPr>
          <a:xfrm>
            <a:off x="1035304" y="2091030"/>
            <a:ext cx="365746" cy="365749"/>
            <a:chOff x="-5613150" y="3991275"/>
            <a:chExt cx="294600" cy="292225"/>
          </a:xfrm>
        </p:grpSpPr>
        <p:sp>
          <p:nvSpPr>
            <p:cNvPr id="1400" name="Google Shape;1400;p66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66"/>
          <p:cNvGrpSpPr/>
          <p:nvPr/>
        </p:nvGrpSpPr>
        <p:grpSpPr>
          <a:xfrm>
            <a:off x="1026983" y="2761470"/>
            <a:ext cx="382398" cy="365753"/>
            <a:chOff x="-1592325" y="3957400"/>
            <a:chExt cx="293025" cy="277275"/>
          </a:xfrm>
        </p:grpSpPr>
        <p:sp>
          <p:nvSpPr>
            <p:cNvPr id="1410" name="Google Shape;1410;p66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6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6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Diagram</a:t>
            </a:r>
            <a:endParaRPr b="1"/>
          </a:p>
        </p:txBody>
      </p:sp>
      <p:cxnSp>
        <p:nvCxnSpPr>
          <p:cNvPr id="1419" name="Google Shape;1419;p67"/>
          <p:cNvCxnSpPr>
            <a:stCxn id="1420" idx="2"/>
            <a:endCxn id="1421" idx="0"/>
          </p:cNvCxnSpPr>
          <p:nvPr/>
        </p:nvCxnSpPr>
        <p:spPr>
          <a:xfrm rot="-5400000" flipH="1">
            <a:off x="5133275" y="1084300"/>
            <a:ext cx="647700" cy="1770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2" name="Google Shape;1422;p67"/>
          <p:cNvCxnSpPr>
            <a:stCxn id="1423" idx="0"/>
            <a:endCxn id="1420" idx="2"/>
          </p:cNvCxnSpPr>
          <p:nvPr/>
        </p:nvCxnSpPr>
        <p:spPr>
          <a:xfrm rot="-5400000">
            <a:off x="3363000" y="1084400"/>
            <a:ext cx="647700" cy="1770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4" name="Google Shape;1424;p67"/>
          <p:cNvCxnSpPr>
            <a:stCxn id="1423" idx="2"/>
            <a:endCxn id="1425" idx="0"/>
          </p:cNvCxnSpPr>
          <p:nvPr/>
        </p:nvCxnSpPr>
        <p:spPr>
          <a:xfrm rot="-5400000" flipH="1">
            <a:off x="288150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6" name="Google Shape;1426;p67"/>
          <p:cNvCxnSpPr>
            <a:stCxn id="1427" idx="0"/>
            <a:endCxn id="1423" idx="2"/>
          </p:cNvCxnSpPr>
          <p:nvPr/>
        </p:nvCxnSpPr>
        <p:spPr>
          <a:xfrm rot="-5400000">
            <a:off x="203625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8" name="Google Shape;1428;p67"/>
          <p:cNvCxnSpPr>
            <a:stCxn id="1421" idx="2"/>
            <a:endCxn id="1429" idx="0"/>
          </p:cNvCxnSpPr>
          <p:nvPr/>
        </p:nvCxnSpPr>
        <p:spPr>
          <a:xfrm rot="-5400000" flipH="1">
            <a:off x="642210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30" name="Google Shape;1430;p67"/>
          <p:cNvCxnSpPr>
            <a:stCxn id="1431" idx="0"/>
            <a:endCxn id="1421" idx="2"/>
          </p:cNvCxnSpPr>
          <p:nvPr/>
        </p:nvCxnSpPr>
        <p:spPr>
          <a:xfrm rot="-5400000">
            <a:off x="5576850" y="2579900"/>
            <a:ext cx="6858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20" name="Google Shape;1420;p67"/>
          <p:cNvSpPr txBox="1"/>
          <p:nvPr/>
        </p:nvSpPr>
        <p:spPr>
          <a:xfrm>
            <a:off x="3490025" y="1279300"/>
            <a:ext cx="2163900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Programming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423" name="Google Shape;1423;p67"/>
          <p:cNvSpPr txBox="1"/>
          <p:nvPr/>
        </p:nvSpPr>
        <p:spPr>
          <a:xfrm>
            <a:off x="2032650" y="2293400"/>
            <a:ext cx="1538100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Mercury</a:t>
            </a:r>
            <a:endParaRPr sz="16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21" name="Google Shape;1421;p67"/>
          <p:cNvSpPr txBox="1"/>
          <p:nvPr/>
        </p:nvSpPr>
        <p:spPr>
          <a:xfrm>
            <a:off x="5573250" y="2293400"/>
            <a:ext cx="1538100" cy="36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Mars</a:t>
            </a:r>
            <a:endParaRPr sz="16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29" name="Google Shape;1429;p67"/>
          <p:cNvSpPr txBox="1"/>
          <p:nvPr/>
        </p:nvSpPr>
        <p:spPr>
          <a:xfrm>
            <a:off x="6418500" y="3345500"/>
            <a:ext cx="1538100" cy="96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Earth is the planet where we all live on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31" name="Google Shape;1431;p67"/>
          <p:cNvSpPr txBox="1"/>
          <p:nvPr/>
        </p:nvSpPr>
        <p:spPr>
          <a:xfrm>
            <a:off x="4728000" y="3345500"/>
            <a:ext cx="1538100" cy="96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Saturn is a gas giant and has several rings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25" name="Google Shape;1425;p67"/>
          <p:cNvSpPr txBox="1"/>
          <p:nvPr/>
        </p:nvSpPr>
        <p:spPr>
          <a:xfrm>
            <a:off x="2877900" y="3345500"/>
            <a:ext cx="1538100" cy="96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27" name="Google Shape;1427;p67"/>
          <p:cNvSpPr txBox="1"/>
          <p:nvPr/>
        </p:nvSpPr>
        <p:spPr>
          <a:xfrm>
            <a:off x="1187400" y="3345500"/>
            <a:ext cx="1538100" cy="96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8"/>
          <p:cNvSpPr/>
          <p:nvPr/>
        </p:nvSpPr>
        <p:spPr>
          <a:xfrm>
            <a:off x="1056775" y="13374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6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 text columns?</a:t>
            </a:r>
            <a:endParaRPr/>
          </a:p>
        </p:txBody>
      </p:sp>
      <p:sp>
        <p:nvSpPr>
          <p:cNvPr id="1438" name="Google Shape;1438;p68"/>
          <p:cNvSpPr txBox="1">
            <a:spLocks noGrp="1"/>
          </p:cNvSpPr>
          <p:nvPr>
            <p:ph type="subTitle" idx="1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439" name="Google Shape;1439;p68"/>
          <p:cNvSpPr txBox="1">
            <a:spLocks noGrp="1"/>
          </p:cNvSpPr>
          <p:nvPr>
            <p:ph type="subTitle" idx="2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440" name="Google Shape;1440;p68"/>
          <p:cNvSpPr txBox="1">
            <a:spLocks noGrp="1"/>
          </p:cNvSpPr>
          <p:nvPr>
            <p:ph type="subTitle" idx="3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the closest planet to the Sun</a:t>
            </a:r>
            <a:endParaRPr/>
          </a:p>
        </p:txBody>
      </p:sp>
      <p:sp>
        <p:nvSpPr>
          <p:cNvPr id="1441" name="Google Shape;1441;p68"/>
          <p:cNvSpPr txBox="1">
            <a:spLocks noGrp="1"/>
          </p:cNvSpPr>
          <p:nvPr>
            <p:ph type="subTitle" idx="4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442" name="Google Shape;1442;p68"/>
          <p:cNvSpPr txBox="1">
            <a:spLocks noGrp="1"/>
          </p:cNvSpPr>
          <p:nvPr>
            <p:ph type="subTitle" idx="5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443" name="Google Shape;1443;p68"/>
          <p:cNvSpPr txBox="1">
            <a:spLocks noGrp="1"/>
          </p:cNvSpPr>
          <p:nvPr>
            <p:ph type="subTitle" idx="6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444" name="Google Shape;1444;p68"/>
          <p:cNvSpPr txBox="1">
            <a:spLocks noGrp="1"/>
          </p:cNvSpPr>
          <p:nvPr>
            <p:ph type="subTitle" idx="7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445" name="Google Shape;1445;p68"/>
          <p:cNvSpPr txBox="1">
            <a:spLocks noGrp="1"/>
          </p:cNvSpPr>
          <p:nvPr>
            <p:ph type="subTitle" idx="8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grpSp>
        <p:nvGrpSpPr>
          <p:cNvPr id="1446" name="Google Shape;1446;p68"/>
          <p:cNvGrpSpPr/>
          <p:nvPr/>
        </p:nvGrpSpPr>
        <p:grpSpPr>
          <a:xfrm>
            <a:off x="1315466" y="1437473"/>
            <a:ext cx="2547716" cy="3334552"/>
            <a:chOff x="5068000" y="2325225"/>
            <a:chExt cx="1918750" cy="2511525"/>
          </a:xfrm>
        </p:grpSpPr>
        <p:sp>
          <p:nvSpPr>
            <p:cNvPr id="1447" name="Google Shape;1447;p68"/>
            <p:cNvSpPr/>
            <p:nvPr/>
          </p:nvSpPr>
          <p:spPr>
            <a:xfrm>
              <a:off x="5068000" y="3228250"/>
              <a:ext cx="1769750" cy="1608500"/>
            </a:xfrm>
            <a:custGeom>
              <a:avLst/>
              <a:gdLst/>
              <a:ahLst/>
              <a:cxnLst/>
              <a:rect l="l" t="t" r="r" b="b"/>
              <a:pathLst>
                <a:path w="70790" h="64340" extrusionOk="0">
                  <a:moveTo>
                    <a:pt x="24998" y="0"/>
                  </a:moveTo>
                  <a:cubicBezTo>
                    <a:pt x="18320" y="0"/>
                    <a:pt x="11810" y="2898"/>
                    <a:pt x="7417" y="8270"/>
                  </a:cubicBezTo>
                  <a:cubicBezTo>
                    <a:pt x="7143" y="8635"/>
                    <a:pt x="6839" y="9000"/>
                    <a:pt x="6566" y="9395"/>
                  </a:cubicBezTo>
                  <a:cubicBezTo>
                    <a:pt x="5775" y="10428"/>
                    <a:pt x="5046" y="11522"/>
                    <a:pt x="4377" y="12738"/>
                  </a:cubicBezTo>
                  <a:cubicBezTo>
                    <a:pt x="1641" y="17632"/>
                    <a:pt x="0" y="24137"/>
                    <a:pt x="2493" y="32739"/>
                  </a:cubicBezTo>
                  <a:cubicBezTo>
                    <a:pt x="10882" y="61614"/>
                    <a:pt x="27113" y="63742"/>
                    <a:pt x="42767" y="64289"/>
                  </a:cubicBezTo>
                  <a:cubicBezTo>
                    <a:pt x="43719" y="64323"/>
                    <a:pt x="44640" y="64340"/>
                    <a:pt x="45529" y="64340"/>
                  </a:cubicBezTo>
                  <a:cubicBezTo>
                    <a:pt x="67619" y="64340"/>
                    <a:pt x="70789" y="54062"/>
                    <a:pt x="69971" y="45414"/>
                  </a:cubicBezTo>
                  <a:cubicBezTo>
                    <a:pt x="69910" y="44593"/>
                    <a:pt x="69789" y="43803"/>
                    <a:pt x="69667" y="43043"/>
                  </a:cubicBezTo>
                  <a:cubicBezTo>
                    <a:pt x="69393" y="41614"/>
                    <a:pt x="69090" y="40246"/>
                    <a:pt x="68755" y="39030"/>
                  </a:cubicBezTo>
                  <a:cubicBezTo>
                    <a:pt x="64925" y="24988"/>
                    <a:pt x="62159" y="16781"/>
                    <a:pt x="50427" y="9577"/>
                  </a:cubicBezTo>
                  <a:cubicBezTo>
                    <a:pt x="44591" y="6021"/>
                    <a:pt x="38025" y="3255"/>
                    <a:pt x="32919" y="1401"/>
                  </a:cubicBezTo>
                  <a:cubicBezTo>
                    <a:pt x="30333" y="458"/>
                    <a:pt x="27652" y="0"/>
                    <a:pt x="249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6222275" y="3030725"/>
              <a:ext cx="392875" cy="832100"/>
            </a:xfrm>
            <a:custGeom>
              <a:avLst/>
              <a:gdLst/>
              <a:ahLst/>
              <a:cxnLst/>
              <a:rect l="l" t="t" r="r" b="b"/>
              <a:pathLst>
                <a:path w="15715" h="33284" extrusionOk="0">
                  <a:moveTo>
                    <a:pt x="1398" y="1"/>
                  </a:moveTo>
                  <a:lnTo>
                    <a:pt x="1398" y="1"/>
                  </a:lnTo>
                  <a:cubicBezTo>
                    <a:pt x="0" y="9788"/>
                    <a:pt x="5198" y="33284"/>
                    <a:pt x="5198" y="33284"/>
                  </a:cubicBezTo>
                  <a:lnTo>
                    <a:pt x="10274" y="31369"/>
                  </a:lnTo>
                  <a:cubicBezTo>
                    <a:pt x="10274" y="31369"/>
                    <a:pt x="15715" y="26658"/>
                    <a:pt x="13465" y="20001"/>
                  </a:cubicBezTo>
                  <a:cubicBezTo>
                    <a:pt x="11216" y="13345"/>
                    <a:pt x="139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5612075" y="2964625"/>
              <a:ext cx="832875" cy="1101650"/>
            </a:xfrm>
            <a:custGeom>
              <a:avLst/>
              <a:gdLst/>
              <a:ahLst/>
              <a:cxnLst/>
              <a:rect l="l" t="t" r="r" b="b"/>
              <a:pathLst>
                <a:path w="33315" h="44066" extrusionOk="0">
                  <a:moveTo>
                    <a:pt x="13344" y="0"/>
                  </a:moveTo>
                  <a:cubicBezTo>
                    <a:pt x="12068" y="0"/>
                    <a:pt x="10274" y="547"/>
                    <a:pt x="9180" y="791"/>
                  </a:cubicBezTo>
                  <a:cubicBezTo>
                    <a:pt x="7417" y="1216"/>
                    <a:pt x="4651" y="2189"/>
                    <a:pt x="2462" y="3435"/>
                  </a:cubicBezTo>
                  <a:cubicBezTo>
                    <a:pt x="0" y="4833"/>
                    <a:pt x="912" y="8754"/>
                    <a:pt x="1155" y="14469"/>
                  </a:cubicBezTo>
                  <a:cubicBezTo>
                    <a:pt x="1216" y="15988"/>
                    <a:pt x="1247" y="17508"/>
                    <a:pt x="1216" y="18906"/>
                  </a:cubicBezTo>
                  <a:cubicBezTo>
                    <a:pt x="1216" y="19849"/>
                    <a:pt x="1155" y="20760"/>
                    <a:pt x="1064" y="21612"/>
                  </a:cubicBezTo>
                  <a:cubicBezTo>
                    <a:pt x="274" y="28329"/>
                    <a:pt x="2037" y="39758"/>
                    <a:pt x="3830" y="42493"/>
                  </a:cubicBezTo>
                  <a:cubicBezTo>
                    <a:pt x="4104" y="42919"/>
                    <a:pt x="4499" y="43253"/>
                    <a:pt x="5016" y="43496"/>
                  </a:cubicBezTo>
                  <a:cubicBezTo>
                    <a:pt x="5168" y="43557"/>
                    <a:pt x="5350" y="43648"/>
                    <a:pt x="5563" y="43709"/>
                  </a:cubicBezTo>
                  <a:cubicBezTo>
                    <a:pt x="6310" y="43958"/>
                    <a:pt x="7216" y="44066"/>
                    <a:pt x="8228" y="44066"/>
                  </a:cubicBezTo>
                  <a:cubicBezTo>
                    <a:pt x="13392" y="44066"/>
                    <a:pt x="21316" y="41256"/>
                    <a:pt x="24925" y="40062"/>
                  </a:cubicBezTo>
                  <a:cubicBezTo>
                    <a:pt x="33314" y="37265"/>
                    <a:pt x="26840" y="33283"/>
                    <a:pt x="27113" y="27083"/>
                  </a:cubicBezTo>
                  <a:cubicBezTo>
                    <a:pt x="27326" y="22037"/>
                    <a:pt x="27053" y="23223"/>
                    <a:pt x="28664" y="20122"/>
                  </a:cubicBezTo>
                  <a:cubicBezTo>
                    <a:pt x="30548" y="16596"/>
                    <a:pt x="30123" y="13344"/>
                    <a:pt x="28147" y="10122"/>
                  </a:cubicBezTo>
                  <a:cubicBezTo>
                    <a:pt x="26202" y="6900"/>
                    <a:pt x="25654" y="3374"/>
                    <a:pt x="24560" y="2584"/>
                  </a:cubicBezTo>
                  <a:cubicBezTo>
                    <a:pt x="23466" y="1794"/>
                    <a:pt x="18785" y="1003"/>
                    <a:pt x="18785" y="1003"/>
                  </a:cubicBezTo>
                  <a:lnTo>
                    <a:pt x="1334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5811925" y="3674750"/>
              <a:ext cx="399725" cy="108025"/>
            </a:xfrm>
            <a:custGeom>
              <a:avLst/>
              <a:gdLst/>
              <a:ahLst/>
              <a:cxnLst/>
              <a:rect l="l" t="t" r="r" b="b"/>
              <a:pathLst>
                <a:path w="15989" h="4321" extrusionOk="0">
                  <a:moveTo>
                    <a:pt x="13750" y="1"/>
                  </a:moveTo>
                  <a:cubicBezTo>
                    <a:pt x="12997" y="1"/>
                    <a:pt x="12057" y="40"/>
                    <a:pt x="10973" y="167"/>
                  </a:cubicBezTo>
                  <a:cubicBezTo>
                    <a:pt x="8359" y="471"/>
                    <a:pt x="4317" y="1353"/>
                    <a:pt x="152" y="3906"/>
                  </a:cubicBezTo>
                  <a:cubicBezTo>
                    <a:pt x="31" y="3967"/>
                    <a:pt x="0" y="4088"/>
                    <a:pt x="61" y="4210"/>
                  </a:cubicBezTo>
                  <a:cubicBezTo>
                    <a:pt x="92" y="4240"/>
                    <a:pt x="92" y="4271"/>
                    <a:pt x="122" y="4271"/>
                  </a:cubicBezTo>
                  <a:cubicBezTo>
                    <a:pt x="175" y="4306"/>
                    <a:pt x="229" y="4321"/>
                    <a:pt x="276" y="4321"/>
                  </a:cubicBezTo>
                  <a:cubicBezTo>
                    <a:pt x="310" y="4321"/>
                    <a:pt x="340" y="4314"/>
                    <a:pt x="365" y="4301"/>
                  </a:cubicBezTo>
                  <a:cubicBezTo>
                    <a:pt x="4499" y="1808"/>
                    <a:pt x="8420" y="927"/>
                    <a:pt x="11004" y="623"/>
                  </a:cubicBezTo>
                  <a:cubicBezTo>
                    <a:pt x="12076" y="496"/>
                    <a:pt x="13008" y="457"/>
                    <a:pt x="13752" y="457"/>
                  </a:cubicBezTo>
                  <a:cubicBezTo>
                    <a:pt x="14970" y="457"/>
                    <a:pt x="15685" y="562"/>
                    <a:pt x="15685" y="562"/>
                  </a:cubicBezTo>
                  <a:cubicBezTo>
                    <a:pt x="15701" y="566"/>
                    <a:pt x="15717" y="568"/>
                    <a:pt x="15732" y="568"/>
                  </a:cubicBezTo>
                  <a:cubicBezTo>
                    <a:pt x="15837" y="568"/>
                    <a:pt x="15932" y="485"/>
                    <a:pt x="15958" y="380"/>
                  </a:cubicBezTo>
                  <a:cubicBezTo>
                    <a:pt x="15989" y="258"/>
                    <a:pt x="15897" y="137"/>
                    <a:pt x="15776" y="106"/>
                  </a:cubicBezTo>
                  <a:cubicBezTo>
                    <a:pt x="15719" y="106"/>
                    <a:pt x="14983" y="1"/>
                    <a:pt x="137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5581675" y="2928375"/>
              <a:ext cx="391375" cy="1089475"/>
            </a:xfrm>
            <a:custGeom>
              <a:avLst/>
              <a:gdLst/>
              <a:ahLst/>
              <a:cxnLst/>
              <a:rect l="l" t="t" r="r" b="b"/>
              <a:pathLst>
                <a:path w="15655" h="43579" extrusionOk="0">
                  <a:moveTo>
                    <a:pt x="11489" y="0"/>
                  </a:moveTo>
                  <a:cubicBezTo>
                    <a:pt x="10398" y="0"/>
                    <a:pt x="9040" y="117"/>
                    <a:pt x="8329" y="630"/>
                  </a:cubicBezTo>
                  <a:cubicBezTo>
                    <a:pt x="7022" y="1541"/>
                    <a:pt x="7721" y="2332"/>
                    <a:pt x="7721" y="2332"/>
                  </a:cubicBezTo>
                  <a:cubicBezTo>
                    <a:pt x="7721" y="2332"/>
                    <a:pt x="2827" y="3213"/>
                    <a:pt x="1429" y="5706"/>
                  </a:cubicBezTo>
                  <a:cubicBezTo>
                    <a:pt x="1" y="8228"/>
                    <a:pt x="2645" y="15219"/>
                    <a:pt x="2007" y="19019"/>
                  </a:cubicBezTo>
                  <a:cubicBezTo>
                    <a:pt x="1368" y="22849"/>
                    <a:pt x="548" y="33244"/>
                    <a:pt x="2007" y="35888"/>
                  </a:cubicBezTo>
                  <a:cubicBezTo>
                    <a:pt x="2371" y="36588"/>
                    <a:pt x="3253" y="35949"/>
                    <a:pt x="4499" y="37165"/>
                  </a:cubicBezTo>
                  <a:cubicBezTo>
                    <a:pt x="4682" y="37317"/>
                    <a:pt x="4864" y="37499"/>
                    <a:pt x="5046" y="37682"/>
                  </a:cubicBezTo>
                  <a:cubicBezTo>
                    <a:pt x="7448" y="39870"/>
                    <a:pt x="10943" y="42332"/>
                    <a:pt x="14803" y="43579"/>
                  </a:cubicBezTo>
                  <a:cubicBezTo>
                    <a:pt x="15654" y="31937"/>
                    <a:pt x="13314" y="16587"/>
                    <a:pt x="13132" y="82"/>
                  </a:cubicBezTo>
                  <a:cubicBezTo>
                    <a:pt x="13132" y="82"/>
                    <a:pt x="12404" y="0"/>
                    <a:pt x="114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6109800" y="2950325"/>
              <a:ext cx="284225" cy="1058400"/>
            </a:xfrm>
            <a:custGeom>
              <a:avLst/>
              <a:gdLst/>
              <a:ahLst/>
              <a:cxnLst/>
              <a:rect l="l" t="t" r="r" b="b"/>
              <a:pathLst>
                <a:path w="11369" h="42336" extrusionOk="0">
                  <a:moveTo>
                    <a:pt x="705" y="1"/>
                  </a:moveTo>
                  <a:cubicBezTo>
                    <a:pt x="297" y="1"/>
                    <a:pt x="1" y="56"/>
                    <a:pt x="1" y="56"/>
                  </a:cubicBezTo>
                  <a:cubicBezTo>
                    <a:pt x="1855" y="15345"/>
                    <a:pt x="3314" y="29752"/>
                    <a:pt x="3952" y="42336"/>
                  </a:cubicBezTo>
                  <a:cubicBezTo>
                    <a:pt x="9089" y="40117"/>
                    <a:pt x="10457" y="35497"/>
                    <a:pt x="10457" y="35497"/>
                  </a:cubicBezTo>
                  <a:cubicBezTo>
                    <a:pt x="10457" y="35497"/>
                    <a:pt x="7508" y="26530"/>
                    <a:pt x="8238" y="23399"/>
                  </a:cubicBezTo>
                  <a:cubicBezTo>
                    <a:pt x="8967" y="20269"/>
                    <a:pt x="11369" y="17867"/>
                    <a:pt x="10457" y="14129"/>
                  </a:cubicBezTo>
                  <a:cubicBezTo>
                    <a:pt x="9575" y="10390"/>
                    <a:pt x="6809" y="7624"/>
                    <a:pt x="6536" y="5831"/>
                  </a:cubicBezTo>
                  <a:cubicBezTo>
                    <a:pt x="6293" y="4068"/>
                    <a:pt x="6414" y="3369"/>
                    <a:pt x="5320" y="2852"/>
                  </a:cubicBezTo>
                  <a:cubicBezTo>
                    <a:pt x="4226" y="2335"/>
                    <a:pt x="3223" y="2122"/>
                    <a:pt x="3223" y="2122"/>
                  </a:cubicBezTo>
                  <a:cubicBezTo>
                    <a:pt x="3223" y="2122"/>
                    <a:pt x="3131" y="1302"/>
                    <a:pt x="2767" y="846"/>
                  </a:cubicBezTo>
                  <a:cubicBezTo>
                    <a:pt x="2282" y="138"/>
                    <a:pt x="1353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5567250" y="3722225"/>
              <a:ext cx="1054750" cy="449875"/>
            </a:xfrm>
            <a:custGeom>
              <a:avLst/>
              <a:gdLst/>
              <a:ahLst/>
              <a:cxnLst/>
              <a:rect l="l" t="t" r="r" b="b"/>
              <a:pathLst>
                <a:path w="42190" h="17995" extrusionOk="0">
                  <a:moveTo>
                    <a:pt x="42189" y="1"/>
                  </a:moveTo>
                  <a:cubicBezTo>
                    <a:pt x="37600" y="3831"/>
                    <a:pt x="31885" y="5077"/>
                    <a:pt x="27447" y="7752"/>
                  </a:cubicBezTo>
                  <a:cubicBezTo>
                    <a:pt x="26171" y="8542"/>
                    <a:pt x="25016" y="9211"/>
                    <a:pt x="24165" y="9697"/>
                  </a:cubicBezTo>
                  <a:cubicBezTo>
                    <a:pt x="23298" y="10171"/>
                    <a:pt x="22250" y="10366"/>
                    <a:pt x="21162" y="10366"/>
                  </a:cubicBezTo>
                  <a:cubicBezTo>
                    <a:pt x="20647" y="10366"/>
                    <a:pt x="20123" y="10322"/>
                    <a:pt x="19605" y="10244"/>
                  </a:cubicBezTo>
                  <a:cubicBezTo>
                    <a:pt x="16475" y="9818"/>
                    <a:pt x="13465" y="8268"/>
                    <a:pt x="13465" y="8268"/>
                  </a:cubicBezTo>
                  <a:cubicBezTo>
                    <a:pt x="13465" y="8268"/>
                    <a:pt x="3702" y="3857"/>
                    <a:pt x="1589" y="3857"/>
                  </a:cubicBezTo>
                  <a:cubicBezTo>
                    <a:pt x="1553" y="3857"/>
                    <a:pt x="1520" y="3858"/>
                    <a:pt x="1489" y="3861"/>
                  </a:cubicBezTo>
                  <a:cubicBezTo>
                    <a:pt x="0" y="3952"/>
                    <a:pt x="7933" y="12250"/>
                    <a:pt x="14499" y="15624"/>
                  </a:cubicBezTo>
                  <a:cubicBezTo>
                    <a:pt x="15137" y="16110"/>
                    <a:pt x="16171" y="16597"/>
                    <a:pt x="17721" y="17083"/>
                  </a:cubicBezTo>
                  <a:cubicBezTo>
                    <a:pt x="19800" y="17743"/>
                    <a:pt x="21839" y="17995"/>
                    <a:pt x="23741" y="17995"/>
                  </a:cubicBezTo>
                  <a:cubicBezTo>
                    <a:pt x="29900" y="17995"/>
                    <a:pt x="34621" y="15350"/>
                    <a:pt x="34621" y="15350"/>
                  </a:cubicBezTo>
                  <a:cubicBezTo>
                    <a:pt x="35107" y="12949"/>
                    <a:pt x="34803" y="10214"/>
                    <a:pt x="34013" y="9211"/>
                  </a:cubicBezTo>
                  <a:cubicBezTo>
                    <a:pt x="34256" y="8846"/>
                    <a:pt x="34104" y="8420"/>
                    <a:pt x="34104" y="8420"/>
                  </a:cubicBezTo>
                  <a:lnTo>
                    <a:pt x="421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6189600" y="4249600"/>
              <a:ext cx="155800" cy="154275"/>
            </a:xfrm>
            <a:custGeom>
              <a:avLst/>
              <a:gdLst/>
              <a:ahLst/>
              <a:cxnLst/>
              <a:rect l="l" t="t" r="r" b="b"/>
              <a:pathLst>
                <a:path w="6232" h="6171" extrusionOk="0">
                  <a:moveTo>
                    <a:pt x="1793" y="0"/>
                  </a:moveTo>
                  <a:lnTo>
                    <a:pt x="0" y="4256"/>
                  </a:lnTo>
                  <a:lnTo>
                    <a:pt x="6140" y="6171"/>
                  </a:lnTo>
                  <a:cubicBezTo>
                    <a:pt x="6140" y="6171"/>
                    <a:pt x="6231" y="2432"/>
                    <a:pt x="5198" y="1581"/>
                  </a:cubicBezTo>
                  <a:cubicBezTo>
                    <a:pt x="5198" y="1581"/>
                    <a:pt x="2614" y="851"/>
                    <a:pt x="1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6280775" y="4155225"/>
              <a:ext cx="410375" cy="457325"/>
            </a:xfrm>
            <a:custGeom>
              <a:avLst/>
              <a:gdLst/>
              <a:ahLst/>
              <a:cxnLst/>
              <a:rect l="l" t="t" r="r" b="b"/>
              <a:pathLst>
                <a:path w="16415" h="18293" extrusionOk="0">
                  <a:moveTo>
                    <a:pt x="8330" y="0"/>
                  </a:moveTo>
                  <a:cubicBezTo>
                    <a:pt x="8051" y="0"/>
                    <a:pt x="7727" y="87"/>
                    <a:pt x="7356" y="219"/>
                  </a:cubicBezTo>
                  <a:cubicBezTo>
                    <a:pt x="5837" y="796"/>
                    <a:pt x="3648" y="2347"/>
                    <a:pt x="2250" y="3228"/>
                  </a:cubicBezTo>
                  <a:cubicBezTo>
                    <a:pt x="2098" y="3350"/>
                    <a:pt x="1946" y="3441"/>
                    <a:pt x="1794" y="3532"/>
                  </a:cubicBezTo>
                  <a:cubicBezTo>
                    <a:pt x="1581" y="3684"/>
                    <a:pt x="1368" y="3806"/>
                    <a:pt x="1216" y="3866"/>
                  </a:cubicBezTo>
                  <a:cubicBezTo>
                    <a:pt x="1" y="4414"/>
                    <a:pt x="639" y="5082"/>
                    <a:pt x="639" y="5082"/>
                  </a:cubicBezTo>
                  <a:cubicBezTo>
                    <a:pt x="2919" y="6207"/>
                    <a:pt x="1520" y="9611"/>
                    <a:pt x="2919" y="10401"/>
                  </a:cubicBezTo>
                  <a:cubicBezTo>
                    <a:pt x="2919" y="10401"/>
                    <a:pt x="3527" y="10736"/>
                    <a:pt x="5411" y="11587"/>
                  </a:cubicBezTo>
                  <a:cubicBezTo>
                    <a:pt x="7296" y="12408"/>
                    <a:pt x="9211" y="14414"/>
                    <a:pt x="10973" y="16055"/>
                  </a:cubicBezTo>
                  <a:cubicBezTo>
                    <a:pt x="12873" y="17828"/>
                    <a:pt x="14182" y="18292"/>
                    <a:pt x="15023" y="18292"/>
                  </a:cubicBezTo>
                  <a:cubicBezTo>
                    <a:pt x="15191" y="18292"/>
                    <a:pt x="15340" y="18274"/>
                    <a:pt x="15472" y="18243"/>
                  </a:cubicBezTo>
                  <a:cubicBezTo>
                    <a:pt x="16141" y="18092"/>
                    <a:pt x="16414" y="17666"/>
                    <a:pt x="16414" y="17666"/>
                  </a:cubicBezTo>
                  <a:lnTo>
                    <a:pt x="8451" y="6"/>
                  </a:lnTo>
                  <a:cubicBezTo>
                    <a:pt x="8411" y="2"/>
                    <a:pt x="8371" y="0"/>
                    <a:pt x="83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5182725" y="3773650"/>
              <a:ext cx="1122400" cy="595950"/>
            </a:xfrm>
            <a:custGeom>
              <a:avLst/>
              <a:gdLst/>
              <a:ahLst/>
              <a:cxnLst/>
              <a:rect l="l" t="t" r="r" b="b"/>
              <a:pathLst>
                <a:path w="44896" h="23838" extrusionOk="0">
                  <a:moveTo>
                    <a:pt x="10279" y="0"/>
                  </a:moveTo>
                  <a:cubicBezTo>
                    <a:pt x="9024" y="0"/>
                    <a:pt x="7781" y="269"/>
                    <a:pt x="6749" y="1014"/>
                  </a:cubicBezTo>
                  <a:cubicBezTo>
                    <a:pt x="1" y="5877"/>
                    <a:pt x="11490" y="15269"/>
                    <a:pt x="24621" y="19859"/>
                  </a:cubicBezTo>
                  <a:cubicBezTo>
                    <a:pt x="35012" y="23458"/>
                    <a:pt x="39852" y="23837"/>
                    <a:pt x="41429" y="23837"/>
                  </a:cubicBezTo>
                  <a:cubicBezTo>
                    <a:pt x="41849" y="23837"/>
                    <a:pt x="42038" y="23810"/>
                    <a:pt x="42038" y="23810"/>
                  </a:cubicBezTo>
                  <a:cubicBezTo>
                    <a:pt x="42038" y="23810"/>
                    <a:pt x="44895" y="23020"/>
                    <a:pt x="43892" y="18400"/>
                  </a:cubicBezTo>
                  <a:cubicBezTo>
                    <a:pt x="43892" y="18400"/>
                    <a:pt x="36293" y="15512"/>
                    <a:pt x="32372" y="12503"/>
                  </a:cubicBezTo>
                  <a:cubicBezTo>
                    <a:pt x="28421" y="9464"/>
                    <a:pt x="25746" y="5786"/>
                    <a:pt x="16870" y="1804"/>
                  </a:cubicBezTo>
                  <a:cubicBezTo>
                    <a:pt x="16870" y="1804"/>
                    <a:pt x="13532" y="0"/>
                    <a:pt x="102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6196425" y="4215475"/>
              <a:ext cx="116300" cy="172600"/>
            </a:xfrm>
            <a:custGeom>
              <a:avLst/>
              <a:gdLst/>
              <a:ahLst/>
              <a:cxnLst/>
              <a:rect l="l" t="t" r="r" b="b"/>
              <a:pathLst>
                <a:path w="4652" h="6904" extrusionOk="0">
                  <a:moveTo>
                    <a:pt x="2807" y="1"/>
                  </a:moveTo>
                  <a:cubicBezTo>
                    <a:pt x="2628" y="1"/>
                    <a:pt x="2463" y="38"/>
                    <a:pt x="2311" y="119"/>
                  </a:cubicBezTo>
                  <a:cubicBezTo>
                    <a:pt x="2007" y="2520"/>
                    <a:pt x="1369" y="4739"/>
                    <a:pt x="1" y="6441"/>
                  </a:cubicBezTo>
                  <a:cubicBezTo>
                    <a:pt x="1" y="6441"/>
                    <a:pt x="628" y="6903"/>
                    <a:pt x="1396" y="6903"/>
                  </a:cubicBezTo>
                  <a:cubicBezTo>
                    <a:pt x="1670" y="6903"/>
                    <a:pt x="1962" y="6844"/>
                    <a:pt x="2250" y="6684"/>
                  </a:cubicBezTo>
                  <a:cubicBezTo>
                    <a:pt x="3071" y="6228"/>
                    <a:pt x="4651" y="2429"/>
                    <a:pt x="4043" y="393"/>
                  </a:cubicBezTo>
                  <a:cubicBezTo>
                    <a:pt x="3577" y="149"/>
                    <a:pt x="3165" y="1"/>
                    <a:pt x="28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5812675" y="4242000"/>
              <a:ext cx="160375" cy="161875"/>
            </a:xfrm>
            <a:custGeom>
              <a:avLst/>
              <a:gdLst/>
              <a:ahLst/>
              <a:cxnLst/>
              <a:rect l="l" t="t" r="r" b="b"/>
              <a:pathLst>
                <a:path w="6415" h="6475" extrusionOk="0">
                  <a:moveTo>
                    <a:pt x="4317" y="0"/>
                  </a:moveTo>
                  <a:cubicBezTo>
                    <a:pt x="3588" y="912"/>
                    <a:pt x="974" y="1429"/>
                    <a:pt x="974" y="1429"/>
                  </a:cubicBezTo>
                  <a:cubicBezTo>
                    <a:pt x="1" y="2341"/>
                    <a:pt x="396" y="6475"/>
                    <a:pt x="396" y="6475"/>
                  </a:cubicBezTo>
                  <a:lnTo>
                    <a:pt x="6414" y="4134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5488975" y="4165400"/>
              <a:ext cx="387575" cy="467750"/>
            </a:xfrm>
            <a:custGeom>
              <a:avLst/>
              <a:gdLst/>
              <a:ahLst/>
              <a:cxnLst/>
              <a:rect l="l" t="t" r="r" b="b"/>
              <a:pathLst>
                <a:path w="15503" h="18710" extrusionOk="0">
                  <a:moveTo>
                    <a:pt x="7006" y="1"/>
                  </a:moveTo>
                  <a:cubicBezTo>
                    <a:pt x="6915" y="1"/>
                    <a:pt x="6830" y="8"/>
                    <a:pt x="6748" y="25"/>
                  </a:cubicBezTo>
                  <a:lnTo>
                    <a:pt x="0" y="18140"/>
                  </a:lnTo>
                  <a:cubicBezTo>
                    <a:pt x="0" y="18140"/>
                    <a:pt x="304" y="18566"/>
                    <a:pt x="973" y="18688"/>
                  </a:cubicBezTo>
                  <a:cubicBezTo>
                    <a:pt x="1065" y="18701"/>
                    <a:pt x="1165" y="18709"/>
                    <a:pt x="1272" y="18709"/>
                  </a:cubicBezTo>
                  <a:cubicBezTo>
                    <a:pt x="2118" y="18709"/>
                    <a:pt x="3431" y="18218"/>
                    <a:pt x="5320" y="16195"/>
                  </a:cubicBezTo>
                  <a:cubicBezTo>
                    <a:pt x="6961" y="14432"/>
                    <a:pt x="8754" y="12304"/>
                    <a:pt x="10578" y="11362"/>
                  </a:cubicBezTo>
                  <a:cubicBezTo>
                    <a:pt x="12402" y="10390"/>
                    <a:pt x="12979" y="9994"/>
                    <a:pt x="12979" y="9994"/>
                  </a:cubicBezTo>
                  <a:cubicBezTo>
                    <a:pt x="14317" y="9113"/>
                    <a:pt x="12493" y="5374"/>
                    <a:pt x="14985" y="4189"/>
                  </a:cubicBezTo>
                  <a:cubicBezTo>
                    <a:pt x="14985" y="4189"/>
                    <a:pt x="15502" y="3824"/>
                    <a:pt x="14226" y="3368"/>
                  </a:cubicBezTo>
                  <a:cubicBezTo>
                    <a:pt x="14074" y="3307"/>
                    <a:pt x="13861" y="3216"/>
                    <a:pt x="13618" y="3095"/>
                  </a:cubicBezTo>
                  <a:cubicBezTo>
                    <a:pt x="13466" y="3003"/>
                    <a:pt x="13314" y="2912"/>
                    <a:pt x="13162" y="2821"/>
                  </a:cubicBezTo>
                  <a:cubicBezTo>
                    <a:pt x="11703" y="2000"/>
                    <a:pt x="9423" y="602"/>
                    <a:pt x="7842" y="146"/>
                  </a:cubicBezTo>
                  <a:cubicBezTo>
                    <a:pt x="7531" y="57"/>
                    <a:pt x="7252" y="1"/>
                    <a:pt x="70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5907675" y="3687600"/>
              <a:ext cx="1079075" cy="666900"/>
            </a:xfrm>
            <a:custGeom>
              <a:avLst/>
              <a:gdLst/>
              <a:ahLst/>
              <a:cxnLst/>
              <a:rect l="l" t="t" r="r" b="b"/>
              <a:pathLst>
                <a:path w="43163" h="26676" extrusionOk="0">
                  <a:moveTo>
                    <a:pt x="33101" y="0"/>
                  </a:moveTo>
                  <a:cubicBezTo>
                    <a:pt x="29636" y="0"/>
                    <a:pt x="25989" y="2419"/>
                    <a:pt x="25989" y="2419"/>
                  </a:cubicBezTo>
                  <a:cubicBezTo>
                    <a:pt x="17508" y="7222"/>
                    <a:pt x="15168" y="11143"/>
                    <a:pt x="11520" y="14517"/>
                  </a:cubicBezTo>
                  <a:cubicBezTo>
                    <a:pt x="7873" y="17860"/>
                    <a:pt x="578" y="21447"/>
                    <a:pt x="578" y="21447"/>
                  </a:cubicBezTo>
                  <a:cubicBezTo>
                    <a:pt x="0" y="26128"/>
                    <a:pt x="2918" y="26675"/>
                    <a:pt x="2918" y="26675"/>
                  </a:cubicBezTo>
                  <a:cubicBezTo>
                    <a:pt x="2918" y="26675"/>
                    <a:pt x="2939" y="26676"/>
                    <a:pt x="2981" y="26676"/>
                  </a:cubicBezTo>
                  <a:cubicBezTo>
                    <a:pt x="3550" y="26676"/>
                    <a:pt x="8104" y="26491"/>
                    <a:pt x="19910" y="21112"/>
                  </a:cubicBezTo>
                  <a:cubicBezTo>
                    <a:pt x="32585" y="15368"/>
                    <a:pt x="43162" y="4972"/>
                    <a:pt x="35958" y="717"/>
                  </a:cubicBezTo>
                  <a:cubicBezTo>
                    <a:pt x="35082" y="201"/>
                    <a:pt x="34099" y="0"/>
                    <a:pt x="331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6001900" y="4270100"/>
              <a:ext cx="278900" cy="91225"/>
            </a:xfrm>
            <a:custGeom>
              <a:avLst/>
              <a:gdLst/>
              <a:ahLst/>
              <a:cxnLst/>
              <a:rect l="l" t="t" r="r" b="b"/>
              <a:pathLst>
                <a:path w="11156" h="3649" extrusionOk="0">
                  <a:moveTo>
                    <a:pt x="11156" y="1"/>
                  </a:moveTo>
                  <a:cubicBezTo>
                    <a:pt x="10457" y="214"/>
                    <a:pt x="9727" y="457"/>
                    <a:pt x="8998" y="700"/>
                  </a:cubicBezTo>
                  <a:cubicBezTo>
                    <a:pt x="6171" y="1581"/>
                    <a:pt x="2949" y="2524"/>
                    <a:pt x="0" y="3223"/>
                  </a:cubicBezTo>
                  <a:lnTo>
                    <a:pt x="0" y="3648"/>
                  </a:lnTo>
                  <a:cubicBezTo>
                    <a:pt x="2645" y="3010"/>
                    <a:pt x="5745" y="2129"/>
                    <a:pt x="9119" y="1065"/>
                  </a:cubicBezTo>
                  <a:cubicBezTo>
                    <a:pt x="9788" y="852"/>
                    <a:pt x="10457" y="639"/>
                    <a:pt x="11125" y="426"/>
                  </a:cubicBezTo>
                  <a:lnTo>
                    <a:pt x="111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5894000" y="4204525"/>
              <a:ext cx="124650" cy="168925"/>
            </a:xfrm>
            <a:custGeom>
              <a:avLst/>
              <a:gdLst/>
              <a:ahLst/>
              <a:cxnLst/>
              <a:rect l="l" t="t" r="r" b="b"/>
              <a:pathLst>
                <a:path w="4986" h="6757" extrusionOk="0">
                  <a:moveTo>
                    <a:pt x="1716" y="0"/>
                  </a:moveTo>
                  <a:cubicBezTo>
                    <a:pt x="1333" y="0"/>
                    <a:pt x="889" y="182"/>
                    <a:pt x="395" y="496"/>
                  </a:cubicBezTo>
                  <a:cubicBezTo>
                    <a:pt x="0" y="2563"/>
                    <a:pt x="1915" y="6211"/>
                    <a:pt x="2766" y="6606"/>
                  </a:cubicBezTo>
                  <a:cubicBezTo>
                    <a:pt x="3002" y="6714"/>
                    <a:pt x="3237" y="6757"/>
                    <a:pt x="3460" y="6757"/>
                  </a:cubicBezTo>
                  <a:cubicBezTo>
                    <a:pt x="4302" y="6757"/>
                    <a:pt x="4985" y="6150"/>
                    <a:pt x="4985" y="6150"/>
                  </a:cubicBezTo>
                  <a:cubicBezTo>
                    <a:pt x="3465" y="4600"/>
                    <a:pt x="2645" y="2442"/>
                    <a:pt x="2098" y="71"/>
                  </a:cubicBezTo>
                  <a:cubicBezTo>
                    <a:pt x="1978" y="23"/>
                    <a:pt x="1851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5411450" y="3052000"/>
              <a:ext cx="515250" cy="847300"/>
            </a:xfrm>
            <a:custGeom>
              <a:avLst/>
              <a:gdLst/>
              <a:ahLst/>
              <a:cxnLst/>
              <a:rect l="l" t="t" r="r" b="b"/>
              <a:pathLst>
                <a:path w="20610" h="33892" extrusionOk="0">
                  <a:moveTo>
                    <a:pt x="8816" y="1"/>
                  </a:moveTo>
                  <a:cubicBezTo>
                    <a:pt x="8816" y="1"/>
                    <a:pt x="3892" y="8451"/>
                    <a:pt x="943" y="18542"/>
                  </a:cubicBezTo>
                  <a:cubicBezTo>
                    <a:pt x="426" y="20275"/>
                    <a:pt x="183" y="21764"/>
                    <a:pt x="123" y="23071"/>
                  </a:cubicBezTo>
                  <a:cubicBezTo>
                    <a:pt x="1" y="27114"/>
                    <a:pt x="1855" y="29181"/>
                    <a:pt x="4074" y="30366"/>
                  </a:cubicBezTo>
                  <a:cubicBezTo>
                    <a:pt x="5290" y="31004"/>
                    <a:pt x="6627" y="31399"/>
                    <a:pt x="7813" y="31703"/>
                  </a:cubicBezTo>
                  <a:cubicBezTo>
                    <a:pt x="11855" y="32737"/>
                    <a:pt x="20123" y="33892"/>
                    <a:pt x="20123" y="33892"/>
                  </a:cubicBezTo>
                  <a:lnTo>
                    <a:pt x="20609" y="26962"/>
                  </a:lnTo>
                  <a:cubicBezTo>
                    <a:pt x="20609" y="26962"/>
                    <a:pt x="11156" y="25229"/>
                    <a:pt x="8816" y="22372"/>
                  </a:cubicBezTo>
                  <a:cubicBezTo>
                    <a:pt x="8816" y="22372"/>
                    <a:pt x="12828" y="12068"/>
                    <a:pt x="14652" y="7235"/>
                  </a:cubicBezTo>
                  <a:cubicBezTo>
                    <a:pt x="14652" y="7235"/>
                    <a:pt x="15168" y="2706"/>
                    <a:pt x="88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5800975" y="2436650"/>
              <a:ext cx="501100" cy="483150"/>
            </a:xfrm>
            <a:custGeom>
              <a:avLst/>
              <a:gdLst/>
              <a:ahLst/>
              <a:cxnLst/>
              <a:rect l="l" t="t" r="r" b="b"/>
              <a:pathLst>
                <a:path w="20044" h="19326" extrusionOk="0">
                  <a:moveTo>
                    <a:pt x="9612" y="1"/>
                  </a:moveTo>
                  <a:cubicBezTo>
                    <a:pt x="7564" y="1"/>
                    <a:pt x="4875" y="690"/>
                    <a:pt x="2840" y="3155"/>
                  </a:cubicBezTo>
                  <a:cubicBezTo>
                    <a:pt x="2749" y="3247"/>
                    <a:pt x="834" y="5253"/>
                    <a:pt x="408" y="9508"/>
                  </a:cubicBezTo>
                  <a:cubicBezTo>
                    <a:pt x="0" y="13412"/>
                    <a:pt x="2468" y="18321"/>
                    <a:pt x="4922" y="18321"/>
                  </a:cubicBezTo>
                  <a:cubicBezTo>
                    <a:pt x="5028" y="18321"/>
                    <a:pt x="5135" y="18311"/>
                    <a:pt x="5241" y="18292"/>
                  </a:cubicBezTo>
                  <a:lnTo>
                    <a:pt x="12597" y="19326"/>
                  </a:lnTo>
                  <a:cubicBezTo>
                    <a:pt x="17338" y="18870"/>
                    <a:pt x="18858" y="16955"/>
                    <a:pt x="19649" y="12943"/>
                  </a:cubicBezTo>
                  <a:cubicBezTo>
                    <a:pt x="20044" y="10937"/>
                    <a:pt x="19770" y="9174"/>
                    <a:pt x="19405" y="7836"/>
                  </a:cubicBezTo>
                  <a:cubicBezTo>
                    <a:pt x="19284" y="6347"/>
                    <a:pt x="18949" y="5040"/>
                    <a:pt x="18250" y="4189"/>
                  </a:cubicBezTo>
                  <a:cubicBezTo>
                    <a:pt x="15262" y="580"/>
                    <a:pt x="12613" y="449"/>
                    <a:pt x="12245" y="449"/>
                  </a:cubicBezTo>
                  <a:cubicBezTo>
                    <a:pt x="12216" y="449"/>
                    <a:pt x="12202" y="450"/>
                    <a:pt x="12202" y="450"/>
                  </a:cubicBezTo>
                  <a:cubicBezTo>
                    <a:pt x="11682" y="212"/>
                    <a:pt x="10745" y="1"/>
                    <a:pt x="96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745050" y="2325225"/>
              <a:ext cx="306350" cy="226125"/>
            </a:xfrm>
            <a:custGeom>
              <a:avLst/>
              <a:gdLst/>
              <a:ahLst/>
              <a:cxnLst/>
              <a:rect l="l" t="t" r="r" b="b"/>
              <a:pathLst>
                <a:path w="12254" h="9045" extrusionOk="0">
                  <a:moveTo>
                    <a:pt x="7349" y="0"/>
                  </a:moveTo>
                  <a:cubicBezTo>
                    <a:pt x="7040" y="0"/>
                    <a:pt x="6709" y="24"/>
                    <a:pt x="6353" y="74"/>
                  </a:cubicBezTo>
                  <a:cubicBezTo>
                    <a:pt x="2432" y="622"/>
                    <a:pt x="1" y="5941"/>
                    <a:pt x="3587" y="8372"/>
                  </a:cubicBezTo>
                  <a:cubicBezTo>
                    <a:pt x="4305" y="8853"/>
                    <a:pt x="5055" y="9045"/>
                    <a:pt x="5796" y="9045"/>
                  </a:cubicBezTo>
                  <a:cubicBezTo>
                    <a:pt x="8761" y="9045"/>
                    <a:pt x="11581" y="5971"/>
                    <a:pt x="11581" y="5971"/>
                  </a:cubicBezTo>
                  <a:cubicBezTo>
                    <a:pt x="11581" y="5971"/>
                    <a:pt x="12254" y="0"/>
                    <a:pt x="73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5843850" y="2429600"/>
              <a:ext cx="196075" cy="121675"/>
            </a:xfrm>
            <a:custGeom>
              <a:avLst/>
              <a:gdLst/>
              <a:ahLst/>
              <a:cxnLst/>
              <a:rect l="l" t="t" r="r" b="b"/>
              <a:pathLst>
                <a:path w="7843" h="4867" extrusionOk="0">
                  <a:moveTo>
                    <a:pt x="7489" y="1"/>
                  </a:moveTo>
                  <a:cubicBezTo>
                    <a:pt x="7125" y="1"/>
                    <a:pt x="6094" y="40"/>
                    <a:pt x="4863" y="459"/>
                  </a:cubicBezTo>
                  <a:cubicBezTo>
                    <a:pt x="3435" y="945"/>
                    <a:pt x="1459" y="2070"/>
                    <a:pt x="61" y="4593"/>
                  </a:cubicBezTo>
                  <a:cubicBezTo>
                    <a:pt x="0" y="4684"/>
                    <a:pt x="61" y="4805"/>
                    <a:pt x="152" y="4866"/>
                  </a:cubicBezTo>
                  <a:lnTo>
                    <a:pt x="243" y="4866"/>
                  </a:lnTo>
                  <a:cubicBezTo>
                    <a:pt x="304" y="4866"/>
                    <a:pt x="365" y="4836"/>
                    <a:pt x="395" y="4775"/>
                  </a:cubicBezTo>
                  <a:cubicBezTo>
                    <a:pt x="2733" y="544"/>
                    <a:pt x="6804" y="366"/>
                    <a:pt x="7521" y="366"/>
                  </a:cubicBezTo>
                  <a:cubicBezTo>
                    <a:pt x="7587" y="366"/>
                    <a:pt x="7624" y="368"/>
                    <a:pt x="7629" y="368"/>
                  </a:cubicBezTo>
                  <a:cubicBezTo>
                    <a:pt x="7721" y="368"/>
                    <a:pt x="7812" y="307"/>
                    <a:pt x="7812" y="185"/>
                  </a:cubicBezTo>
                  <a:cubicBezTo>
                    <a:pt x="7842" y="94"/>
                    <a:pt x="7751" y="3"/>
                    <a:pt x="7629" y="3"/>
                  </a:cubicBezTo>
                  <a:cubicBezTo>
                    <a:pt x="7624" y="3"/>
                    <a:pt x="7575" y="1"/>
                    <a:pt x="7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5829400" y="2465300"/>
              <a:ext cx="273600" cy="391000"/>
            </a:xfrm>
            <a:custGeom>
              <a:avLst/>
              <a:gdLst/>
              <a:ahLst/>
              <a:cxnLst/>
              <a:rect l="l" t="t" r="r" b="b"/>
              <a:pathLst>
                <a:path w="10944" h="15640" extrusionOk="0">
                  <a:moveTo>
                    <a:pt x="8298" y="1"/>
                  </a:moveTo>
                  <a:cubicBezTo>
                    <a:pt x="4296" y="1"/>
                    <a:pt x="1699" y="3029"/>
                    <a:pt x="943" y="7541"/>
                  </a:cubicBezTo>
                  <a:cubicBezTo>
                    <a:pt x="1" y="12982"/>
                    <a:pt x="4682" y="15627"/>
                    <a:pt x="4682" y="15627"/>
                  </a:cubicBezTo>
                  <a:cubicBezTo>
                    <a:pt x="4774" y="15635"/>
                    <a:pt x="4865" y="15639"/>
                    <a:pt x="4954" y="15639"/>
                  </a:cubicBezTo>
                  <a:cubicBezTo>
                    <a:pt x="10413" y="15639"/>
                    <a:pt x="10943" y="399"/>
                    <a:pt x="10943" y="399"/>
                  </a:cubicBezTo>
                  <a:cubicBezTo>
                    <a:pt x="10004" y="129"/>
                    <a:pt x="9122" y="1"/>
                    <a:pt x="82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6219975" y="2605200"/>
              <a:ext cx="63875" cy="137400"/>
            </a:xfrm>
            <a:custGeom>
              <a:avLst/>
              <a:gdLst/>
              <a:ahLst/>
              <a:cxnLst/>
              <a:rect l="l" t="t" r="r" b="b"/>
              <a:pathLst>
                <a:path w="2555" h="5496" extrusionOk="0">
                  <a:moveTo>
                    <a:pt x="2068" y="0"/>
                  </a:moveTo>
                  <a:lnTo>
                    <a:pt x="2068" y="0"/>
                  </a:lnTo>
                  <a:cubicBezTo>
                    <a:pt x="1186" y="61"/>
                    <a:pt x="1" y="4164"/>
                    <a:pt x="1" y="4164"/>
                  </a:cubicBezTo>
                  <a:cubicBezTo>
                    <a:pt x="1" y="4164"/>
                    <a:pt x="612" y="5495"/>
                    <a:pt x="1316" y="5495"/>
                  </a:cubicBezTo>
                  <a:cubicBezTo>
                    <a:pt x="1443" y="5495"/>
                    <a:pt x="1573" y="5452"/>
                    <a:pt x="1703" y="5350"/>
                  </a:cubicBezTo>
                  <a:cubicBezTo>
                    <a:pt x="2554" y="4681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6209350" y="2737875"/>
              <a:ext cx="65525" cy="109725"/>
            </a:xfrm>
            <a:custGeom>
              <a:avLst/>
              <a:gdLst/>
              <a:ahLst/>
              <a:cxnLst/>
              <a:rect l="l" t="t" r="r" b="b"/>
              <a:pathLst>
                <a:path w="2621" h="4389" extrusionOk="0">
                  <a:moveTo>
                    <a:pt x="1390" y="1"/>
                  </a:moveTo>
                  <a:cubicBezTo>
                    <a:pt x="873" y="1"/>
                    <a:pt x="335" y="468"/>
                    <a:pt x="335" y="468"/>
                  </a:cubicBezTo>
                  <a:lnTo>
                    <a:pt x="0" y="4268"/>
                  </a:lnTo>
                  <a:cubicBezTo>
                    <a:pt x="196" y="4350"/>
                    <a:pt x="382" y="4388"/>
                    <a:pt x="557" y="4388"/>
                  </a:cubicBezTo>
                  <a:cubicBezTo>
                    <a:pt x="1928" y="4388"/>
                    <a:pt x="2620" y="2063"/>
                    <a:pt x="2189" y="742"/>
                  </a:cubicBezTo>
                  <a:cubicBezTo>
                    <a:pt x="2016" y="176"/>
                    <a:pt x="1707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6115875" y="2681425"/>
              <a:ext cx="186200" cy="174775"/>
            </a:xfrm>
            <a:custGeom>
              <a:avLst/>
              <a:gdLst/>
              <a:ahLst/>
              <a:cxnLst/>
              <a:rect l="l" t="t" r="r" b="b"/>
              <a:pathLst>
                <a:path w="7448" h="6991" extrusionOk="0">
                  <a:moveTo>
                    <a:pt x="3844" y="1"/>
                  </a:moveTo>
                  <a:cubicBezTo>
                    <a:pt x="3143" y="1"/>
                    <a:pt x="2615" y="143"/>
                    <a:pt x="2615" y="143"/>
                  </a:cubicBezTo>
                  <a:cubicBezTo>
                    <a:pt x="1" y="4155"/>
                    <a:pt x="1764" y="6465"/>
                    <a:pt x="1764" y="6465"/>
                  </a:cubicBezTo>
                  <a:cubicBezTo>
                    <a:pt x="2500" y="6833"/>
                    <a:pt x="3160" y="6991"/>
                    <a:pt x="3749" y="6991"/>
                  </a:cubicBezTo>
                  <a:cubicBezTo>
                    <a:pt x="4279" y="6991"/>
                    <a:pt x="4751" y="6863"/>
                    <a:pt x="5168" y="6647"/>
                  </a:cubicBezTo>
                  <a:cubicBezTo>
                    <a:pt x="5411" y="6526"/>
                    <a:pt x="5624" y="6374"/>
                    <a:pt x="5806" y="6191"/>
                  </a:cubicBezTo>
                  <a:cubicBezTo>
                    <a:pt x="6992" y="5097"/>
                    <a:pt x="7448" y="3152"/>
                    <a:pt x="6961" y="1906"/>
                  </a:cubicBezTo>
                  <a:cubicBezTo>
                    <a:pt x="6901" y="1754"/>
                    <a:pt x="6840" y="1632"/>
                    <a:pt x="6779" y="1480"/>
                  </a:cubicBezTo>
                  <a:cubicBezTo>
                    <a:pt x="6657" y="1267"/>
                    <a:pt x="6505" y="1085"/>
                    <a:pt x="6353" y="933"/>
                  </a:cubicBezTo>
                  <a:cubicBezTo>
                    <a:pt x="5631" y="179"/>
                    <a:pt x="4629" y="1"/>
                    <a:pt x="38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6246575" y="2640900"/>
              <a:ext cx="19800" cy="51700"/>
            </a:xfrm>
            <a:custGeom>
              <a:avLst/>
              <a:gdLst/>
              <a:ahLst/>
              <a:cxnLst/>
              <a:rect l="l" t="t" r="r" b="b"/>
              <a:pathLst>
                <a:path w="792" h="2068" extrusionOk="0">
                  <a:moveTo>
                    <a:pt x="274" y="1"/>
                  </a:moveTo>
                  <a:cubicBezTo>
                    <a:pt x="183" y="700"/>
                    <a:pt x="92" y="1308"/>
                    <a:pt x="1" y="1824"/>
                  </a:cubicBezTo>
                  <a:lnTo>
                    <a:pt x="518" y="2068"/>
                  </a:lnTo>
                  <a:cubicBezTo>
                    <a:pt x="609" y="1521"/>
                    <a:pt x="730" y="852"/>
                    <a:pt x="791" y="122"/>
                  </a:cubicBezTo>
                  <a:lnTo>
                    <a:pt x="791" y="122"/>
                  </a:lnTo>
                  <a:cubicBezTo>
                    <a:pt x="761" y="153"/>
                    <a:pt x="730" y="153"/>
                    <a:pt x="700" y="153"/>
                  </a:cubicBezTo>
                  <a:cubicBezTo>
                    <a:pt x="548" y="153"/>
                    <a:pt x="396" y="92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906150" y="2838475"/>
              <a:ext cx="210525" cy="199400"/>
            </a:xfrm>
            <a:custGeom>
              <a:avLst/>
              <a:gdLst/>
              <a:ahLst/>
              <a:cxnLst/>
              <a:rect l="l" t="t" r="r" b="b"/>
              <a:pathLst>
                <a:path w="8421" h="7976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581" y="1551"/>
                    <a:pt x="608" y="3587"/>
                    <a:pt x="1" y="5137"/>
                  </a:cubicBezTo>
                  <a:cubicBezTo>
                    <a:pt x="2457" y="7362"/>
                    <a:pt x="4289" y="7975"/>
                    <a:pt x="5562" y="7975"/>
                  </a:cubicBezTo>
                  <a:cubicBezTo>
                    <a:pt x="7123" y="7975"/>
                    <a:pt x="7843" y="7052"/>
                    <a:pt x="7843" y="7052"/>
                  </a:cubicBezTo>
                  <a:lnTo>
                    <a:pt x="8420" y="3192"/>
                  </a:lnTo>
                  <a:cubicBezTo>
                    <a:pt x="6475" y="3071"/>
                    <a:pt x="4286" y="1946"/>
                    <a:pt x="2858" y="1095"/>
                  </a:cubicBezTo>
                  <a:cubicBezTo>
                    <a:pt x="2706" y="1004"/>
                    <a:pt x="2554" y="882"/>
                    <a:pt x="2402" y="791"/>
                  </a:cubicBezTo>
                  <a:cubicBezTo>
                    <a:pt x="1733" y="365"/>
                    <a:pt x="133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935775" y="2518175"/>
              <a:ext cx="328300" cy="402900"/>
            </a:xfrm>
            <a:custGeom>
              <a:avLst/>
              <a:gdLst/>
              <a:ahLst/>
              <a:cxnLst/>
              <a:rect l="l" t="t" r="r" b="b"/>
              <a:pathLst>
                <a:path w="13132" h="16116" extrusionOk="0">
                  <a:moveTo>
                    <a:pt x="6197" y="1"/>
                  </a:moveTo>
                  <a:cubicBezTo>
                    <a:pt x="5856" y="1"/>
                    <a:pt x="5503" y="33"/>
                    <a:pt x="5138" y="107"/>
                  </a:cubicBezTo>
                  <a:cubicBezTo>
                    <a:pt x="2828" y="563"/>
                    <a:pt x="1126" y="2539"/>
                    <a:pt x="913" y="4879"/>
                  </a:cubicBezTo>
                  <a:cubicBezTo>
                    <a:pt x="305" y="7037"/>
                    <a:pt x="1" y="9378"/>
                    <a:pt x="92" y="11931"/>
                  </a:cubicBezTo>
                  <a:cubicBezTo>
                    <a:pt x="92" y="12235"/>
                    <a:pt x="123" y="12539"/>
                    <a:pt x="123" y="12873"/>
                  </a:cubicBezTo>
                  <a:lnTo>
                    <a:pt x="153" y="12873"/>
                  </a:lnTo>
                  <a:cubicBezTo>
                    <a:pt x="319" y="12992"/>
                    <a:pt x="4380" y="16115"/>
                    <a:pt x="7946" y="16115"/>
                  </a:cubicBezTo>
                  <a:cubicBezTo>
                    <a:pt x="8945" y="16115"/>
                    <a:pt x="9906" y="15870"/>
                    <a:pt x="10731" y="15244"/>
                  </a:cubicBezTo>
                  <a:cubicBezTo>
                    <a:pt x="11460" y="14667"/>
                    <a:pt x="11855" y="13238"/>
                    <a:pt x="12311" y="10563"/>
                  </a:cubicBezTo>
                  <a:cubicBezTo>
                    <a:pt x="12372" y="10199"/>
                    <a:pt x="12433" y="9834"/>
                    <a:pt x="12463" y="9439"/>
                  </a:cubicBezTo>
                  <a:cubicBezTo>
                    <a:pt x="12524" y="9074"/>
                    <a:pt x="12585" y="8679"/>
                    <a:pt x="12646" y="8253"/>
                  </a:cubicBezTo>
                  <a:cubicBezTo>
                    <a:pt x="13132" y="4879"/>
                    <a:pt x="12342" y="2326"/>
                    <a:pt x="10579" y="1475"/>
                  </a:cubicBezTo>
                  <a:cubicBezTo>
                    <a:pt x="9599" y="1011"/>
                    <a:pt x="8095" y="1"/>
                    <a:pt x="6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938075" y="2801250"/>
              <a:ext cx="43325" cy="38775"/>
            </a:xfrm>
            <a:custGeom>
              <a:avLst/>
              <a:gdLst/>
              <a:ahLst/>
              <a:cxnLst/>
              <a:rect l="l" t="t" r="r" b="b"/>
              <a:pathLst>
                <a:path w="1733" h="1551" extrusionOk="0">
                  <a:moveTo>
                    <a:pt x="1733" y="0"/>
                  </a:moveTo>
                  <a:lnTo>
                    <a:pt x="1733" y="0"/>
                  </a:lnTo>
                  <a:cubicBezTo>
                    <a:pt x="882" y="578"/>
                    <a:pt x="31" y="608"/>
                    <a:pt x="0" y="608"/>
                  </a:cubicBezTo>
                  <a:cubicBezTo>
                    <a:pt x="0" y="912"/>
                    <a:pt x="31" y="1216"/>
                    <a:pt x="61" y="1550"/>
                  </a:cubicBezTo>
                  <a:cubicBezTo>
                    <a:pt x="942" y="1277"/>
                    <a:pt x="1702" y="31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5871800" y="2686100"/>
              <a:ext cx="100475" cy="130700"/>
            </a:xfrm>
            <a:custGeom>
              <a:avLst/>
              <a:gdLst/>
              <a:ahLst/>
              <a:cxnLst/>
              <a:rect l="l" t="t" r="r" b="b"/>
              <a:pathLst>
                <a:path w="4019" h="5228" extrusionOk="0">
                  <a:moveTo>
                    <a:pt x="2168" y="0"/>
                  </a:moveTo>
                  <a:cubicBezTo>
                    <a:pt x="1834" y="0"/>
                    <a:pt x="1473" y="147"/>
                    <a:pt x="1101" y="533"/>
                  </a:cubicBezTo>
                  <a:cubicBezTo>
                    <a:pt x="0" y="1742"/>
                    <a:pt x="939" y="5227"/>
                    <a:pt x="2766" y="5227"/>
                  </a:cubicBezTo>
                  <a:cubicBezTo>
                    <a:pt x="3007" y="5227"/>
                    <a:pt x="3263" y="5166"/>
                    <a:pt x="3533" y="5032"/>
                  </a:cubicBezTo>
                  <a:lnTo>
                    <a:pt x="4019" y="1475"/>
                  </a:lnTo>
                  <a:cubicBezTo>
                    <a:pt x="4019" y="1475"/>
                    <a:pt x="3229" y="0"/>
                    <a:pt x="2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5915275" y="2715100"/>
              <a:ext cx="47900" cy="79325"/>
            </a:xfrm>
            <a:custGeom>
              <a:avLst/>
              <a:gdLst/>
              <a:ahLst/>
              <a:cxnLst/>
              <a:rect l="l" t="t" r="r" b="b"/>
              <a:pathLst>
                <a:path w="1916" h="3173" extrusionOk="0">
                  <a:moveTo>
                    <a:pt x="206" y="0"/>
                  </a:moveTo>
                  <a:cubicBezTo>
                    <a:pt x="139" y="0"/>
                    <a:pt x="76" y="34"/>
                    <a:pt x="31" y="103"/>
                  </a:cubicBezTo>
                  <a:cubicBezTo>
                    <a:pt x="0" y="164"/>
                    <a:pt x="31" y="285"/>
                    <a:pt x="91" y="346"/>
                  </a:cubicBezTo>
                  <a:cubicBezTo>
                    <a:pt x="152" y="376"/>
                    <a:pt x="1550" y="1197"/>
                    <a:pt x="1459" y="2990"/>
                  </a:cubicBezTo>
                  <a:cubicBezTo>
                    <a:pt x="1459" y="3081"/>
                    <a:pt x="1520" y="3142"/>
                    <a:pt x="1611" y="3173"/>
                  </a:cubicBezTo>
                  <a:lnTo>
                    <a:pt x="1642" y="3173"/>
                  </a:lnTo>
                  <a:cubicBezTo>
                    <a:pt x="1733" y="3173"/>
                    <a:pt x="1824" y="3112"/>
                    <a:pt x="1824" y="2990"/>
                  </a:cubicBezTo>
                  <a:cubicBezTo>
                    <a:pt x="1915" y="984"/>
                    <a:pt x="335" y="72"/>
                    <a:pt x="274" y="12"/>
                  </a:cubicBezTo>
                  <a:cubicBezTo>
                    <a:pt x="251" y="4"/>
                    <a:pt x="22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5913750" y="2745050"/>
              <a:ext cx="38775" cy="16250"/>
            </a:xfrm>
            <a:custGeom>
              <a:avLst/>
              <a:gdLst/>
              <a:ahLst/>
              <a:cxnLst/>
              <a:rect l="l" t="t" r="r" b="b"/>
              <a:pathLst>
                <a:path w="1551" h="650" extrusionOk="0">
                  <a:moveTo>
                    <a:pt x="1106" y="0"/>
                  </a:moveTo>
                  <a:cubicBezTo>
                    <a:pt x="659" y="0"/>
                    <a:pt x="195" y="279"/>
                    <a:pt x="122" y="303"/>
                  </a:cubicBezTo>
                  <a:cubicBezTo>
                    <a:pt x="31" y="364"/>
                    <a:pt x="1" y="485"/>
                    <a:pt x="61" y="546"/>
                  </a:cubicBezTo>
                  <a:cubicBezTo>
                    <a:pt x="92" y="607"/>
                    <a:pt x="122" y="637"/>
                    <a:pt x="183" y="637"/>
                  </a:cubicBezTo>
                  <a:cubicBezTo>
                    <a:pt x="192" y="646"/>
                    <a:pt x="203" y="650"/>
                    <a:pt x="216" y="650"/>
                  </a:cubicBezTo>
                  <a:cubicBezTo>
                    <a:pt x="246" y="650"/>
                    <a:pt x="283" y="628"/>
                    <a:pt x="304" y="607"/>
                  </a:cubicBezTo>
                  <a:cubicBezTo>
                    <a:pt x="427" y="533"/>
                    <a:pt x="787" y="361"/>
                    <a:pt x="1081" y="361"/>
                  </a:cubicBezTo>
                  <a:cubicBezTo>
                    <a:pt x="1152" y="361"/>
                    <a:pt x="1218" y="371"/>
                    <a:pt x="1277" y="394"/>
                  </a:cubicBezTo>
                  <a:cubicBezTo>
                    <a:pt x="1303" y="411"/>
                    <a:pt x="1330" y="419"/>
                    <a:pt x="1358" y="419"/>
                  </a:cubicBezTo>
                  <a:cubicBezTo>
                    <a:pt x="1429" y="419"/>
                    <a:pt x="1498" y="369"/>
                    <a:pt x="1520" y="303"/>
                  </a:cubicBezTo>
                  <a:cubicBezTo>
                    <a:pt x="1551" y="212"/>
                    <a:pt x="1520" y="121"/>
                    <a:pt x="1429" y="60"/>
                  </a:cubicBezTo>
                  <a:cubicBezTo>
                    <a:pt x="1326" y="17"/>
                    <a:pt x="121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5932750" y="2475275"/>
              <a:ext cx="363850" cy="169100"/>
            </a:xfrm>
            <a:custGeom>
              <a:avLst/>
              <a:gdLst/>
              <a:ahLst/>
              <a:cxnLst/>
              <a:rect l="l" t="t" r="r" b="b"/>
              <a:pathLst>
                <a:path w="14554" h="6764" extrusionOk="0">
                  <a:moveTo>
                    <a:pt x="6639" y="1"/>
                  </a:moveTo>
                  <a:cubicBezTo>
                    <a:pt x="4557" y="1"/>
                    <a:pt x="2769" y="651"/>
                    <a:pt x="1855" y="1337"/>
                  </a:cubicBezTo>
                  <a:cubicBezTo>
                    <a:pt x="92" y="2674"/>
                    <a:pt x="0" y="5015"/>
                    <a:pt x="3131" y="5501"/>
                  </a:cubicBezTo>
                  <a:cubicBezTo>
                    <a:pt x="3307" y="5527"/>
                    <a:pt x="3475" y="5539"/>
                    <a:pt x="3636" y="5539"/>
                  </a:cubicBezTo>
                  <a:cubicBezTo>
                    <a:pt x="6318" y="5539"/>
                    <a:pt x="7022" y="2158"/>
                    <a:pt x="7022" y="2158"/>
                  </a:cubicBezTo>
                  <a:cubicBezTo>
                    <a:pt x="7022" y="2158"/>
                    <a:pt x="9150" y="6291"/>
                    <a:pt x="13131" y="6747"/>
                  </a:cubicBezTo>
                  <a:cubicBezTo>
                    <a:pt x="13220" y="6758"/>
                    <a:pt x="13303" y="6764"/>
                    <a:pt x="13379" y="6764"/>
                  </a:cubicBezTo>
                  <a:cubicBezTo>
                    <a:pt x="14553" y="6764"/>
                    <a:pt x="14266" y="5499"/>
                    <a:pt x="13952" y="4528"/>
                  </a:cubicBezTo>
                  <a:cubicBezTo>
                    <a:pt x="13405" y="2887"/>
                    <a:pt x="12128" y="1550"/>
                    <a:pt x="10548" y="820"/>
                  </a:cubicBezTo>
                  <a:cubicBezTo>
                    <a:pt x="9221" y="231"/>
                    <a:pt x="7878" y="1"/>
                    <a:pt x="66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5929700" y="2590550"/>
              <a:ext cx="84375" cy="230475"/>
            </a:xfrm>
            <a:custGeom>
              <a:avLst/>
              <a:gdLst/>
              <a:ahLst/>
              <a:cxnLst/>
              <a:rect l="l" t="t" r="r" b="b"/>
              <a:pathLst>
                <a:path w="3375" h="9219" extrusionOk="0">
                  <a:moveTo>
                    <a:pt x="2031" y="1"/>
                  </a:moveTo>
                  <a:cubicBezTo>
                    <a:pt x="1156" y="1"/>
                    <a:pt x="701" y="719"/>
                    <a:pt x="487" y="1468"/>
                  </a:cubicBezTo>
                  <a:cubicBezTo>
                    <a:pt x="1" y="3048"/>
                    <a:pt x="609" y="4051"/>
                    <a:pt x="1277" y="5419"/>
                  </a:cubicBezTo>
                  <a:cubicBezTo>
                    <a:pt x="2068" y="7060"/>
                    <a:pt x="2220" y="9219"/>
                    <a:pt x="2220" y="9219"/>
                  </a:cubicBezTo>
                  <a:cubicBezTo>
                    <a:pt x="2888" y="8124"/>
                    <a:pt x="2858" y="6453"/>
                    <a:pt x="2220" y="4416"/>
                  </a:cubicBezTo>
                  <a:cubicBezTo>
                    <a:pt x="1581" y="2349"/>
                    <a:pt x="3375" y="434"/>
                    <a:pt x="3375" y="434"/>
                  </a:cubicBezTo>
                  <a:cubicBezTo>
                    <a:pt x="2843" y="128"/>
                    <a:pt x="2400" y="1"/>
                    <a:pt x="20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5807375" y="2643000"/>
              <a:ext cx="202900" cy="195925"/>
            </a:xfrm>
            <a:custGeom>
              <a:avLst/>
              <a:gdLst/>
              <a:ahLst/>
              <a:cxnLst/>
              <a:rect l="l" t="t" r="r" b="b"/>
              <a:pathLst>
                <a:path w="8116" h="7837" extrusionOk="0">
                  <a:moveTo>
                    <a:pt x="3685" y="0"/>
                  </a:moveTo>
                  <a:cubicBezTo>
                    <a:pt x="3333" y="0"/>
                    <a:pt x="2970" y="45"/>
                    <a:pt x="2614" y="160"/>
                  </a:cubicBezTo>
                  <a:cubicBezTo>
                    <a:pt x="2462" y="221"/>
                    <a:pt x="2341" y="251"/>
                    <a:pt x="2219" y="342"/>
                  </a:cubicBezTo>
                  <a:cubicBezTo>
                    <a:pt x="1763" y="555"/>
                    <a:pt x="1368" y="889"/>
                    <a:pt x="1003" y="1376"/>
                  </a:cubicBezTo>
                  <a:cubicBezTo>
                    <a:pt x="0" y="2774"/>
                    <a:pt x="122" y="5662"/>
                    <a:pt x="1763" y="7060"/>
                  </a:cubicBezTo>
                  <a:cubicBezTo>
                    <a:pt x="1885" y="7151"/>
                    <a:pt x="2006" y="7242"/>
                    <a:pt x="2128" y="7303"/>
                  </a:cubicBezTo>
                  <a:cubicBezTo>
                    <a:pt x="2646" y="7642"/>
                    <a:pt x="3281" y="7837"/>
                    <a:pt x="4043" y="7837"/>
                  </a:cubicBezTo>
                  <a:cubicBezTo>
                    <a:pt x="4443" y="7837"/>
                    <a:pt x="4879" y="7783"/>
                    <a:pt x="5350" y="7668"/>
                  </a:cubicBezTo>
                  <a:cubicBezTo>
                    <a:pt x="5350" y="7668"/>
                    <a:pt x="8116" y="5996"/>
                    <a:pt x="6170" y="646"/>
                  </a:cubicBezTo>
                  <a:cubicBezTo>
                    <a:pt x="6170" y="646"/>
                    <a:pt x="5011" y="0"/>
                    <a:pt x="36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5915275" y="2787575"/>
              <a:ext cx="193025" cy="110325"/>
            </a:xfrm>
            <a:custGeom>
              <a:avLst/>
              <a:gdLst/>
              <a:ahLst/>
              <a:cxnLst/>
              <a:rect l="l" t="t" r="r" b="b"/>
              <a:pathLst>
                <a:path w="7721" h="4413" extrusionOk="0">
                  <a:moveTo>
                    <a:pt x="279" y="0"/>
                  </a:moveTo>
                  <a:cubicBezTo>
                    <a:pt x="237" y="0"/>
                    <a:pt x="193" y="10"/>
                    <a:pt x="152" y="31"/>
                  </a:cubicBezTo>
                  <a:cubicBezTo>
                    <a:pt x="31" y="91"/>
                    <a:pt x="0" y="243"/>
                    <a:pt x="61" y="365"/>
                  </a:cubicBezTo>
                  <a:cubicBezTo>
                    <a:pt x="152" y="486"/>
                    <a:pt x="1854" y="3404"/>
                    <a:pt x="5897" y="4225"/>
                  </a:cubicBezTo>
                  <a:cubicBezTo>
                    <a:pt x="6383" y="4316"/>
                    <a:pt x="6900" y="4377"/>
                    <a:pt x="7447" y="4407"/>
                  </a:cubicBezTo>
                  <a:cubicBezTo>
                    <a:pt x="7463" y="4411"/>
                    <a:pt x="7479" y="4412"/>
                    <a:pt x="7493" y="4412"/>
                  </a:cubicBezTo>
                  <a:cubicBezTo>
                    <a:pt x="7618" y="4412"/>
                    <a:pt x="7694" y="4303"/>
                    <a:pt x="7721" y="4195"/>
                  </a:cubicBezTo>
                  <a:cubicBezTo>
                    <a:pt x="7721" y="4073"/>
                    <a:pt x="7630" y="3952"/>
                    <a:pt x="7478" y="3952"/>
                  </a:cubicBezTo>
                  <a:cubicBezTo>
                    <a:pt x="2614" y="3678"/>
                    <a:pt x="517" y="182"/>
                    <a:pt x="487" y="122"/>
                  </a:cubicBezTo>
                  <a:cubicBezTo>
                    <a:pt x="446" y="41"/>
                    <a:pt x="365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6096125" y="2874500"/>
              <a:ext cx="40300" cy="37400"/>
            </a:xfrm>
            <a:custGeom>
              <a:avLst/>
              <a:gdLst/>
              <a:ahLst/>
              <a:cxnLst/>
              <a:rect l="l" t="t" r="r" b="b"/>
              <a:pathLst>
                <a:path w="1612" h="1496" extrusionOk="0">
                  <a:moveTo>
                    <a:pt x="788" y="1"/>
                  </a:moveTo>
                  <a:cubicBezTo>
                    <a:pt x="450" y="1"/>
                    <a:pt x="141" y="253"/>
                    <a:pt x="61" y="596"/>
                  </a:cubicBezTo>
                  <a:cubicBezTo>
                    <a:pt x="0" y="991"/>
                    <a:pt x="244" y="1386"/>
                    <a:pt x="669" y="1478"/>
                  </a:cubicBezTo>
                  <a:cubicBezTo>
                    <a:pt x="721" y="1490"/>
                    <a:pt x="772" y="1495"/>
                    <a:pt x="823" y="1495"/>
                  </a:cubicBezTo>
                  <a:cubicBezTo>
                    <a:pt x="1162" y="1495"/>
                    <a:pt x="1471" y="1244"/>
                    <a:pt x="1551" y="900"/>
                  </a:cubicBezTo>
                  <a:cubicBezTo>
                    <a:pt x="1611" y="475"/>
                    <a:pt x="1368" y="79"/>
                    <a:pt x="943" y="19"/>
                  </a:cubicBezTo>
                  <a:cubicBezTo>
                    <a:pt x="891" y="7"/>
                    <a:pt x="839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5903100" y="2421200"/>
              <a:ext cx="366300" cy="231900"/>
            </a:xfrm>
            <a:custGeom>
              <a:avLst/>
              <a:gdLst/>
              <a:ahLst/>
              <a:cxnLst/>
              <a:rect l="l" t="t" r="r" b="b"/>
              <a:pathLst>
                <a:path w="14652" h="9276" extrusionOk="0">
                  <a:moveTo>
                    <a:pt x="8022" y="0"/>
                  </a:moveTo>
                  <a:cubicBezTo>
                    <a:pt x="6456" y="0"/>
                    <a:pt x="5069" y="453"/>
                    <a:pt x="3892" y="1342"/>
                  </a:cubicBezTo>
                  <a:cubicBezTo>
                    <a:pt x="609" y="3865"/>
                    <a:pt x="1" y="9002"/>
                    <a:pt x="1" y="9214"/>
                  </a:cubicBezTo>
                  <a:lnTo>
                    <a:pt x="518" y="9275"/>
                  </a:lnTo>
                  <a:cubicBezTo>
                    <a:pt x="518" y="9245"/>
                    <a:pt x="791" y="6965"/>
                    <a:pt x="1886" y="4746"/>
                  </a:cubicBezTo>
                  <a:cubicBezTo>
                    <a:pt x="2220" y="4108"/>
                    <a:pt x="2615" y="3470"/>
                    <a:pt x="3071" y="2892"/>
                  </a:cubicBezTo>
                  <a:cubicBezTo>
                    <a:pt x="3405" y="2497"/>
                    <a:pt x="3800" y="2102"/>
                    <a:pt x="4226" y="1767"/>
                  </a:cubicBezTo>
                  <a:cubicBezTo>
                    <a:pt x="5294" y="961"/>
                    <a:pt x="6546" y="543"/>
                    <a:pt x="7970" y="543"/>
                  </a:cubicBezTo>
                  <a:cubicBezTo>
                    <a:pt x="8370" y="543"/>
                    <a:pt x="8784" y="576"/>
                    <a:pt x="9211" y="643"/>
                  </a:cubicBezTo>
                  <a:cubicBezTo>
                    <a:pt x="11004" y="916"/>
                    <a:pt x="12342" y="1737"/>
                    <a:pt x="13193" y="3074"/>
                  </a:cubicBezTo>
                  <a:cubicBezTo>
                    <a:pt x="13436" y="3470"/>
                    <a:pt x="13618" y="3895"/>
                    <a:pt x="13770" y="4351"/>
                  </a:cubicBezTo>
                  <a:cubicBezTo>
                    <a:pt x="13953" y="4564"/>
                    <a:pt x="14317" y="4989"/>
                    <a:pt x="14652" y="5597"/>
                  </a:cubicBezTo>
                  <a:cubicBezTo>
                    <a:pt x="14500" y="4625"/>
                    <a:pt x="14165" y="3652"/>
                    <a:pt x="13649" y="2801"/>
                  </a:cubicBezTo>
                  <a:cubicBezTo>
                    <a:pt x="12706" y="1311"/>
                    <a:pt x="11247" y="400"/>
                    <a:pt x="9302" y="96"/>
                  </a:cubicBezTo>
                  <a:cubicBezTo>
                    <a:pt x="8863" y="32"/>
                    <a:pt x="8436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5710850" y="3887875"/>
              <a:ext cx="762975" cy="135300"/>
            </a:xfrm>
            <a:custGeom>
              <a:avLst/>
              <a:gdLst/>
              <a:ahLst/>
              <a:cxnLst/>
              <a:rect l="l" t="t" r="r" b="b"/>
              <a:pathLst>
                <a:path w="30519" h="5412" extrusionOk="0">
                  <a:moveTo>
                    <a:pt x="1642" y="1"/>
                  </a:moveTo>
                  <a:cubicBezTo>
                    <a:pt x="639" y="1"/>
                    <a:pt x="1" y="1065"/>
                    <a:pt x="457" y="1916"/>
                  </a:cubicBezTo>
                  <a:lnTo>
                    <a:pt x="2311" y="5411"/>
                  </a:lnTo>
                  <a:lnTo>
                    <a:pt x="29667" y="4803"/>
                  </a:lnTo>
                  <a:lnTo>
                    <a:pt x="30518" y="3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5767100" y="3542900"/>
              <a:ext cx="750025" cy="455950"/>
            </a:xfrm>
            <a:custGeom>
              <a:avLst/>
              <a:gdLst/>
              <a:ahLst/>
              <a:cxnLst/>
              <a:rect l="l" t="t" r="r" b="b"/>
              <a:pathLst>
                <a:path w="30001" h="18238" extrusionOk="0">
                  <a:moveTo>
                    <a:pt x="3070" y="0"/>
                  </a:moveTo>
                  <a:cubicBezTo>
                    <a:pt x="2462" y="0"/>
                    <a:pt x="1885" y="517"/>
                    <a:pt x="1824" y="1125"/>
                  </a:cubicBezTo>
                  <a:lnTo>
                    <a:pt x="61" y="17113"/>
                  </a:lnTo>
                  <a:cubicBezTo>
                    <a:pt x="0" y="17721"/>
                    <a:pt x="456" y="18238"/>
                    <a:pt x="1064" y="18238"/>
                  </a:cubicBezTo>
                  <a:lnTo>
                    <a:pt x="26900" y="18238"/>
                  </a:lnTo>
                  <a:cubicBezTo>
                    <a:pt x="27539" y="18238"/>
                    <a:pt x="28116" y="17721"/>
                    <a:pt x="28177" y="17113"/>
                  </a:cubicBezTo>
                  <a:lnTo>
                    <a:pt x="29940" y="1125"/>
                  </a:lnTo>
                  <a:cubicBezTo>
                    <a:pt x="30001" y="517"/>
                    <a:pt x="29545" y="0"/>
                    <a:pt x="289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5762525" y="3960825"/>
              <a:ext cx="711300" cy="72975"/>
            </a:xfrm>
            <a:custGeom>
              <a:avLst/>
              <a:gdLst/>
              <a:ahLst/>
              <a:cxnLst/>
              <a:rect l="l" t="t" r="r" b="b"/>
              <a:pathLst>
                <a:path w="28452" h="2919" extrusionOk="0">
                  <a:moveTo>
                    <a:pt x="335" y="1"/>
                  </a:moveTo>
                  <a:lnTo>
                    <a:pt x="62" y="1825"/>
                  </a:lnTo>
                  <a:cubicBezTo>
                    <a:pt x="1" y="2402"/>
                    <a:pt x="426" y="2919"/>
                    <a:pt x="1004" y="2919"/>
                  </a:cubicBezTo>
                  <a:lnTo>
                    <a:pt x="27235" y="2919"/>
                  </a:lnTo>
                  <a:cubicBezTo>
                    <a:pt x="27691" y="2919"/>
                    <a:pt x="28117" y="2554"/>
                    <a:pt x="28178" y="2068"/>
                  </a:cubicBezTo>
                  <a:lnTo>
                    <a:pt x="284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68"/>
          <p:cNvGrpSpPr/>
          <p:nvPr/>
        </p:nvGrpSpPr>
        <p:grpSpPr>
          <a:xfrm flipH="1">
            <a:off x="241757" y="2131452"/>
            <a:ext cx="1490310" cy="3011924"/>
            <a:chOff x="6795049" y="1179275"/>
            <a:chExt cx="916719" cy="1852694"/>
          </a:xfrm>
        </p:grpSpPr>
        <p:sp>
          <p:nvSpPr>
            <p:cNvPr id="1488" name="Google Shape;1488;p6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9"/>
          <p:cNvSpPr/>
          <p:nvPr/>
        </p:nvSpPr>
        <p:spPr>
          <a:xfrm>
            <a:off x="3460938" y="124241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69"/>
          <p:cNvSpPr/>
          <p:nvPr/>
        </p:nvSpPr>
        <p:spPr>
          <a:xfrm>
            <a:off x="6133550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>
            <a:off x="1498725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501" name="Google Shape;1501;p69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Doe</a:t>
            </a:r>
            <a:endParaRPr/>
          </a:p>
        </p:txBody>
      </p:sp>
      <p:sp>
        <p:nvSpPr>
          <p:cNvPr id="1502" name="Google Shape;1502;p69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James</a:t>
            </a:r>
            <a:endParaRPr/>
          </a:p>
        </p:txBody>
      </p:sp>
      <p:sp>
        <p:nvSpPr>
          <p:cNvPr id="1503" name="Google Shape;1503;p69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1504" name="Google Shape;1504;p69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speak a bit about this person here</a:t>
            </a:r>
            <a:endParaRPr/>
          </a:p>
        </p:txBody>
      </p:sp>
      <p:grpSp>
        <p:nvGrpSpPr>
          <p:cNvPr id="1505" name="Google Shape;1505;p69"/>
          <p:cNvGrpSpPr/>
          <p:nvPr/>
        </p:nvGrpSpPr>
        <p:grpSpPr>
          <a:xfrm>
            <a:off x="1793666" y="1718584"/>
            <a:ext cx="844805" cy="921749"/>
            <a:chOff x="2313518" y="2046722"/>
            <a:chExt cx="941706" cy="1027476"/>
          </a:xfrm>
        </p:grpSpPr>
        <p:sp>
          <p:nvSpPr>
            <p:cNvPr id="1506" name="Google Shape;1506;p69"/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9"/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9"/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9"/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9"/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9"/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9"/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69"/>
          <p:cNvGrpSpPr/>
          <p:nvPr/>
        </p:nvGrpSpPr>
        <p:grpSpPr>
          <a:xfrm>
            <a:off x="6376524" y="1718593"/>
            <a:ext cx="1025749" cy="921734"/>
            <a:chOff x="5759782" y="2066034"/>
            <a:chExt cx="1166287" cy="1048020"/>
          </a:xfrm>
        </p:grpSpPr>
        <p:sp>
          <p:nvSpPr>
            <p:cNvPr id="1514" name="Google Shape;1514;p69"/>
            <p:cNvSpPr/>
            <p:nvPr/>
          </p:nvSpPr>
          <p:spPr>
            <a:xfrm>
              <a:off x="6038485" y="2472516"/>
              <a:ext cx="76710" cy="124694"/>
            </a:xfrm>
            <a:custGeom>
              <a:avLst/>
              <a:gdLst/>
              <a:ahLst/>
              <a:cxnLst/>
              <a:rect l="l" t="t" r="r" b="b"/>
              <a:pathLst>
                <a:path w="2585" h="4202" extrusionOk="0">
                  <a:moveTo>
                    <a:pt x="1647" y="1"/>
                  </a:moveTo>
                  <a:cubicBezTo>
                    <a:pt x="1239" y="1"/>
                    <a:pt x="791" y="87"/>
                    <a:pt x="517" y="403"/>
                  </a:cubicBezTo>
                  <a:cubicBezTo>
                    <a:pt x="517" y="403"/>
                    <a:pt x="1" y="1770"/>
                    <a:pt x="609" y="2804"/>
                  </a:cubicBezTo>
                  <a:cubicBezTo>
                    <a:pt x="1216" y="3868"/>
                    <a:pt x="2432" y="4202"/>
                    <a:pt x="2432" y="4202"/>
                  </a:cubicBezTo>
                  <a:lnTo>
                    <a:pt x="2584" y="129"/>
                  </a:lnTo>
                  <a:cubicBezTo>
                    <a:pt x="2584" y="129"/>
                    <a:pt x="214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9"/>
            <p:cNvSpPr/>
            <p:nvPr/>
          </p:nvSpPr>
          <p:spPr>
            <a:xfrm>
              <a:off x="5759782" y="2825406"/>
              <a:ext cx="1166287" cy="288649"/>
            </a:xfrm>
            <a:custGeom>
              <a:avLst/>
              <a:gdLst/>
              <a:ahLst/>
              <a:cxnLst/>
              <a:rect l="l" t="t" r="r" b="b"/>
              <a:pathLst>
                <a:path w="39302" h="9727" extrusionOk="0">
                  <a:moveTo>
                    <a:pt x="26718" y="0"/>
                  </a:moveTo>
                  <a:cubicBezTo>
                    <a:pt x="25115" y="1856"/>
                    <a:pt x="20442" y="6912"/>
                    <a:pt x="17417" y="6912"/>
                  </a:cubicBezTo>
                  <a:cubicBezTo>
                    <a:pt x="17172" y="6912"/>
                    <a:pt x="16939" y="6879"/>
                    <a:pt x="16718" y="6809"/>
                  </a:cubicBezTo>
                  <a:cubicBezTo>
                    <a:pt x="13162" y="5654"/>
                    <a:pt x="10760" y="760"/>
                    <a:pt x="10760" y="760"/>
                  </a:cubicBezTo>
                  <a:lnTo>
                    <a:pt x="10700" y="699"/>
                  </a:lnTo>
                  <a:cubicBezTo>
                    <a:pt x="9727" y="1672"/>
                    <a:pt x="7204" y="4103"/>
                    <a:pt x="5320" y="4863"/>
                  </a:cubicBezTo>
                  <a:cubicBezTo>
                    <a:pt x="4651" y="5137"/>
                    <a:pt x="3496" y="6049"/>
                    <a:pt x="2584" y="6809"/>
                  </a:cubicBezTo>
                  <a:cubicBezTo>
                    <a:pt x="1733" y="7508"/>
                    <a:pt x="1003" y="8298"/>
                    <a:pt x="395" y="9210"/>
                  </a:cubicBezTo>
                  <a:lnTo>
                    <a:pt x="0" y="9727"/>
                  </a:lnTo>
                  <a:lnTo>
                    <a:pt x="39302" y="9727"/>
                  </a:lnTo>
                  <a:cubicBezTo>
                    <a:pt x="39302" y="9727"/>
                    <a:pt x="38360" y="6718"/>
                    <a:pt x="36779" y="5502"/>
                  </a:cubicBezTo>
                  <a:cubicBezTo>
                    <a:pt x="35229" y="4286"/>
                    <a:pt x="26718" y="30"/>
                    <a:pt x="26718" y="30"/>
                  </a:cubicBezTo>
                  <a:lnTo>
                    <a:pt x="2671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9"/>
            <p:cNvSpPr/>
            <p:nvPr/>
          </p:nvSpPr>
          <p:spPr>
            <a:xfrm>
              <a:off x="6021363" y="2779381"/>
              <a:ext cx="604361" cy="332864"/>
            </a:xfrm>
            <a:custGeom>
              <a:avLst/>
              <a:gdLst/>
              <a:ahLst/>
              <a:cxnLst/>
              <a:rect l="l" t="t" r="r" b="b"/>
              <a:pathLst>
                <a:path w="20366" h="11217" extrusionOk="0">
                  <a:moveTo>
                    <a:pt x="17508" y="1"/>
                  </a:moveTo>
                  <a:lnTo>
                    <a:pt x="2401" y="882"/>
                  </a:lnTo>
                  <a:lnTo>
                    <a:pt x="547" y="2129"/>
                  </a:lnTo>
                  <a:cubicBezTo>
                    <a:pt x="547" y="2129"/>
                    <a:pt x="0" y="4074"/>
                    <a:pt x="0" y="5685"/>
                  </a:cubicBezTo>
                  <a:cubicBezTo>
                    <a:pt x="0" y="7296"/>
                    <a:pt x="365" y="9788"/>
                    <a:pt x="365" y="9788"/>
                  </a:cubicBezTo>
                  <a:lnTo>
                    <a:pt x="4985" y="6840"/>
                  </a:lnTo>
                  <a:lnTo>
                    <a:pt x="8177" y="9940"/>
                  </a:lnTo>
                  <a:lnTo>
                    <a:pt x="8359" y="11217"/>
                  </a:lnTo>
                  <a:lnTo>
                    <a:pt x="9696" y="11217"/>
                  </a:lnTo>
                  <a:lnTo>
                    <a:pt x="9788" y="10031"/>
                  </a:lnTo>
                  <a:lnTo>
                    <a:pt x="13769" y="7205"/>
                  </a:lnTo>
                  <a:lnTo>
                    <a:pt x="16809" y="11095"/>
                  </a:lnTo>
                  <a:cubicBezTo>
                    <a:pt x="16809" y="11095"/>
                    <a:pt x="18207" y="6566"/>
                    <a:pt x="18845" y="4621"/>
                  </a:cubicBezTo>
                  <a:cubicBezTo>
                    <a:pt x="19453" y="2676"/>
                    <a:pt x="20365" y="2220"/>
                    <a:pt x="19453" y="1430"/>
                  </a:cubicBezTo>
                  <a:cubicBezTo>
                    <a:pt x="18572" y="609"/>
                    <a:pt x="17508" y="1"/>
                    <a:pt x="17508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9"/>
            <p:cNvSpPr/>
            <p:nvPr/>
          </p:nvSpPr>
          <p:spPr>
            <a:xfrm>
              <a:off x="6077269" y="2254735"/>
              <a:ext cx="483495" cy="775823"/>
            </a:xfrm>
            <a:custGeom>
              <a:avLst/>
              <a:gdLst/>
              <a:ahLst/>
              <a:cxnLst/>
              <a:rect l="l" t="t" r="r" b="b"/>
              <a:pathLst>
                <a:path w="16293" h="26144" extrusionOk="0">
                  <a:moveTo>
                    <a:pt x="9707" y="0"/>
                  </a:moveTo>
                  <a:cubicBezTo>
                    <a:pt x="9357" y="0"/>
                    <a:pt x="9007" y="37"/>
                    <a:pt x="8663" y="112"/>
                  </a:cubicBezTo>
                  <a:cubicBezTo>
                    <a:pt x="5897" y="720"/>
                    <a:pt x="943" y="6161"/>
                    <a:pt x="943" y="6161"/>
                  </a:cubicBezTo>
                  <a:lnTo>
                    <a:pt x="852" y="7468"/>
                  </a:lnTo>
                  <a:cubicBezTo>
                    <a:pt x="852" y="7468"/>
                    <a:pt x="943" y="9474"/>
                    <a:pt x="517" y="12514"/>
                  </a:cubicBezTo>
                  <a:cubicBezTo>
                    <a:pt x="61" y="15523"/>
                    <a:pt x="426" y="19535"/>
                    <a:pt x="426" y="19535"/>
                  </a:cubicBezTo>
                  <a:cubicBezTo>
                    <a:pt x="426" y="19535"/>
                    <a:pt x="274" y="19687"/>
                    <a:pt x="1" y="19930"/>
                  </a:cubicBezTo>
                  <a:lnTo>
                    <a:pt x="61" y="19991"/>
                  </a:lnTo>
                  <a:cubicBezTo>
                    <a:pt x="61" y="19991"/>
                    <a:pt x="2463" y="24885"/>
                    <a:pt x="6019" y="26040"/>
                  </a:cubicBezTo>
                  <a:cubicBezTo>
                    <a:pt x="6240" y="26110"/>
                    <a:pt x="6474" y="26143"/>
                    <a:pt x="6718" y="26143"/>
                  </a:cubicBezTo>
                  <a:cubicBezTo>
                    <a:pt x="9743" y="26143"/>
                    <a:pt x="14416" y="21089"/>
                    <a:pt x="16019" y="19261"/>
                  </a:cubicBezTo>
                  <a:lnTo>
                    <a:pt x="15928" y="9808"/>
                  </a:lnTo>
                  <a:cubicBezTo>
                    <a:pt x="15928" y="9808"/>
                    <a:pt x="16293" y="7833"/>
                    <a:pt x="15411" y="4611"/>
                  </a:cubicBezTo>
                  <a:cubicBezTo>
                    <a:pt x="14666" y="1816"/>
                    <a:pt x="12172" y="0"/>
                    <a:pt x="9707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9"/>
            <p:cNvSpPr/>
            <p:nvPr/>
          </p:nvSpPr>
          <p:spPr>
            <a:xfrm>
              <a:off x="5936582" y="2066034"/>
              <a:ext cx="765793" cy="520974"/>
            </a:xfrm>
            <a:custGeom>
              <a:avLst/>
              <a:gdLst/>
              <a:ahLst/>
              <a:cxnLst/>
              <a:rect l="l" t="t" r="r" b="b"/>
              <a:pathLst>
                <a:path w="25806" h="17556" extrusionOk="0">
                  <a:moveTo>
                    <a:pt x="11006" y="1"/>
                  </a:moveTo>
                  <a:cubicBezTo>
                    <a:pt x="8291" y="1"/>
                    <a:pt x="6208" y="1347"/>
                    <a:pt x="5167" y="2641"/>
                  </a:cubicBezTo>
                  <a:cubicBezTo>
                    <a:pt x="4043" y="4040"/>
                    <a:pt x="3951" y="6380"/>
                    <a:pt x="4134" y="8204"/>
                  </a:cubicBezTo>
                  <a:cubicBezTo>
                    <a:pt x="4259" y="9704"/>
                    <a:pt x="3458" y="10361"/>
                    <a:pt x="2697" y="10361"/>
                  </a:cubicBezTo>
                  <a:cubicBezTo>
                    <a:pt x="2532" y="10361"/>
                    <a:pt x="2370" y="10330"/>
                    <a:pt x="2219" y="10271"/>
                  </a:cubicBezTo>
                  <a:cubicBezTo>
                    <a:pt x="1337" y="9936"/>
                    <a:pt x="1793" y="9663"/>
                    <a:pt x="1520" y="9420"/>
                  </a:cubicBezTo>
                  <a:cubicBezTo>
                    <a:pt x="1488" y="9385"/>
                    <a:pt x="1440" y="9367"/>
                    <a:pt x="1379" y="9367"/>
                  </a:cubicBezTo>
                  <a:cubicBezTo>
                    <a:pt x="967" y="9367"/>
                    <a:pt x="1" y="10178"/>
                    <a:pt x="213" y="11821"/>
                  </a:cubicBezTo>
                  <a:cubicBezTo>
                    <a:pt x="479" y="13682"/>
                    <a:pt x="2296" y="14711"/>
                    <a:pt x="5106" y="14711"/>
                  </a:cubicBezTo>
                  <a:cubicBezTo>
                    <a:pt x="5186" y="14711"/>
                    <a:pt x="5267" y="14710"/>
                    <a:pt x="5350" y="14708"/>
                  </a:cubicBezTo>
                  <a:cubicBezTo>
                    <a:pt x="8298" y="14617"/>
                    <a:pt x="9240" y="12003"/>
                    <a:pt x="10456" y="10362"/>
                  </a:cubicBezTo>
                  <a:cubicBezTo>
                    <a:pt x="11672" y="8721"/>
                    <a:pt x="15046" y="7505"/>
                    <a:pt x="15046" y="7505"/>
                  </a:cubicBezTo>
                  <a:cubicBezTo>
                    <a:pt x="15046" y="7505"/>
                    <a:pt x="18511" y="13736"/>
                    <a:pt x="19575" y="15894"/>
                  </a:cubicBezTo>
                  <a:cubicBezTo>
                    <a:pt x="20215" y="17250"/>
                    <a:pt x="20727" y="17556"/>
                    <a:pt x="21292" y="17556"/>
                  </a:cubicBezTo>
                  <a:cubicBezTo>
                    <a:pt x="21638" y="17556"/>
                    <a:pt x="22004" y="17441"/>
                    <a:pt x="22432" y="17383"/>
                  </a:cubicBezTo>
                  <a:cubicBezTo>
                    <a:pt x="23557" y="17201"/>
                    <a:pt x="24408" y="15985"/>
                    <a:pt x="25107" y="14526"/>
                  </a:cubicBezTo>
                  <a:cubicBezTo>
                    <a:pt x="25806" y="13037"/>
                    <a:pt x="25715" y="12794"/>
                    <a:pt x="24924" y="12794"/>
                  </a:cubicBezTo>
                  <a:cubicBezTo>
                    <a:pt x="24164" y="12794"/>
                    <a:pt x="22949" y="11487"/>
                    <a:pt x="22949" y="11487"/>
                  </a:cubicBezTo>
                  <a:cubicBezTo>
                    <a:pt x="22949" y="11487"/>
                    <a:pt x="23557" y="10879"/>
                    <a:pt x="23709" y="9754"/>
                  </a:cubicBezTo>
                  <a:cubicBezTo>
                    <a:pt x="23891" y="8629"/>
                    <a:pt x="23617" y="4040"/>
                    <a:pt x="21733" y="2915"/>
                  </a:cubicBezTo>
                  <a:cubicBezTo>
                    <a:pt x="21241" y="2618"/>
                    <a:pt x="20659" y="2508"/>
                    <a:pt x="20066" y="2508"/>
                  </a:cubicBezTo>
                  <a:cubicBezTo>
                    <a:pt x="18349" y="2508"/>
                    <a:pt x="16535" y="3432"/>
                    <a:pt x="16535" y="3432"/>
                  </a:cubicBezTo>
                  <a:cubicBezTo>
                    <a:pt x="16535" y="3432"/>
                    <a:pt x="14711" y="301"/>
                    <a:pt x="11672" y="27"/>
                  </a:cubicBezTo>
                  <a:cubicBezTo>
                    <a:pt x="11446" y="9"/>
                    <a:pt x="11224" y="1"/>
                    <a:pt x="11006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9"/>
            <p:cNvSpPr/>
            <p:nvPr/>
          </p:nvSpPr>
          <p:spPr>
            <a:xfrm>
              <a:off x="6491289" y="2461002"/>
              <a:ext cx="123596" cy="133567"/>
            </a:xfrm>
            <a:custGeom>
              <a:avLst/>
              <a:gdLst/>
              <a:ahLst/>
              <a:cxnLst/>
              <a:rect l="l" t="t" r="r" b="b"/>
              <a:pathLst>
                <a:path w="4165" h="4501" extrusionOk="0">
                  <a:moveTo>
                    <a:pt x="2523" y="0"/>
                  </a:moveTo>
                  <a:cubicBezTo>
                    <a:pt x="851" y="0"/>
                    <a:pt x="0" y="2250"/>
                    <a:pt x="0" y="2250"/>
                  </a:cubicBezTo>
                  <a:lnTo>
                    <a:pt x="699" y="3982"/>
                  </a:lnTo>
                  <a:cubicBezTo>
                    <a:pt x="699" y="3982"/>
                    <a:pt x="959" y="4501"/>
                    <a:pt x="1542" y="4501"/>
                  </a:cubicBezTo>
                  <a:cubicBezTo>
                    <a:pt x="1782" y="4501"/>
                    <a:pt x="2077" y="4413"/>
                    <a:pt x="2432" y="4164"/>
                  </a:cubicBezTo>
                  <a:cubicBezTo>
                    <a:pt x="3648" y="3283"/>
                    <a:pt x="4164" y="0"/>
                    <a:pt x="25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9"/>
            <p:cNvSpPr/>
            <p:nvPr/>
          </p:nvSpPr>
          <p:spPr>
            <a:xfrm>
              <a:off x="6491289" y="2461002"/>
              <a:ext cx="123596" cy="148850"/>
            </a:xfrm>
            <a:custGeom>
              <a:avLst/>
              <a:gdLst/>
              <a:ahLst/>
              <a:cxnLst/>
              <a:rect l="l" t="t" r="r" b="b"/>
              <a:pathLst>
                <a:path w="4165" h="5016" fill="none" extrusionOk="0">
                  <a:moveTo>
                    <a:pt x="0" y="2250"/>
                  </a:moveTo>
                  <a:cubicBezTo>
                    <a:pt x="0" y="2250"/>
                    <a:pt x="851" y="0"/>
                    <a:pt x="2523" y="0"/>
                  </a:cubicBezTo>
                  <a:cubicBezTo>
                    <a:pt x="4164" y="0"/>
                    <a:pt x="3648" y="3283"/>
                    <a:pt x="2432" y="4164"/>
                  </a:cubicBezTo>
                  <a:cubicBezTo>
                    <a:pt x="1216" y="5016"/>
                    <a:pt x="699" y="3982"/>
                    <a:pt x="699" y="3982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69"/>
          <p:cNvGrpSpPr/>
          <p:nvPr/>
        </p:nvGrpSpPr>
        <p:grpSpPr>
          <a:xfrm>
            <a:off x="3870612" y="2341134"/>
            <a:ext cx="1402764" cy="2834992"/>
            <a:chOff x="6795049" y="1179275"/>
            <a:chExt cx="916719" cy="1852694"/>
          </a:xfrm>
        </p:grpSpPr>
        <p:sp>
          <p:nvSpPr>
            <p:cNvPr id="1522" name="Google Shape;1522;p6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7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graphicFrame>
        <p:nvGraphicFramePr>
          <p:cNvPr id="1532" name="Google Shape;1532;p70"/>
          <p:cNvGraphicFramePr/>
          <p:nvPr/>
        </p:nvGraphicFramePr>
        <p:xfrm>
          <a:off x="745925" y="14761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{53F4E925-6BA6-49C1-89A4-B8199799494F}</a:tableStyleId>
              </a:tblPr>
              <a:tblGrid>
                <a:gridCol w="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3500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October 2021</a:t>
                      </a:r>
                      <a:endParaRPr sz="2200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Mo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Tu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We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Th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Fr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Sa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Su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 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 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 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3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4</a:t>
                      </a:r>
                      <a:endParaRPr sz="1600" b="1" i="0" u="none" strike="noStrike" cap="none">
                        <a:solidFill>
                          <a:schemeClr val="dk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5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6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7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8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9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3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4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5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6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7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8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19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1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3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4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5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6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7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8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29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3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0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31</a:t>
                      </a:r>
                      <a:r>
                        <a:rPr lang="en" sz="1600" u="none" strike="noStrike" cap="none">
                          <a:solidFill>
                            <a:schemeClr val="lt2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 </a:t>
                      </a:r>
                      <a:endParaRPr sz="1600" i="0" u="none" strike="noStrike" cap="none">
                        <a:solidFill>
                          <a:schemeClr val="lt2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0" marR="0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3" name="Google Shape;1533;p70"/>
          <p:cNvSpPr txBox="1"/>
          <p:nvPr/>
        </p:nvSpPr>
        <p:spPr>
          <a:xfrm>
            <a:off x="4911800" y="2764575"/>
            <a:ext cx="2333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October 4th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534" name="Google Shape;1534;p70"/>
          <p:cNvSpPr txBox="1"/>
          <p:nvPr/>
        </p:nvSpPr>
        <p:spPr>
          <a:xfrm>
            <a:off x="4911800" y="3257149"/>
            <a:ext cx="23331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535" name="Google Shape;1535;p70"/>
          <p:cNvGrpSpPr/>
          <p:nvPr/>
        </p:nvGrpSpPr>
        <p:grpSpPr>
          <a:xfrm>
            <a:off x="5883286" y="2398835"/>
            <a:ext cx="390134" cy="365741"/>
            <a:chOff x="4456875" y="2635825"/>
            <a:chExt cx="481825" cy="451700"/>
          </a:xfrm>
        </p:grpSpPr>
        <p:sp>
          <p:nvSpPr>
            <p:cNvPr id="1536" name="Google Shape;1536;p70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7" name="Google Shape;1537;p70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8" name="Google Shape;1538;p70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9" name="Google Shape;1539;p70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0" name="Google Shape;1540;p70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1" name="Google Shape;1541;p70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data</a:t>
            </a:r>
            <a:endParaRPr/>
          </a:p>
        </p:txBody>
      </p:sp>
      <p:sp>
        <p:nvSpPr>
          <p:cNvPr id="1547" name="Google Shape;1547;p71"/>
          <p:cNvSpPr txBox="1">
            <a:spLocks noGrp="1"/>
          </p:cNvSpPr>
          <p:nvPr>
            <p:ph type="subTitle" idx="1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48" name="Google Shape;1548;p71"/>
          <p:cNvSpPr txBox="1">
            <a:spLocks noGrp="1"/>
          </p:cNvSpPr>
          <p:nvPr>
            <p:ph type="subTitle" idx="2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549" name="Google Shape;1549;p71"/>
          <p:cNvSpPr txBox="1">
            <a:spLocks noGrp="1"/>
          </p:cNvSpPr>
          <p:nvPr>
            <p:ph type="subTitle" idx="3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550" name="Google Shape;1550;p71"/>
          <p:cNvSpPr txBox="1">
            <a:spLocks noGrp="1"/>
          </p:cNvSpPr>
          <p:nvPr>
            <p:ph type="subTitle" idx="4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51" name="Google Shape;1551;p71"/>
          <p:cNvSpPr txBox="1">
            <a:spLocks noGrp="1"/>
          </p:cNvSpPr>
          <p:nvPr>
            <p:ph type="title" idx="5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552" name="Google Shape;1552;p71"/>
          <p:cNvSpPr txBox="1">
            <a:spLocks noGrp="1"/>
          </p:cNvSpPr>
          <p:nvPr>
            <p:ph type="title" idx="6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59%</a:t>
            </a:r>
            <a:endParaRPr/>
          </a:p>
        </p:txBody>
      </p:sp>
      <p:sp>
        <p:nvSpPr>
          <p:cNvPr id="1553" name="Google Shape;1553;p71"/>
          <p:cNvSpPr txBox="1">
            <a:spLocks noGrp="1"/>
          </p:cNvSpPr>
          <p:nvPr>
            <p:ph type="subTitle" idx="7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554" name="Google Shape;1554;p71"/>
          <p:cNvSpPr txBox="1">
            <a:spLocks noGrp="1"/>
          </p:cNvSpPr>
          <p:nvPr>
            <p:ph type="subTitle" idx="8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555" name="Google Shape;1555;p71"/>
          <p:cNvSpPr txBox="1">
            <a:spLocks noGrp="1"/>
          </p:cNvSpPr>
          <p:nvPr>
            <p:ph type="title" idx="9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83%</a:t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1508575" y="2213461"/>
            <a:ext cx="710100" cy="710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1362775" y="2067650"/>
            <a:ext cx="1001700" cy="1001700"/>
          </a:xfrm>
          <a:prstGeom prst="pie">
            <a:avLst>
              <a:gd name="adj1" fmla="val 16199683"/>
              <a:gd name="adj2" fmla="val 1973540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4201000" y="2213461"/>
            <a:ext cx="710100" cy="710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4055200" y="2067650"/>
            <a:ext cx="1001700" cy="1001700"/>
          </a:xfrm>
          <a:prstGeom prst="pie">
            <a:avLst>
              <a:gd name="adj1" fmla="val 16199683"/>
              <a:gd name="adj2" fmla="val 59706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71"/>
          <p:cNvSpPr/>
          <p:nvPr/>
        </p:nvSpPr>
        <p:spPr>
          <a:xfrm>
            <a:off x="6923950" y="2213461"/>
            <a:ext cx="710100" cy="710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71"/>
          <p:cNvSpPr/>
          <p:nvPr/>
        </p:nvSpPr>
        <p:spPr>
          <a:xfrm>
            <a:off x="6778150" y="2067650"/>
            <a:ext cx="1001700" cy="1001700"/>
          </a:xfrm>
          <a:prstGeom prst="pie">
            <a:avLst>
              <a:gd name="adj1" fmla="val 16199683"/>
              <a:gd name="adj2" fmla="val 1170563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2" name="Google Shape;1562;p71"/>
          <p:cNvGrpSpPr/>
          <p:nvPr/>
        </p:nvGrpSpPr>
        <p:grpSpPr>
          <a:xfrm>
            <a:off x="5655439" y="2446660"/>
            <a:ext cx="710080" cy="2697083"/>
            <a:chOff x="2330682" y="1468700"/>
            <a:chExt cx="538184" cy="2044019"/>
          </a:xfrm>
        </p:grpSpPr>
        <p:sp>
          <p:nvSpPr>
            <p:cNvPr id="1563" name="Google Shape;1563;p7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PE" dirty="0"/>
              <a:t>P</a:t>
            </a:r>
            <a:r>
              <a:rPr lang="en" dirty="0"/>
              <a:t>resentacion y visualización general del programa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2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1" name="Google Shape;1571;p72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1572" name="Google Shape;1572;p7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conclusions</a:t>
            </a:r>
            <a:endParaRPr/>
          </a:p>
        </p:txBody>
      </p:sp>
      <p:sp>
        <p:nvSpPr>
          <p:cNvPr id="1578" name="Google Shape;1578;p72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579" name="Google Shape;1579;p72"/>
          <p:cNvSpPr txBox="1">
            <a:spLocks noGrp="1"/>
          </p:cNvSpPr>
          <p:nvPr>
            <p:ph type="subTitle" idx="2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80" name="Google Shape;1580;p72"/>
          <p:cNvSpPr txBox="1">
            <a:spLocks noGrp="1"/>
          </p:cNvSpPr>
          <p:nvPr>
            <p:ph type="subTitle" idx="3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581" name="Google Shape;1581;p72"/>
          <p:cNvSpPr txBox="1">
            <a:spLocks noGrp="1"/>
          </p:cNvSpPr>
          <p:nvPr>
            <p:ph type="subTitle" idx="4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582" name="Google Shape;1582;p72"/>
          <p:cNvSpPr txBox="1">
            <a:spLocks noGrp="1"/>
          </p:cNvSpPr>
          <p:nvPr>
            <p:ph type="subTitle" idx="5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583" name="Google Shape;1583;p72"/>
          <p:cNvSpPr txBox="1">
            <a:spLocks noGrp="1"/>
          </p:cNvSpPr>
          <p:nvPr>
            <p:ph type="subTitle" idx="6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the biggest planet in the Solar System</a:t>
            </a:r>
            <a:endParaRPr/>
          </a:p>
        </p:txBody>
      </p:sp>
      <p:grpSp>
        <p:nvGrpSpPr>
          <p:cNvPr id="1584" name="Google Shape;1584;p72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1585" name="Google Shape;1585;p72"/>
            <p:cNvSpPr/>
            <p:nvPr/>
          </p:nvSpPr>
          <p:spPr>
            <a:xfrm>
              <a:off x="2787475" y="46935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2600575" y="4604350"/>
              <a:ext cx="1575000" cy="89200"/>
            </a:xfrm>
            <a:custGeom>
              <a:avLst/>
              <a:gdLst/>
              <a:ahLst/>
              <a:cxnLst/>
              <a:rect l="l" t="t" r="r" b="b"/>
              <a:pathLst>
                <a:path w="63000" h="3568" extrusionOk="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4083550" y="4628600"/>
              <a:ext cx="40675" cy="41400"/>
            </a:xfrm>
            <a:custGeom>
              <a:avLst/>
              <a:gdLst/>
              <a:ahLst/>
              <a:cxnLst/>
              <a:rect l="l" t="t" r="r" b="b"/>
              <a:pathLst>
                <a:path w="1627" h="1656" extrusionOk="0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2412275" y="4371100"/>
              <a:ext cx="1609225" cy="233275"/>
            </a:xfrm>
            <a:custGeom>
              <a:avLst/>
              <a:gdLst/>
              <a:ahLst/>
              <a:cxnLst/>
              <a:rect l="l" t="t" r="r" b="b"/>
              <a:pathLst>
                <a:path w="64369" h="9331" extrusionOk="0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2683325" y="3978075"/>
              <a:ext cx="1229050" cy="386625"/>
            </a:xfrm>
            <a:custGeom>
              <a:avLst/>
              <a:gdLst/>
              <a:ahLst/>
              <a:cxnLst/>
              <a:rect l="l" t="t" r="r" b="b"/>
              <a:pathLst>
                <a:path w="49162" h="15465" extrusionOk="0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2649800" y="3976650"/>
              <a:ext cx="1262575" cy="49250"/>
            </a:xfrm>
            <a:custGeom>
              <a:avLst/>
              <a:gdLst/>
              <a:ahLst/>
              <a:cxnLst/>
              <a:rect l="l" t="t" r="r" b="b"/>
              <a:pathLst>
                <a:path w="50503" h="1970" extrusionOk="0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2649800" y="4309050"/>
              <a:ext cx="1262575" cy="61375"/>
            </a:xfrm>
            <a:custGeom>
              <a:avLst/>
              <a:gdLst/>
              <a:ahLst/>
              <a:cxnLst/>
              <a:rect l="l" t="t" r="r" b="b"/>
              <a:pathLst>
                <a:path w="50503" h="2455" extrusionOk="0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2682600" y="4247000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2682600" y="41713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2682600" y="40957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3824600" y="3976650"/>
              <a:ext cx="91350" cy="395200"/>
            </a:xfrm>
            <a:custGeom>
              <a:avLst/>
              <a:gdLst/>
              <a:ahLst/>
              <a:cxnLst/>
              <a:rect l="l" t="t" r="r" b="b"/>
              <a:pathLst>
                <a:path w="3654" h="15808" extrusionOk="0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2960075" y="4095775"/>
              <a:ext cx="189775" cy="358100"/>
            </a:xfrm>
            <a:custGeom>
              <a:avLst/>
              <a:gdLst/>
              <a:ahLst/>
              <a:cxnLst/>
              <a:rect l="l" t="t" r="r" b="b"/>
              <a:pathLst>
                <a:path w="7591" h="14324" extrusionOk="0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3315300" y="2471400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3322450" y="2354600"/>
              <a:ext cx="209725" cy="382350"/>
            </a:xfrm>
            <a:custGeom>
              <a:avLst/>
              <a:gdLst/>
              <a:ahLst/>
              <a:cxnLst/>
              <a:rect l="l" t="t" r="r" b="b"/>
              <a:pathLst>
                <a:path w="8389" h="15294" extrusionOk="0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3144125" y="2625650"/>
              <a:ext cx="189050" cy="257525"/>
            </a:xfrm>
            <a:custGeom>
              <a:avLst/>
              <a:gdLst/>
              <a:ahLst/>
              <a:cxnLst/>
              <a:rect l="l" t="t" r="r" b="b"/>
              <a:pathLst>
                <a:path w="7562" h="10301" extrusionOk="0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3134125" y="2311775"/>
              <a:ext cx="297475" cy="414200"/>
            </a:xfrm>
            <a:custGeom>
              <a:avLst/>
              <a:gdLst/>
              <a:ahLst/>
              <a:cxnLst/>
              <a:rect l="l" t="t" r="r" b="b"/>
              <a:pathLst>
                <a:path w="11899" h="16568" extrusionOk="0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3425875" y="2537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3058525" y="2518625"/>
              <a:ext cx="111300" cy="118900"/>
            </a:xfrm>
            <a:custGeom>
              <a:avLst/>
              <a:gdLst/>
              <a:ahLst/>
              <a:cxnLst/>
              <a:rect l="l" t="t" r="r" b="b"/>
              <a:pathLst>
                <a:path w="4452" h="4756" extrusionOk="0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2877350" y="2277450"/>
              <a:ext cx="441550" cy="460225"/>
            </a:xfrm>
            <a:custGeom>
              <a:avLst/>
              <a:gdLst/>
              <a:ahLst/>
              <a:cxnLst/>
              <a:rect l="l" t="t" r="r" b="b"/>
              <a:pathLst>
                <a:path w="17662" h="18409" extrusionOk="0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3020000" y="2488425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2983625" y="2311075"/>
              <a:ext cx="144825" cy="224000"/>
            </a:xfrm>
            <a:custGeom>
              <a:avLst/>
              <a:gdLst/>
              <a:ahLst/>
              <a:cxnLst/>
              <a:rect l="l" t="t" r="r" b="b"/>
              <a:pathLst>
                <a:path w="5793" h="8960" extrusionOk="0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3281775" y="2290300"/>
              <a:ext cx="151250" cy="154900"/>
            </a:xfrm>
            <a:custGeom>
              <a:avLst/>
              <a:gdLst/>
              <a:ahLst/>
              <a:cxnLst/>
              <a:rect l="l" t="t" r="r" b="b"/>
              <a:pathLst>
                <a:path w="6050" h="6196" extrusionOk="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3052100" y="2484425"/>
              <a:ext cx="67075" cy="20000"/>
            </a:xfrm>
            <a:custGeom>
              <a:avLst/>
              <a:gdLst/>
              <a:ahLst/>
              <a:cxnLst/>
              <a:rect l="l" t="t" r="r" b="b"/>
              <a:pathLst>
                <a:path w="2683" h="800" fill="none" extrusionOk="0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3485800" y="3022950"/>
              <a:ext cx="318875" cy="305325"/>
            </a:xfrm>
            <a:custGeom>
              <a:avLst/>
              <a:gdLst/>
              <a:ahLst/>
              <a:cxnLst/>
              <a:rect l="l" t="t" r="r" b="b"/>
              <a:pathLst>
                <a:path w="12755" h="12213" extrusionOk="0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813850" y="2824675"/>
              <a:ext cx="805350" cy="609175"/>
            </a:xfrm>
            <a:custGeom>
              <a:avLst/>
              <a:gdLst/>
              <a:ahLst/>
              <a:cxnLst/>
              <a:rect l="l" t="t" r="r" b="b"/>
              <a:pathLst>
                <a:path w="32214" h="24367" extrusionOk="0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3248975" y="3038625"/>
              <a:ext cx="723900" cy="492550"/>
            </a:xfrm>
            <a:custGeom>
              <a:avLst/>
              <a:gdLst/>
              <a:ahLst/>
              <a:cxnLst/>
              <a:rect l="l" t="t" r="r" b="b"/>
              <a:pathLst>
                <a:path w="28956" h="19702" extrusionOk="0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4027900" y="4274800"/>
              <a:ext cx="313875" cy="413050"/>
            </a:xfrm>
            <a:custGeom>
              <a:avLst/>
              <a:gdLst/>
              <a:ahLst/>
              <a:cxnLst/>
              <a:rect l="l" t="t" r="r" b="b"/>
              <a:pathLst>
                <a:path w="12555" h="16522" extrusionOk="0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4085675" y="4600050"/>
              <a:ext cx="555700" cy="201200"/>
            </a:xfrm>
            <a:custGeom>
              <a:avLst/>
              <a:gdLst/>
              <a:ahLst/>
              <a:cxnLst/>
              <a:rect l="l" t="t" r="r" b="b"/>
              <a:pathLst>
                <a:path w="22228" h="8048" extrusionOk="0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2982900" y="3429550"/>
              <a:ext cx="438000" cy="246100"/>
            </a:xfrm>
            <a:custGeom>
              <a:avLst/>
              <a:gdLst/>
              <a:ahLst/>
              <a:cxnLst/>
              <a:rect l="l" t="t" r="r" b="b"/>
              <a:pathLst>
                <a:path w="17520" h="9844" extrusionOk="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4239750" y="3791900"/>
              <a:ext cx="457250" cy="418725"/>
            </a:xfrm>
            <a:custGeom>
              <a:avLst/>
              <a:gdLst/>
              <a:ahLst/>
              <a:cxnLst/>
              <a:rect l="l" t="t" r="r" b="b"/>
              <a:pathLst>
                <a:path w="18290" h="16749" extrusionOk="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4448050" y="4043100"/>
              <a:ext cx="562800" cy="291650"/>
            </a:xfrm>
            <a:custGeom>
              <a:avLst/>
              <a:gdLst/>
              <a:ahLst/>
              <a:cxnLst/>
              <a:rect l="l" t="t" r="r" b="b"/>
              <a:pathLst>
                <a:path w="22512" h="11666" extrusionOk="0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2910950" y="3281025"/>
              <a:ext cx="1657650" cy="836175"/>
            </a:xfrm>
            <a:custGeom>
              <a:avLst/>
              <a:gdLst/>
              <a:ahLst/>
              <a:cxnLst/>
              <a:rect l="l" t="t" r="r" b="b"/>
              <a:pathLst>
                <a:path w="66306" h="33447" extrusionOk="0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3910200" y="3911025"/>
              <a:ext cx="156250" cy="647700"/>
            </a:xfrm>
            <a:custGeom>
              <a:avLst/>
              <a:gdLst/>
              <a:ahLst/>
              <a:cxnLst/>
              <a:rect l="l" t="t" r="r" b="b"/>
              <a:pathLst>
                <a:path w="6250" h="2590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3220450" y="3582325"/>
              <a:ext cx="1112775" cy="955000"/>
            </a:xfrm>
            <a:custGeom>
              <a:avLst/>
              <a:gdLst/>
              <a:ahLst/>
              <a:cxnLst/>
              <a:rect l="l" t="t" r="r" b="b"/>
              <a:pathLst>
                <a:path w="44511" h="38200" extrusionOk="0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12600" y="3241050"/>
              <a:ext cx="221650" cy="218050"/>
            </a:xfrm>
            <a:custGeom>
              <a:avLst/>
              <a:gdLst/>
              <a:ahLst/>
              <a:cxnLst/>
              <a:rect l="l" t="t" r="r" b="b"/>
              <a:pathLst>
                <a:path w="8866" h="8722" extrusionOk="0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2770350" y="3130675"/>
              <a:ext cx="484350" cy="437000"/>
            </a:xfrm>
            <a:custGeom>
              <a:avLst/>
              <a:gdLst/>
              <a:ahLst/>
              <a:cxnLst/>
              <a:rect l="l" t="t" r="r" b="b"/>
              <a:pathLst>
                <a:path w="19374" h="17480" extrusionOk="0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73"/>
          <p:cNvSpPr/>
          <p:nvPr/>
        </p:nvSpPr>
        <p:spPr>
          <a:xfrm>
            <a:off x="4076000" y="21380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sp>
        <p:nvSpPr>
          <p:cNvPr id="1627" name="Google Shape;1627;p73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628" name="Google Shape;1628;p73"/>
          <p:cNvGrpSpPr/>
          <p:nvPr/>
        </p:nvGrpSpPr>
        <p:grpSpPr>
          <a:xfrm>
            <a:off x="4672523" y="1541092"/>
            <a:ext cx="3225941" cy="2592721"/>
            <a:chOff x="1917371" y="1288466"/>
            <a:chExt cx="2993079" cy="2405568"/>
          </a:xfrm>
        </p:grpSpPr>
        <p:sp>
          <p:nvSpPr>
            <p:cNvPr id="1629" name="Google Shape;1629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1917371" y="2936993"/>
              <a:ext cx="2993079" cy="34686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33" name="Google Shape;16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75" y="1747002"/>
            <a:ext cx="2932450" cy="164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34" name="Google Shape;1634;p73"/>
          <p:cNvGrpSpPr/>
          <p:nvPr/>
        </p:nvGrpSpPr>
        <p:grpSpPr>
          <a:xfrm>
            <a:off x="7434369" y="2125283"/>
            <a:ext cx="1493427" cy="3018223"/>
            <a:chOff x="6795049" y="1179275"/>
            <a:chExt cx="916719" cy="1852694"/>
          </a:xfrm>
        </p:grpSpPr>
        <p:sp>
          <p:nvSpPr>
            <p:cNvPr id="1635" name="Google Shape;1635;p7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74"/>
          <p:cNvSpPr/>
          <p:nvPr/>
        </p:nvSpPr>
        <p:spPr>
          <a:xfrm>
            <a:off x="713225" y="1093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7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</a:t>
            </a:r>
            <a:endParaRPr/>
          </a:p>
        </p:txBody>
      </p:sp>
      <p:sp>
        <p:nvSpPr>
          <p:cNvPr id="1646" name="Google Shape;1646;p74"/>
          <p:cNvSpPr txBox="1">
            <a:spLocks noGrp="1"/>
          </p:cNvSpPr>
          <p:nvPr>
            <p:ph type="subTitle" idx="1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647" name="Google Shape;1647;p74"/>
          <p:cNvGrpSpPr/>
          <p:nvPr/>
        </p:nvGrpSpPr>
        <p:grpSpPr>
          <a:xfrm>
            <a:off x="1955909" y="1292335"/>
            <a:ext cx="2230305" cy="2916068"/>
            <a:chOff x="2644457" y="3481824"/>
            <a:chExt cx="464105" cy="635475"/>
          </a:xfrm>
        </p:grpSpPr>
        <p:sp>
          <p:nvSpPr>
            <p:cNvPr id="1648" name="Google Shape;1648;p74"/>
            <p:cNvSpPr/>
            <p:nvPr/>
          </p:nvSpPr>
          <p:spPr>
            <a:xfrm>
              <a:off x="2644457" y="3481824"/>
              <a:ext cx="46410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4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50" name="Google Shape;1650;p74"/>
          <p:cNvPicPr preferRelativeResize="0"/>
          <p:nvPr/>
        </p:nvPicPr>
        <p:blipFill rotWithShape="1">
          <a:blip r:embed="rId3">
            <a:alphaModFix/>
          </a:blip>
          <a:srcRect l="28582" t="1574" r="29549"/>
          <a:stretch/>
        </p:blipFill>
        <p:spPr>
          <a:xfrm>
            <a:off x="2060400" y="1411800"/>
            <a:ext cx="2028451" cy="2682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51" name="Google Shape;1651;p74"/>
          <p:cNvGrpSpPr/>
          <p:nvPr/>
        </p:nvGrpSpPr>
        <p:grpSpPr>
          <a:xfrm>
            <a:off x="4227000" y="2109154"/>
            <a:ext cx="1223892" cy="3034347"/>
            <a:chOff x="2330682" y="1468700"/>
            <a:chExt cx="824447" cy="2044019"/>
          </a:xfrm>
        </p:grpSpPr>
        <p:sp>
          <p:nvSpPr>
            <p:cNvPr id="1652" name="Google Shape;1652;p74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4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4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4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4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5"/>
          <p:cNvSpPr/>
          <p:nvPr/>
        </p:nvSpPr>
        <p:spPr>
          <a:xfrm>
            <a:off x="5831563" y="17558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</a:t>
            </a:r>
            <a:endParaRPr/>
          </a:p>
        </p:txBody>
      </p:sp>
      <p:sp>
        <p:nvSpPr>
          <p:cNvPr id="1663" name="Google Shape;1663;p75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664" name="Google Shape;1664;p75"/>
          <p:cNvGrpSpPr/>
          <p:nvPr/>
        </p:nvGrpSpPr>
        <p:grpSpPr>
          <a:xfrm>
            <a:off x="4551965" y="1341176"/>
            <a:ext cx="1603706" cy="2957944"/>
            <a:chOff x="4089139" y="3416366"/>
            <a:chExt cx="446516" cy="927342"/>
          </a:xfrm>
        </p:grpSpPr>
        <p:sp>
          <p:nvSpPr>
            <p:cNvPr id="1665" name="Google Shape;1665;p75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5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5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5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69" name="Google Shape;1669;p75"/>
          <p:cNvPicPr preferRelativeResize="0"/>
          <p:nvPr/>
        </p:nvPicPr>
        <p:blipFill rotWithShape="1">
          <a:blip r:embed="rId3">
            <a:alphaModFix/>
          </a:blip>
          <a:srcRect l="31291" r="31712"/>
          <a:stretch/>
        </p:blipFill>
        <p:spPr>
          <a:xfrm>
            <a:off x="4653798" y="1755863"/>
            <a:ext cx="1400050" cy="212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70" name="Google Shape;1670;p75"/>
          <p:cNvGrpSpPr/>
          <p:nvPr/>
        </p:nvGrpSpPr>
        <p:grpSpPr>
          <a:xfrm>
            <a:off x="6484675" y="2260904"/>
            <a:ext cx="1973583" cy="2882606"/>
            <a:chOff x="6795049" y="1179275"/>
            <a:chExt cx="1268451" cy="1852694"/>
          </a:xfrm>
        </p:grpSpPr>
        <p:sp>
          <p:nvSpPr>
            <p:cNvPr id="1671" name="Google Shape;1671;p7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5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5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addyouremail@freepik.com</a:t>
            </a:r>
            <a:r>
              <a:rPr lang="en"/>
              <a:t>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|+91 620 421 838 | yourcompany.com</a:t>
            </a:r>
            <a:endParaRPr/>
          </a:p>
        </p:txBody>
      </p:sp>
      <p:grpSp>
        <p:nvGrpSpPr>
          <p:cNvPr id="1691" name="Google Shape;1691;p76"/>
          <p:cNvGrpSpPr/>
          <p:nvPr/>
        </p:nvGrpSpPr>
        <p:grpSpPr>
          <a:xfrm>
            <a:off x="7404017" y="2875175"/>
            <a:ext cx="387661" cy="387661"/>
            <a:chOff x="1379798" y="1723250"/>
            <a:chExt cx="397887" cy="397887"/>
          </a:xfrm>
        </p:grpSpPr>
        <p:sp>
          <p:nvSpPr>
            <p:cNvPr id="1692" name="Google Shape;1692;p7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76"/>
          <p:cNvGrpSpPr/>
          <p:nvPr/>
        </p:nvGrpSpPr>
        <p:grpSpPr>
          <a:xfrm>
            <a:off x="6341896" y="2875175"/>
            <a:ext cx="387681" cy="387661"/>
            <a:chOff x="266768" y="1721375"/>
            <a:chExt cx="397907" cy="397887"/>
          </a:xfrm>
        </p:grpSpPr>
        <p:sp>
          <p:nvSpPr>
            <p:cNvPr id="1697" name="Google Shape;1697;p7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76"/>
          <p:cNvGrpSpPr/>
          <p:nvPr/>
        </p:nvGrpSpPr>
        <p:grpSpPr>
          <a:xfrm>
            <a:off x="6872977" y="2875175"/>
            <a:ext cx="387641" cy="387661"/>
            <a:chOff x="864491" y="1723250"/>
            <a:chExt cx="397866" cy="397887"/>
          </a:xfrm>
        </p:grpSpPr>
        <p:sp>
          <p:nvSpPr>
            <p:cNvPr id="1700" name="Google Shape;1700;p7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76"/>
          <p:cNvGrpSpPr/>
          <p:nvPr/>
        </p:nvGrpSpPr>
        <p:grpSpPr>
          <a:xfrm>
            <a:off x="7935079" y="2874522"/>
            <a:ext cx="388966" cy="388966"/>
            <a:chOff x="1190625" y="238125"/>
            <a:chExt cx="5235075" cy="5235075"/>
          </a:xfrm>
        </p:grpSpPr>
        <p:sp>
          <p:nvSpPr>
            <p:cNvPr id="1704" name="Google Shape;1704;p7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76"/>
          <p:cNvSpPr txBox="1"/>
          <p:nvPr/>
        </p:nvSpPr>
        <p:spPr>
          <a:xfrm>
            <a:off x="4741924" y="41746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Please, keep this slide for the attribution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7"/>
          <p:cNvSpPr/>
          <p:nvPr/>
        </p:nvSpPr>
        <p:spPr>
          <a:xfrm>
            <a:off x="5240000" y="1722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753" name="Google Shape;1753;p77"/>
          <p:cNvGrpSpPr/>
          <p:nvPr/>
        </p:nvGrpSpPr>
        <p:grpSpPr>
          <a:xfrm>
            <a:off x="1092188" y="1425542"/>
            <a:ext cx="1948645" cy="3069475"/>
            <a:chOff x="1302150" y="1722375"/>
            <a:chExt cx="1612850" cy="2540325"/>
          </a:xfrm>
        </p:grpSpPr>
        <p:sp>
          <p:nvSpPr>
            <p:cNvPr id="1754" name="Google Shape;1754;p77"/>
            <p:cNvSpPr/>
            <p:nvPr/>
          </p:nvSpPr>
          <p:spPr>
            <a:xfrm>
              <a:off x="1945950" y="2138675"/>
              <a:ext cx="386950" cy="779400"/>
            </a:xfrm>
            <a:custGeom>
              <a:avLst/>
              <a:gdLst/>
              <a:ahLst/>
              <a:cxnLst/>
              <a:rect l="l" t="t" r="r" b="b"/>
              <a:pathLst>
                <a:path w="15478" h="31176" extrusionOk="0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2052675" y="2745650"/>
              <a:ext cx="590400" cy="250050"/>
            </a:xfrm>
            <a:custGeom>
              <a:avLst/>
              <a:gdLst/>
              <a:ahLst/>
              <a:cxnLst/>
              <a:rect l="l" t="t" r="r" b="b"/>
              <a:pathLst>
                <a:path w="23616" h="10002" extrusionOk="0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1341350" y="3350375"/>
              <a:ext cx="940700" cy="100100"/>
            </a:xfrm>
            <a:custGeom>
              <a:avLst/>
              <a:gdLst/>
              <a:ahLst/>
              <a:cxnLst/>
              <a:rect l="l" t="t" r="r" b="b"/>
              <a:pathLst>
                <a:path w="37628" h="4004" extrusionOk="0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1302150" y="2415525"/>
              <a:ext cx="818950" cy="456200"/>
            </a:xfrm>
            <a:custGeom>
              <a:avLst/>
              <a:gdLst/>
              <a:ahLst/>
              <a:cxnLst/>
              <a:rect l="l" t="t" r="r" b="b"/>
              <a:pathLst>
                <a:path w="32758" h="18248" extrusionOk="0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1407225" y="2797475"/>
              <a:ext cx="50900" cy="607125"/>
            </a:xfrm>
            <a:custGeom>
              <a:avLst/>
              <a:gdLst/>
              <a:ahLst/>
              <a:cxnLst/>
              <a:rect l="l" t="t" r="r" b="b"/>
              <a:pathLst>
                <a:path w="2036" h="24285" extrusionOk="0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1955950" y="2797475"/>
              <a:ext cx="50900" cy="607125"/>
            </a:xfrm>
            <a:custGeom>
              <a:avLst/>
              <a:gdLst/>
              <a:ahLst/>
              <a:cxnLst/>
              <a:rect l="l" t="t" r="r" b="b"/>
              <a:pathLst>
                <a:path w="2036" h="24285" extrusionOk="0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1759975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1377200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2192775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1931775" y="3425425"/>
              <a:ext cx="50875" cy="737225"/>
            </a:xfrm>
            <a:custGeom>
              <a:avLst/>
              <a:gdLst/>
              <a:ahLst/>
              <a:cxnLst/>
              <a:rect l="l" t="t" r="r" b="b"/>
              <a:pathLst>
                <a:path w="2035" h="29489" extrusionOk="0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2520525" y="3683950"/>
              <a:ext cx="231850" cy="521825"/>
            </a:xfrm>
            <a:custGeom>
              <a:avLst/>
              <a:gdLst/>
              <a:ahLst/>
              <a:cxnLst/>
              <a:rect l="l" t="t" r="r" b="b"/>
              <a:pathLst>
                <a:path w="9274" h="20873" extrusionOk="0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1699925" y="2937025"/>
              <a:ext cx="1090825" cy="1006600"/>
            </a:xfrm>
            <a:custGeom>
              <a:avLst/>
              <a:gdLst/>
              <a:ahLst/>
              <a:cxnLst/>
              <a:rect l="l" t="t" r="r" b="b"/>
              <a:pathLst>
                <a:path w="43633" h="40264" extrusionOk="0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2223650" y="2997625"/>
              <a:ext cx="360275" cy="87575"/>
            </a:xfrm>
            <a:custGeom>
              <a:avLst/>
              <a:gdLst/>
              <a:ahLst/>
              <a:cxnLst/>
              <a:rect l="l" t="t" r="r" b="b"/>
              <a:pathLst>
                <a:path w="14411" h="3503" fill="none" extrusionOk="0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2558875" y="4131750"/>
              <a:ext cx="356125" cy="130950"/>
            </a:xfrm>
            <a:custGeom>
              <a:avLst/>
              <a:gdLst/>
              <a:ahLst/>
              <a:cxnLst/>
              <a:rect l="l" t="t" r="r" b="b"/>
              <a:pathLst>
                <a:path w="14245" h="5238" extrusionOk="0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2597250" y="4093800"/>
              <a:ext cx="128450" cy="90975"/>
            </a:xfrm>
            <a:custGeom>
              <a:avLst/>
              <a:gdLst/>
              <a:ahLst/>
              <a:cxnLst/>
              <a:rect l="l" t="t" r="r" b="b"/>
              <a:pathLst>
                <a:path w="5138" h="3639" extrusionOk="0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2056025" y="3621400"/>
              <a:ext cx="232700" cy="525400"/>
            </a:xfrm>
            <a:custGeom>
              <a:avLst/>
              <a:gdLst/>
              <a:ahLst/>
              <a:cxnLst/>
              <a:rect l="l" t="t" r="r" b="b"/>
              <a:pathLst>
                <a:path w="9308" h="21016" extrusionOk="0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1592350" y="2912550"/>
              <a:ext cx="753900" cy="1046375"/>
            </a:xfrm>
            <a:custGeom>
              <a:avLst/>
              <a:gdLst/>
              <a:ahLst/>
              <a:cxnLst/>
              <a:rect l="l" t="t" r="r" b="b"/>
              <a:pathLst>
                <a:path w="30156" h="41855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2115225" y="4126750"/>
              <a:ext cx="355275" cy="130950"/>
            </a:xfrm>
            <a:custGeom>
              <a:avLst/>
              <a:gdLst/>
              <a:ahLst/>
              <a:cxnLst/>
              <a:rect l="l" t="t" r="r" b="b"/>
              <a:pathLst>
                <a:path w="14211" h="5238" extrusionOk="0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2152750" y="4088700"/>
              <a:ext cx="128450" cy="90875"/>
            </a:xfrm>
            <a:custGeom>
              <a:avLst/>
              <a:gdLst/>
              <a:ahLst/>
              <a:cxnLst/>
              <a:rect l="l" t="t" r="r" b="b"/>
              <a:pathLst>
                <a:path w="5138" h="3635" extrusionOk="0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1549000" y="2124300"/>
              <a:ext cx="642975" cy="970900"/>
            </a:xfrm>
            <a:custGeom>
              <a:avLst/>
              <a:gdLst/>
              <a:ahLst/>
              <a:cxnLst/>
              <a:rect l="l" t="t" r="r" b="b"/>
              <a:pathLst>
                <a:path w="25719" h="38836" extrusionOk="0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1870900" y="1991050"/>
              <a:ext cx="196825" cy="245450"/>
            </a:xfrm>
            <a:custGeom>
              <a:avLst/>
              <a:gdLst/>
              <a:ahLst/>
              <a:cxnLst/>
              <a:rect l="l" t="t" r="r" b="b"/>
              <a:pathLst>
                <a:path w="7873" h="9818" extrusionOk="0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1481450" y="2138675"/>
              <a:ext cx="394475" cy="774725"/>
            </a:xfrm>
            <a:custGeom>
              <a:avLst/>
              <a:gdLst/>
              <a:ahLst/>
              <a:cxnLst/>
              <a:rect l="l" t="t" r="r" b="b"/>
              <a:pathLst>
                <a:path w="15779" h="30989" extrusionOk="0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1480600" y="2775225"/>
              <a:ext cx="813850" cy="194075"/>
            </a:xfrm>
            <a:custGeom>
              <a:avLst/>
              <a:gdLst/>
              <a:ahLst/>
              <a:cxnLst/>
              <a:rect l="l" t="t" r="r" b="b"/>
              <a:pathLst>
                <a:path w="32554" h="7763" extrusionOk="0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2590575" y="2829150"/>
              <a:ext cx="2525" cy="25"/>
            </a:xfrm>
            <a:custGeom>
              <a:avLst/>
              <a:gdLst/>
              <a:ahLst/>
              <a:cxnLst/>
              <a:rect l="l" t="t" r="r" b="b"/>
              <a:pathLst>
                <a:path w="101" h="1" extrusionOk="0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1939275" y="3073500"/>
              <a:ext cx="793925" cy="35875"/>
            </a:xfrm>
            <a:custGeom>
              <a:avLst/>
              <a:gdLst/>
              <a:ahLst/>
              <a:cxnLst/>
              <a:rect l="l" t="t" r="r" b="b"/>
              <a:pathLst>
                <a:path w="31757" h="1435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2135250" y="2695725"/>
              <a:ext cx="738875" cy="413650"/>
            </a:xfrm>
            <a:custGeom>
              <a:avLst/>
              <a:gdLst/>
              <a:ahLst/>
              <a:cxnLst/>
              <a:rect l="l" t="t" r="r" b="b"/>
              <a:pathLst>
                <a:path w="29555" h="16546" extrusionOk="0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1962625" y="1736700"/>
              <a:ext cx="20875" cy="80925"/>
            </a:xfrm>
            <a:custGeom>
              <a:avLst/>
              <a:gdLst/>
              <a:ahLst/>
              <a:cxnLst/>
              <a:rect l="l" t="t" r="r" b="b"/>
              <a:pathLst>
                <a:path w="835" h="3237" fill="none" extrusionOk="0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1922600" y="1776750"/>
              <a:ext cx="45050" cy="15850"/>
            </a:xfrm>
            <a:custGeom>
              <a:avLst/>
              <a:gdLst/>
              <a:ahLst/>
              <a:cxnLst/>
              <a:rect l="l" t="t" r="r" b="b"/>
              <a:pathLst>
                <a:path w="1802" h="634" fill="none" extrusionOk="0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2150250" y="1963550"/>
              <a:ext cx="20050" cy="19200"/>
            </a:xfrm>
            <a:custGeom>
              <a:avLst/>
              <a:gdLst/>
              <a:ahLst/>
              <a:cxnLst/>
              <a:rect l="l" t="t" r="r" b="b"/>
              <a:pathLst>
                <a:path w="802" h="768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1938450" y="1908500"/>
              <a:ext cx="72575" cy="72575"/>
            </a:xfrm>
            <a:custGeom>
              <a:avLst/>
              <a:gdLst/>
              <a:ahLst/>
              <a:cxnLst/>
              <a:rect l="l" t="t" r="r" b="b"/>
              <a:pathLst>
                <a:path w="2903" h="2903" extrusionOk="0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1940950" y="1832275"/>
              <a:ext cx="248525" cy="265300"/>
            </a:xfrm>
            <a:custGeom>
              <a:avLst/>
              <a:gdLst/>
              <a:ahLst/>
              <a:cxnLst/>
              <a:rect l="l" t="t" r="r" b="b"/>
              <a:pathLst>
                <a:path w="9941" h="10612" extrusionOk="0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1899250" y="1722375"/>
              <a:ext cx="356100" cy="281225"/>
            </a:xfrm>
            <a:custGeom>
              <a:avLst/>
              <a:gdLst/>
              <a:ahLst/>
              <a:cxnLst/>
              <a:rect l="l" t="t" r="r" b="b"/>
              <a:pathLst>
                <a:path w="14244" h="11249" extrusionOk="0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77"/>
          <p:cNvGrpSpPr/>
          <p:nvPr/>
        </p:nvGrpSpPr>
        <p:grpSpPr>
          <a:xfrm>
            <a:off x="3287491" y="1192629"/>
            <a:ext cx="1665430" cy="3415749"/>
            <a:chOff x="5194900" y="1081350"/>
            <a:chExt cx="1778925" cy="3648525"/>
          </a:xfrm>
        </p:grpSpPr>
        <p:sp>
          <p:nvSpPr>
            <p:cNvPr id="1787" name="Google Shape;1787;p77"/>
            <p:cNvSpPr/>
            <p:nvPr/>
          </p:nvSpPr>
          <p:spPr>
            <a:xfrm>
              <a:off x="6564225" y="4252625"/>
              <a:ext cx="115525" cy="142900"/>
            </a:xfrm>
            <a:custGeom>
              <a:avLst/>
              <a:gdLst/>
              <a:ahLst/>
              <a:cxnLst/>
              <a:rect l="l" t="t" r="r" b="b"/>
              <a:pathLst>
                <a:path w="4621" h="5716" extrusionOk="0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6575625" y="4281075"/>
              <a:ext cx="273575" cy="446525"/>
            </a:xfrm>
            <a:custGeom>
              <a:avLst/>
              <a:gdLst/>
              <a:ahLst/>
              <a:cxnLst/>
              <a:rect l="l" t="t" r="r" b="b"/>
              <a:pathLst>
                <a:path w="10943" h="17861" extrusionOk="0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5947950" y="2828600"/>
              <a:ext cx="708250" cy="1554000"/>
            </a:xfrm>
            <a:custGeom>
              <a:avLst/>
              <a:gdLst/>
              <a:ahLst/>
              <a:cxnLst/>
              <a:rect l="l" t="t" r="r" b="b"/>
              <a:pathLst>
                <a:path w="28330" h="62160" extrusionOk="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6017850" y="2569475"/>
              <a:ext cx="682425" cy="403550"/>
            </a:xfrm>
            <a:custGeom>
              <a:avLst/>
              <a:gdLst/>
              <a:ahLst/>
              <a:cxnLst/>
              <a:rect l="l" t="t" r="r" b="b"/>
              <a:pathLst>
                <a:path w="27297" h="16142" extrusionOk="0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6361325" y="4451725"/>
              <a:ext cx="134525" cy="95775"/>
            </a:xfrm>
            <a:custGeom>
              <a:avLst/>
              <a:gdLst/>
              <a:ahLst/>
              <a:cxnLst/>
              <a:rect l="l" t="t" r="r" b="b"/>
              <a:pathLst>
                <a:path w="5381" h="3831" extrusionOk="0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6349175" y="2786075"/>
              <a:ext cx="338175" cy="1680100"/>
            </a:xfrm>
            <a:custGeom>
              <a:avLst/>
              <a:gdLst/>
              <a:ahLst/>
              <a:cxnLst/>
              <a:rect l="l" t="t" r="r" b="b"/>
              <a:pathLst>
                <a:path w="13527" h="67204" extrusionOk="0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7"/>
            <p:cNvSpPr/>
            <p:nvPr/>
          </p:nvSpPr>
          <p:spPr>
            <a:xfrm>
              <a:off x="6324100" y="4501125"/>
              <a:ext cx="263700" cy="228750"/>
            </a:xfrm>
            <a:custGeom>
              <a:avLst/>
              <a:gdLst/>
              <a:ahLst/>
              <a:cxnLst/>
              <a:rect l="l" t="t" r="r" b="b"/>
              <a:pathLst>
                <a:path w="10548" h="9150" extrusionOk="0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5597625" y="1848350"/>
              <a:ext cx="671775" cy="633775"/>
            </a:xfrm>
            <a:custGeom>
              <a:avLst/>
              <a:gdLst/>
              <a:ahLst/>
              <a:cxnLst/>
              <a:rect l="l" t="t" r="r" b="b"/>
              <a:pathLst>
                <a:path w="26871" h="25351" extrusionOk="0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6024700" y="1692925"/>
              <a:ext cx="339700" cy="413800"/>
            </a:xfrm>
            <a:custGeom>
              <a:avLst/>
              <a:gdLst/>
              <a:ahLst/>
              <a:cxnLst/>
              <a:rect l="l" t="t" r="r" b="b"/>
              <a:pathLst>
                <a:path w="13588" h="16552" extrusionOk="0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5336225" y="2008675"/>
              <a:ext cx="688500" cy="58550"/>
            </a:xfrm>
            <a:custGeom>
              <a:avLst/>
              <a:gdLst/>
              <a:ahLst/>
              <a:cxnLst/>
              <a:rect l="l" t="t" r="r" b="b"/>
              <a:pathLst>
                <a:path w="27540" h="2342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5194900" y="1725250"/>
              <a:ext cx="677075" cy="341975"/>
            </a:xfrm>
            <a:custGeom>
              <a:avLst/>
              <a:gdLst/>
              <a:ahLst/>
              <a:cxnLst/>
              <a:rect l="l" t="t" r="r" b="b"/>
              <a:pathLst>
                <a:path w="27083" h="13679" extrusionOk="0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5397775" y="1966700"/>
              <a:ext cx="334025" cy="170000"/>
            </a:xfrm>
            <a:custGeom>
              <a:avLst/>
              <a:gdLst/>
              <a:ahLst/>
              <a:cxnLst/>
              <a:rect l="l" t="t" r="r" b="b"/>
              <a:pathLst>
                <a:path w="13361" h="6800" extrusionOk="0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6058125" y="1594550"/>
              <a:ext cx="729525" cy="1203675"/>
            </a:xfrm>
            <a:custGeom>
              <a:avLst/>
              <a:gdLst/>
              <a:ahLst/>
              <a:cxnLst/>
              <a:rect l="l" t="t" r="r" b="b"/>
              <a:pathLst>
                <a:path w="29181" h="48147" extrusionOk="0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6205550" y="1081350"/>
              <a:ext cx="409600" cy="413925"/>
            </a:xfrm>
            <a:custGeom>
              <a:avLst/>
              <a:gdLst/>
              <a:ahLst/>
              <a:cxnLst/>
              <a:rect l="l" t="t" r="r" b="b"/>
              <a:pathLst>
                <a:path w="16384" h="16557" extrusionOk="0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6218500" y="1323650"/>
              <a:ext cx="101050" cy="140975"/>
            </a:xfrm>
            <a:custGeom>
              <a:avLst/>
              <a:gdLst/>
              <a:ahLst/>
              <a:cxnLst/>
              <a:rect l="l" t="t" r="r" b="b"/>
              <a:pathLst>
                <a:path w="4042" h="5639" extrusionOk="0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6320300" y="1423575"/>
              <a:ext cx="199100" cy="226225"/>
            </a:xfrm>
            <a:custGeom>
              <a:avLst/>
              <a:gdLst/>
              <a:ahLst/>
              <a:cxnLst/>
              <a:rect l="l" t="t" r="r" b="b"/>
              <a:pathLst>
                <a:path w="7964" h="9049" extrusionOk="0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6259500" y="1178075"/>
              <a:ext cx="294875" cy="390375"/>
            </a:xfrm>
            <a:custGeom>
              <a:avLst/>
              <a:gdLst/>
              <a:ahLst/>
              <a:cxnLst/>
              <a:rect l="l" t="t" r="r" b="b"/>
              <a:pathLst>
                <a:path w="11795" h="15615" extrusionOk="0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6257225" y="1156325"/>
              <a:ext cx="291050" cy="211025"/>
            </a:xfrm>
            <a:custGeom>
              <a:avLst/>
              <a:gdLst/>
              <a:ahLst/>
              <a:cxnLst/>
              <a:rect l="l" t="t" r="r" b="b"/>
              <a:pathLst>
                <a:path w="11642" h="8441" extrusionOk="0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6273950" y="1190250"/>
              <a:ext cx="171750" cy="65400"/>
            </a:xfrm>
            <a:custGeom>
              <a:avLst/>
              <a:gdLst/>
              <a:ahLst/>
              <a:cxnLst/>
              <a:rect l="l" t="t" r="r" b="b"/>
              <a:pathLst>
                <a:path w="6870" h="2616" extrusionOk="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6504175" y="1321950"/>
              <a:ext cx="94200" cy="137450"/>
            </a:xfrm>
            <a:custGeom>
              <a:avLst/>
              <a:gdLst/>
              <a:ahLst/>
              <a:cxnLst/>
              <a:rect l="l" t="t" r="r" b="b"/>
              <a:pathLst>
                <a:path w="3768" h="5498" extrusionOk="0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6343850" y="1696925"/>
              <a:ext cx="629975" cy="727450"/>
            </a:xfrm>
            <a:custGeom>
              <a:avLst/>
              <a:gdLst/>
              <a:ahLst/>
              <a:cxnLst/>
              <a:rect l="l" t="t" r="r" b="b"/>
              <a:pathLst>
                <a:path w="25199" h="29098" extrusionOk="0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6253425" y="1935075"/>
              <a:ext cx="242425" cy="308350"/>
            </a:xfrm>
            <a:custGeom>
              <a:avLst/>
              <a:gdLst/>
              <a:ahLst/>
              <a:cxnLst/>
              <a:rect l="l" t="t" r="r" b="b"/>
              <a:pathLst>
                <a:path w="9697" h="12334" extrusionOk="0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6376525" y="1998050"/>
              <a:ext cx="110975" cy="140600"/>
            </a:xfrm>
            <a:custGeom>
              <a:avLst/>
              <a:gdLst/>
              <a:ahLst/>
              <a:cxnLst/>
              <a:rect l="l" t="t" r="r" b="b"/>
              <a:pathLst>
                <a:path w="4439" h="5624" extrusionOk="0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6394000" y="2118875"/>
              <a:ext cx="128450" cy="168700"/>
            </a:xfrm>
            <a:custGeom>
              <a:avLst/>
              <a:gdLst/>
              <a:ahLst/>
              <a:cxnLst/>
              <a:rect l="l" t="t" r="r" b="b"/>
              <a:pathLst>
                <a:path w="5138" h="6748" extrusionOk="0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6439600" y="2122700"/>
              <a:ext cx="114775" cy="89625"/>
            </a:xfrm>
            <a:custGeom>
              <a:avLst/>
              <a:gdLst/>
              <a:ahLst/>
              <a:cxnLst/>
              <a:rect l="l" t="t" r="r" b="b"/>
              <a:pathLst>
                <a:path w="4591" h="3585" extrusionOk="0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6455550" y="2135250"/>
              <a:ext cx="82850" cy="64650"/>
            </a:xfrm>
            <a:custGeom>
              <a:avLst/>
              <a:gdLst/>
              <a:ahLst/>
              <a:cxnLst/>
              <a:rect l="l" t="t" r="r" b="b"/>
              <a:pathLst>
                <a:path w="3314" h="2586" extrusionOk="0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6547500" y="1678975"/>
              <a:ext cx="365525" cy="415600"/>
            </a:xfrm>
            <a:custGeom>
              <a:avLst/>
              <a:gdLst/>
              <a:ahLst/>
              <a:cxnLst/>
              <a:rect l="l" t="t" r="r" b="b"/>
              <a:pathLst>
                <a:path w="14621" h="16624" extrusionOk="0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77"/>
          <p:cNvGrpSpPr/>
          <p:nvPr/>
        </p:nvGrpSpPr>
        <p:grpSpPr>
          <a:xfrm>
            <a:off x="5445074" y="1392646"/>
            <a:ext cx="2327646" cy="3261789"/>
            <a:chOff x="5064074" y="1392646"/>
            <a:chExt cx="2327646" cy="3261789"/>
          </a:xfrm>
        </p:grpSpPr>
        <p:sp>
          <p:nvSpPr>
            <p:cNvPr id="1815" name="Google Shape;1815;p77"/>
            <p:cNvSpPr/>
            <p:nvPr/>
          </p:nvSpPr>
          <p:spPr>
            <a:xfrm>
              <a:off x="5868670" y="2182298"/>
              <a:ext cx="765963" cy="1063954"/>
            </a:xfrm>
            <a:custGeom>
              <a:avLst/>
              <a:gdLst/>
              <a:ahLst/>
              <a:cxnLst/>
              <a:rect l="l" t="t" r="r" b="b"/>
              <a:pathLst>
                <a:path w="28907" h="40153" extrusionOk="0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6283462" y="2247535"/>
              <a:ext cx="201381" cy="443012"/>
            </a:xfrm>
            <a:custGeom>
              <a:avLst/>
              <a:gdLst/>
              <a:ahLst/>
              <a:cxnLst/>
              <a:rect l="l" t="t" r="r" b="b"/>
              <a:pathLst>
                <a:path w="7600" h="16719" extrusionOk="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5465166" y="4200639"/>
              <a:ext cx="191709" cy="171571"/>
            </a:xfrm>
            <a:custGeom>
              <a:avLst/>
              <a:gdLst/>
              <a:ahLst/>
              <a:cxnLst/>
              <a:rect l="l" t="t" r="r" b="b"/>
              <a:pathLst>
                <a:path w="7235" h="6475" extrusionOk="0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5064074" y="4280609"/>
              <a:ext cx="569458" cy="308272"/>
            </a:xfrm>
            <a:custGeom>
              <a:avLst/>
              <a:gdLst/>
              <a:ahLst/>
              <a:cxnLst/>
              <a:rect l="l" t="t" r="r" b="b"/>
              <a:pathLst>
                <a:path w="21491" h="11634" extrusionOk="0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5475633" y="3124973"/>
              <a:ext cx="1162233" cy="1197316"/>
            </a:xfrm>
            <a:custGeom>
              <a:avLst/>
              <a:gdLst/>
              <a:ahLst/>
              <a:cxnLst/>
              <a:rect l="l" t="t" r="r" b="b"/>
              <a:pathLst>
                <a:path w="43862" h="45186" extrusionOk="0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6061969" y="4279575"/>
              <a:ext cx="154666" cy="129705"/>
            </a:xfrm>
            <a:custGeom>
              <a:avLst/>
              <a:gdLst/>
              <a:ahLst/>
              <a:cxnLst/>
              <a:rect l="l" t="t" r="r" b="b"/>
              <a:pathLst>
                <a:path w="5837" h="4895" extrusionOk="0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5714852" y="4370806"/>
              <a:ext cx="538032" cy="255913"/>
            </a:xfrm>
            <a:custGeom>
              <a:avLst/>
              <a:gdLst/>
              <a:ahLst/>
              <a:cxnLst/>
              <a:rect l="l" t="t" r="r" b="b"/>
              <a:pathLst>
                <a:path w="20305" h="9658" extrusionOk="0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6324533" y="1976916"/>
              <a:ext cx="942357" cy="1428162"/>
            </a:xfrm>
            <a:custGeom>
              <a:avLst/>
              <a:gdLst/>
              <a:ahLst/>
              <a:cxnLst/>
              <a:rect l="l" t="t" r="r" b="b"/>
              <a:pathLst>
                <a:path w="35564" h="53898" extrusionOk="0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6562136" y="3286661"/>
              <a:ext cx="438163" cy="96530"/>
            </a:xfrm>
            <a:custGeom>
              <a:avLst/>
              <a:gdLst/>
              <a:ahLst/>
              <a:cxnLst/>
              <a:rect l="l" t="t" r="r" b="b"/>
              <a:pathLst>
                <a:path w="16536" h="3643" extrusionOk="0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6478378" y="3210799"/>
              <a:ext cx="56387" cy="140967"/>
            </a:xfrm>
            <a:custGeom>
              <a:avLst/>
              <a:gdLst/>
              <a:ahLst/>
              <a:cxnLst/>
              <a:rect l="l" t="t" r="r" b="b"/>
              <a:pathLst>
                <a:path w="2128" h="5320" extrusionOk="0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6228692" y="1392646"/>
              <a:ext cx="507427" cy="331404"/>
            </a:xfrm>
            <a:custGeom>
              <a:avLst/>
              <a:gdLst/>
              <a:ahLst/>
              <a:cxnLst/>
              <a:rect l="l" t="t" r="r" b="b"/>
              <a:pathLst>
                <a:path w="19150" h="12507" extrusionOk="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6517832" y="1816633"/>
              <a:ext cx="219108" cy="243592"/>
            </a:xfrm>
            <a:custGeom>
              <a:avLst/>
              <a:gdLst/>
              <a:ahLst/>
              <a:cxnLst/>
              <a:rect l="l" t="t" r="r" b="b"/>
              <a:pathLst>
                <a:path w="8269" h="9193" extrusionOk="0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6292312" y="1564562"/>
              <a:ext cx="134528" cy="161900"/>
            </a:xfrm>
            <a:custGeom>
              <a:avLst/>
              <a:gdLst/>
              <a:ahLst/>
              <a:cxnLst/>
              <a:rect l="l" t="t" r="r" b="b"/>
              <a:pathLst>
                <a:path w="5077" h="6110" extrusionOk="0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6348222" y="1760458"/>
              <a:ext cx="69768" cy="110839"/>
            </a:xfrm>
            <a:custGeom>
              <a:avLst/>
              <a:gdLst/>
              <a:ahLst/>
              <a:cxnLst/>
              <a:rect l="l" t="t" r="r" b="b"/>
              <a:pathLst>
                <a:path w="2633" h="4183" extrusionOk="0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6665212" y="1696360"/>
              <a:ext cx="103950" cy="133839"/>
            </a:xfrm>
            <a:custGeom>
              <a:avLst/>
              <a:gdLst/>
              <a:ahLst/>
              <a:cxnLst/>
              <a:rect l="l" t="t" r="r" b="b"/>
              <a:pathLst>
                <a:path w="3923" h="5051" extrusionOk="0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5965333" y="3125238"/>
              <a:ext cx="1352300" cy="1199462"/>
            </a:xfrm>
            <a:custGeom>
              <a:avLst/>
              <a:gdLst/>
              <a:ahLst/>
              <a:cxnLst/>
              <a:rect l="l" t="t" r="r" b="b"/>
              <a:pathLst>
                <a:path w="51035" h="45267" extrusionOk="0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5945195" y="3179399"/>
              <a:ext cx="707987" cy="92635"/>
            </a:xfrm>
            <a:custGeom>
              <a:avLst/>
              <a:gdLst/>
              <a:ahLst/>
              <a:cxnLst/>
              <a:rect l="l" t="t" r="r" b="b"/>
              <a:pathLst>
                <a:path w="26719" h="3496" extrusionOk="0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5673755" y="2671972"/>
              <a:ext cx="575897" cy="600062"/>
            </a:xfrm>
            <a:custGeom>
              <a:avLst/>
              <a:gdLst/>
              <a:ahLst/>
              <a:cxnLst/>
              <a:rect l="l" t="t" r="r" b="b"/>
              <a:pathLst>
                <a:path w="21734" h="22646" extrusionOk="0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6045064" y="2671972"/>
              <a:ext cx="239219" cy="595240"/>
            </a:xfrm>
            <a:custGeom>
              <a:avLst/>
              <a:gdLst/>
              <a:ahLst/>
              <a:cxnLst/>
              <a:rect l="l" t="t" r="r" b="b"/>
              <a:pathLst>
                <a:path w="9028" h="22464" extrusionOk="0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6353521" y="1530698"/>
              <a:ext cx="352814" cy="458619"/>
            </a:xfrm>
            <a:custGeom>
              <a:avLst/>
              <a:gdLst/>
              <a:ahLst/>
              <a:cxnLst/>
              <a:rect l="l" t="t" r="r" b="b"/>
              <a:pathLst>
                <a:path w="13315" h="17308" extrusionOk="0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6244007" y="3069858"/>
              <a:ext cx="255330" cy="153050"/>
            </a:xfrm>
            <a:custGeom>
              <a:avLst/>
              <a:gdLst/>
              <a:ahLst/>
              <a:cxnLst/>
              <a:rect l="l" t="t" r="r" b="b"/>
              <a:pathLst>
                <a:path w="9636" h="5776" extrusionOk="0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6372865" y="2114517"/>
              <a:ext cx="807034" cy="1105873"/>
            </a:xfrm>
            <a:custGeom>
              <a:avLst/>
              <a:gdLst/>
              <a:ahLst/>
              <a:cxnLst/>
              <a:rect l="l" t="t" r="r" b="b"/>
              <a:pathLst>
                <a:path w="30457" h="41735" extrusionOk="0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6844017" y="2045227"/>
              <a:ext cx="358432" cy="502764"/>
            </a:xfrm>
            <a:custGeom>
              <a:avLst/>
              <a:gdLst/>
              <a:ahLst/>
              <a:cxnLst/>
              <a:rect l="l" t="t" r="r" b="b"/>
              <a:pathLst>
                <a:path w="13527" h="18974" extrusionOk="0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6401853" y="4103181"/>
              <a:ext cx="816706" cy="64468"/>
            </a:xfrm>
            <a:custGeom>
              <a:avLst/>
              <a:gdLst/>
              <a:ahLst/>
              <a:cxnLst/>
              <a:rect l="l" t="t" r="r" b="b"/>
              <a:pathLst>
                <a:path w="30822" h="2433" extrusionOk="0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6330972" y="3566792"/>
              <a:ext cx="953645" cy="1087643"/>
            </a:xfrm>
            <a:custGeom>
              <a:avLst/>
              <a:gdLst/>
              <a:ahLst/>
              <a:cxnLst/>
              <a:rect l="l" t="t" r="r" b="b"/>
              <a:pathLst>
                <a:path w="35990" h="41047" extrusionOk="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6679732" y="2499632"/>
              <a:ext cx="711988" cy="1098586"/>
            </a:xfrm>
            <a:custGeom>
              <a:avLst/>
              <a:gdLst/>
              <a:ahLst/>
              <a:cxnLst/>
              <a:rect l="l" t="t" r="r" b="b"/>
              <a:pathLst>
                <a:path w="26870" h="41460" extrusionOk="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6368837" y="1530698"/>
              <a:ext cx="314949" cy="227984"/>
            </a:xfrm>
            <a:custGeom>
              <a:avLst/>
              <a:gdLst/>
              <a:ahLst/>
              <a:cxnLst/>
              <a:rect l="l" t="t" r="r" b="b"/>
              <a:pathLst>
                <a:path w="11886" h="8604" extrusionOk="0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6366426" y="1724024"/>
              <a:ext cx="313333" cy="271785"/>
            </a:xfrm>
            <a:custGeom>
              <a:avLst/>
              <a:gdLst/>
              <a:ahLst/>
              <a:cxnLst/>
              <a:rect l="l" t="t" r="r" b="b"/>
              <a:pathLst>
                <a:path w="11825" h="10257" extrusionOk="0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78"/>
          <p:cNvSpPr/>
          <p:nvPr/>
        </p:nvSpPr>
        <p:spPr>
          <a:xfrm>
            <a:off x="5923550" y="2124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7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849" name="Google Shape;1849;p78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El Messiri"/>
                <a:ea typeface="El Messiri"/>
                <a:cs typeface="El Messiri"/>
                <a:sym typeface="El Messiri"/>
              </a:rPr>
              <a:t>Vectors:</a:t>
            </a:r>
            <a:endParaRPr sz="2200" b="1">
              <a:latin typeface="El Messiri"/>
              <a:ea typeface="El Messiri"/>
              <a:cs typeface="El Messiri"/>
              <a:sym typeface="El Messiri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People analyzing growth charts illustrated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Online courses tutorials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latin typeface="El Messiri"/>
                <a:ea typeface="El Messiri"/>
                <a:cs typeface="El Messiri"/>
                <a:sym typeface="El Messiri"/>
              </a:rPr>
              <a:t>Photos:</a:t>
            </a:r>
            <a:endParaRPr sz="2200" b="1">
              <a:latin typeface="El Messiri"/>
              <a:ea typeface="El Messiri"/>
              <a:cs typeface="El Messiri"/>
              <a:sym typeface="El Messiri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College girls studying together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Close up hand taking notes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Female student learning english online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English teacher elements arrangement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Content black man posing with laptop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Close up girl learning online</a:t>
            </a:r>
            <a:endParaRPr sz="1500"/>
          </a:p>
        </p:txBody>
      </p:sp>
      <p:grpSp>
        <p:nvGrpSpPr>
          <p:cNvPr id="1850" name="Google Shape;1850;p78"/>
          <p:cNvGrpSpPr/>
          <p:nvPr/>
        </p:nvGrpSpPr>
        <p:grpSpPr>
          <a:xfrm>
            <a:off x="5835025" y="2260904"/>
            <a:ext cx="1973583" cy="2882606"/>
            <a:chOff x="6795049" y="1179275"/>
            <a:chExt cx="1268451" cy="1852694"/>
          </a:xfrm>
        </p:grpSpPr>
        <p:sp>
          <p:nvSpPr>
            <p:cNvPr id="1851" name="Google Shape;1851;p7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Listas </a:t>
            </a:r>
            <a:r>
              <a:rPr lang="en" dirty="0"/>
              <a:t>Enlazadas Simples y ArrayList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482790" y="2257726"/>
            <a:ext cx="4042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Pilas y Colas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Pila, Cola y </a:t>
            </a:r>
            <a:r>
              <a:rPr lang="es-PE" dirty="0" err="1"/>
              <a:t>Bicola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Árbol, Recorridos y Xml-Linq (CRUD)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can be the part of the presentation where you can introduce yourself, write your email…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consists of the process of designing and building a computer program to achieve a computer result or to perform a task</a:t>
            </a:r>
            <a:endParaRPr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978</Words>
  <Application>Microsoft Office PowerPoint</Application>
  <PresentationFormat>Presentación en pantalla (16:9)</PresentationFormat>
  <Paragraphs>241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Fjalla One</vt:lpstr>
      <vt:lpstr>Actor</vt:lpstr>
      <vt:lpstr>Baloo 2</vt:lpstr>
      <vt:lpstr>Arial</vt:lpstr>
      <vt:lpstr>El Messiri</vt:lpstr>
      <vt:lpstr>Nunito</vt:lpstr>
      <vt:lpstr>Programming Language Master's Degree by Slidesgo</vt:lpstr>
      <vt:lpstr>Trabajo final de estructura de datos</vt:lpstr>
      <vt:lpstr>Tabla de contenido</vt:lpstr>
      <vt:lpstr>Introducción</vt:lpstr>
      <vt:lpstr>Listas</vt:lpstr>
      <vt:lpstr>Pilas y Colas</vt:lpstr>
      <vt:lpstr>Árboles</vt:lpstr>
      <vt:lpstr>Whoa!</vt:lpstr>
      <vt:lpstr>Introduction</vt:lpstr>
      <vt:lpstr>—Someone Famous</vt:lpstr>
      <vt:lpstr>The slide title goes here!</vt:lpstr>
      <vt:lpstr>Student learning</vt:lpstr>
      <vt:lpstr>Subjects </vt:lpstr>
      <vt:lpstr>Operating systems</vt:lpstr>
      <vt:lpstr>A picture  always reinforces  the concept</vt:lpstr>
      <vt:lpstr>Our data</vt:lpstr>
      <vt:lpstr>Common programming language </vt:lpstr>
      <vt:lpstr>A picture is worth a thousand words</vt:lpstr>
      <vt:lpstr>Computer programmers</vt:lpstr>
      <vt:lpstr>Programming languages</vt:lpstr>
      <vt:lpstr>Universities</vt:lpstr>
      <vt:lpstr>Timeline</vt:lpstr>
      <vt:lpstr>1952</vt:lpstr>
      <vt:lpstr>333,000.00</vt:lpstr>
      <vt:lpstr>This is another table</vt:lpstr>
      <vt:lpstr>Diagram</vt:lpstr>
      <vt:lpstr>Need more text columns?</vt:lpstr>
      <vt:lpstr>Our team</vt:lpstr>
      <vt:lpstr>Calendar</vt:lpstr>
      <vt:lpstr>Programming language data</vt:lpstr>
      <vt:lpstr>Our conclusions</vt:lpstr>
      <vt:lpstr>Desktop software</vt:lpstr>
      <vt:lpstr>Tablet app</vt:lpstr>
      <vt:lpstr>Smartphone</vt:lpstr>
      <vt:lpstr>Thanks!</vt:lpstr>
      <vt:lpstr>Alternative resources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estructura de datos</dc:title>
  <dc:creator>Dayana Armas</dc:creator>
  <cp:lastModifiedBy>ALUMNO - DAYANA YULIZA ARMAS BENAVIDES</cp:lastModifiedBy>
  <cp:revision>6</cp:revision>
  <dcterms:modified xsi:type="dcterms:W3CDTF">2023-02-19T15:15:00Z</dcterms:modified>
</cp:coreProperties>
</file>