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1140" r:id="rId2"/>
    <p:sldId id="1141" r:id="rId3"/>
    <p:sldId id="1142" r:id="rId4"/>
    <p:sldId id="1143" r:id="rId5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7" autoAdjust="0"/>
    <p:restoredTop sz="90764" autoAdjust="0"/>
  </p:normalViewPr>
  <p:slideViewPr>
    <p:cSldViewPr>
      <p:cViewPr varScale="1">
        <p:scale>
          <a:sx n="68" d="100"/>
          <a:sy n="68" d="100"/>
        </p:scale>
        <p:origin x="14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14/07/2016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Aplicações Web Cliente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90323"/>
          </a:xfrm>
        </p:spPr>
        <p:txBody>
          <a:bodyPr/>
          <a:lstStyle/>
          <a:p>
            <a:pPr algn="just"/>
            <a:r>
              <a:rPr lang="pt-BR" sz="2000" dirty="0" smtClean="0"/>
              <a:t>Execução do </a:t>
            </a:r>
            <a:r>
              <a:rPr lang="pt-BR" sz="2000" b="1" dirty="0" smtClean="0"/>
              <a:t>Programa de Desenvolvimento Aplicações Web Cliente </a:t>
            </a:r>
            <a:r>
              <a:rPr lang="pt-BR" sz="2000" dirty="0" smtClean="0"/>
              <a:t>– curso modular que atende ao caminho de aprendizagem oficial W3C, WHATWG e </a:t>
            </a:r>
            <a:r>
              <a:rPr lang="pt-BR" sz="2000" dirty="0" smtClean="0"/>
              <a:t>ECMA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Permitir </a:t>
            </a:r>
            <a:r>
              <a:rPr lang="pt-BR" sz="2000" dirty="0" smtClean="0"/>
              <a:t>ao aluno, escolher quais módulos deseja cursar, considerando suas expectativas pessoais ou necessidades de </a:t>
            </a:r>
            <a:r>
              <a:rPr lang="pt-BR" sz="2000" dirty="0" smtClean="0"/>
              <a:t>projeto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Preparar </a:t>
            </a:r>
            <a:r>
              <a:rPr lang="pt-BR" sz="2000" dirty="0" smtClean="0"/>
              <a:t>os alunos para obtenção de certificações de </a:t>
            </a:r>
            <a:r>
              <a:rPr lang="pt-BR" sz="2000" dirty="0" smtClean="0"/>
              <a:t>mercado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Possibilitar </a:t>
            </a:r>
            <a:r>
              <a:rPr lang="pt-BR" sz="2000" dirty="0" smtClean="0"/>
              <a:t>a </a:t>
            </a:r>
            <a:r>
              <a:rPr lang="pt-BR" sz="2000" dirty="0" err="1" smtClean="0"/>
              <a:t>mentoração</a:t>
            </a:r>
            <a:r>
              <a:rPr lang="pt-BR" sz="2000" dirty="0" smtClean="0"/>
              <a:t> e </a:t>
            </a:r>
            <a:r>
              <a:rPr lang="pt-BR" sz="2000" dirty="0" err="1" smtClean="0"/>
              <a:t>coaching</a:t>
            </a:r>
            <a:r>
              <a:rPr lang="pt-BR" sz="2000" dirty="0" smtClean="0"/>
              <a:t> aos </a:t>
            </a:r>
            <a:r>
              <a:rPr lang="pt-BR" sz="2000" dirty="0" smtClean="0"/>
              <a:t>alunos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b="1" dirty="0"/>
              <a:t>Avaliação individual de eficácia, </a:t>
            </a:r>
            <a:r>
              <a:rPr lang="pt-BR" sz="2000" dirty="0"/>
              <a:t>considerando aprovado o aluno que obter 75% de presença mínima em sala de aula, mais 70% de nota na avaliação </a:t>
            </a:r>
            <a:r>
              <a:rPr lang="pt-BR" sz="2000" dirty="0" smtClean="0"/>
              <a:t>final</a:t>
            </a:r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Caminho de Aprendizagem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Módulos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3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Módulo 1: HTML, CSS e </a:t>
            </a:r>
            <a:r>
              <a:rPr lang="pt-BR" b="1" dirty="0" err="1" smtClean="0"/>
              <a:t>Javascript</a:t>
            </a:r>
            <a:r>
              <a:rPr lang="pt-BR" b="1" dirty="0" smtClean="0"/>
              <a:t> </a:t>
            </a:r>
          </a:p>
          <a:p>
            <a:r>
              <a:rPr lang="pt-BR" dirty="0" err="1" smtClean="0"/>
              <a:t>jQuery</a:t>
            </a:r>
            <a:r>
              <a:rPr lang="pt-BR" dirty="0" smtClean="0"/>
              <a:t> (módulo 1 é pré-requisito)</a:t>
            </a:r>
          </a:p>
          <a:p>
            <a:r>
              <a:rPr lang="pt-BR" dirty="0" err="1" smtClean="0"/>
              <a:t>Bootstrap</a:t>
            </a:r>
            <a:r>
              <a:rPr lang="pt-BR" dirty="0" smtClean="0"/>
              <a:t> </a:t>
            </a:r>
            <a:r>
              <a:rPr lang="pt-BR" dirty="0"/>
              <a:t>(módulo 1 é pré-requisito)</a:t>
            </a:r>
          </a:p>
          <a:p>
            <a:r>
              <a:rPr lang="pt-BR" dirty="0" smtClean="0"/>
              <a:t>Angular </a:t>
            </a:r>
            <a:r>
              <a:rPr lang="pt-BR" dirty="0"/>
              <a:t>(módulo 1 é pré-requisito)</a:t>
            </a:r>
          </a:p>
          <a:p>
            <a:r>
              <a:rPr lang="pt-BR" dirty="0" smtClean="0"/>
              <a:t>Node </a:t>
            </a:r>
            <a:r>
              <a:rPr lang="pt-BR" dirty="0"/>
              <a:t>(módulo 1 é pré-requisito)</a:t>
            </a:r>
          </a:p>
          <a:p>
            <a:r>
              <a:rPr lang="pt-BR" dirty="0" smtClean="0"/>
              <a:t>Mongo </a:t>
            </a:r>
            <a:r>
              <a:rPr lang="pt-BR" dirty="0"/>
              <a:t>(módulo 1 é pré-requisito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50418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pptCA87.tmp</Template>
  <TotalTime>2371</TotalTime>
  <Words>141</Words>
  <Application>Microsoft Office PowerPoint</Application>
  <PresentationFormat>Apresentação na tela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Tw Cen MT</vt:lpstr>
      <vt:lpstr>pptCA87.tmp</vt:lpstr>
      <vt:lpstr>Treinamento Aplicações Web Cliente</vt:lpstr>
      <vt:lpstr>Objetivos</vt:lpstr>
      <vt:lpstr>Caminho de Aprendizagem</vt:lpstr>
      <vt:lpstr>Módulos</vt:lpstr>
    </vt:vector>
  </TitlesOfParts>
  <Company>Scopus Tecnologia Ltda.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LocalAdm</cp:lastModifiedBy>
  <cp:revision>426</cp:revision>
  <cp:lastPrinted>2016-01-19T16:38:17Z</cp:lastPrinted>
  <dcterms:created xsi:type="dcterms:W3CDTF">2014-06-11T11:16:34Z</dcterms:created>
  <dcterms:modified xsi:type="dcterms:W3CDTF">2016-07-14T18:30:06Z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