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64" r:id="rId9"/>
    <p:sldId id="265" r:id="rId10"/>
    <p:sldId id="262" r:id="rId11"/>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63A4A"/>
    <a:srgbClr val="171D27"/>
    <a:srgbClr val="49393B"/>
    <a:srgbClr val="292C37"/>
    <a:srgbClr val="143E4C"/>
    <a:srgbClr val="1E505E"/>
    <a:srgbClr val="1A1B1F"/>
    <a:srgbClr val="0D2D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DF12C-3051-4971-804E-B536E5CF4566}" v="68" dt="2025-01-21T01:12:08.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36" d="100"/>
          <a:sy n="36" d="100"/>
        </p:scale>
        <p:origin x="1968" y="259"/>
      </p:cViewPr>
      <p:guideLst>
        <p:guide orient="horz" pos="4009"/>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fernandes" userId="68b29bda38658170" providerId="LiveId" clId="{3EDDF12C-3051-4971-804E-B536E5CF4566}"/>
    <pc:docChg chg="undo redo custSel addSld delSld modSld">
      <pc:chgData name="Victor fernandes" userId="68b29bda38658170" providerId="LiveId" clId="{3EDDF12C-3051-4971-804E-B536E5CF4566}" dt="2025-01-21T01:18:48.474" v="1209" actId="20577"/>
      <pc:docMkLst>
        <pc:docMk/>
      </pc:docMkLst>
      <pc:sldChg chg="addSp delSp modSp mod">
        <pc:chgData name="Victor fernandes" userId="68b29bda38658170" providerId="LiveId" clId="{3EDDF12C-3051-4971-804E-B536E5CF4566}" dt="2025-01-21T00:13:50.187" v="224" actId="1076"/>
        <pc:sldMkLst>
          <pc:docMk/>
          <pc:sldMk cId="3793283702" sldId="256"/>
        </pc:sldMkLst>
        <pc:picChg chg="add del mod">
          <ac:chgData name="Victor fernandes" userId="68b29bda38658170" providerId="LiveId" clId="{3EDDF12C-3051-4971-804E-B536E5CF4566}" dt="2025-01-21T00:13:02.854" v="216" actId="478"/>
          <ac:picMkLst>
            <pc:docMk/>
            <pc:sldMk cId="3793283702" sldId="256"/>
            <ac:picMk id="3" creationId="{CA605655-03A6-3D5D-C638-69EF229B0135}"/>
          </ac:picMkLst>
        </pc:picChg>
        <pc:picChg chg="del">
          <ac:chgData name="Victor fernandes" userId="68b29bda38658170" providerId="LiveId" clId="{3EDDF12C-3051-4971-804E-B536E5CF4566}" dt="2025-01-20T23:52:55.389" v="75" actId="478"/>
          <ac:picMkLst>
            <pc:docMk/>
            <pc:sldMk cId="3793283702" sldId="256"/>
            <ac:picMk id="5" creationId="{B78B9871-9557-D4AB-1E9F-ABE87C911BF1}"/>
          </ac:picMkLst>
        </pc:picChg>
        <pc:picChg chg="add del mod">
          <ac:chgData name="Victor fernandes" userId="68b29bda38658170" providerId="LiveId" clId="{3EDDF12C-3051-4971-804E-B536E5CF4566}" dt="2025-01-21T00:13:02.854" v="216" actId="478"/>
          <ac:picMkLst>
            <pc:docMk/>
            <pc:sldMk cId="3793283702" sldId="256"/>
            <ac:picMk id="6" creationId="{875153BF-A0BE-B537-0D86-C9A0EA45B1EF}"/>
          </ac:picMkLst>
        </pc:picChg>
        <pc:picChg chg="del">
          <ac:chgData name="Victor fernandes" userId="68b29bda38658170" providerId="LiveId" clId="{3EDDF12C-3051-4971-804E-B536E5CF4566}" dt="2025-01-20T23:52:52.675" v="74" actId="478"/>
          <ac:picMkLst>
            <pc:docMk/>
            <pc:sldMk cId="3793283702" sldId="256"/>
            <ac:picMk id="7" creationId="{ABDA0263-9637-9D0A-9030-BD91C9E746E3}"/>
          </ac:picMkLst>
        </pc:picChg>
        <pc:picChg chg="del">
          <ac:chgData name="Victor fernandes" userId="68b29bda38658170" providerId="LiveId" clId="{3EDDF12C-3051-4971-804E-B536E5CF4566}" dt="2025-01-20T23:52:50.519" v="73" actId="478"/>
          <ac:picMkLst>
            <pc:docMk/>
            <pc:sldMk cId="3793283702" sldId="256"/>
            <ac:picMk id="9" creationId="{A94ECA98-2D00-9757-3610-C384BD250B2F}"/>
          </ac:picMkLst>
        </pc:picChg>
        <pc:picChg chg="add mod">
          <ac:chgData name="Victor fernandes" userId="68b29bda38658170" providerId="LiveId" clId="{3EDDF12C-3051-4971-804E-B536E5CF4566}" dt="2025-01-21T00:13:18.940" v="219" actId="962"/>
          <ac:picMkLst>
            <pc:docMk/>
            <pc:sldMk cId="3793283702" sldId="256"/>
            <ac:picMk id="10" creationId="{31132EFF-3E09-FBCD-0D7D-7276B9D95FB6}"/>
          </ac:picMkLst>
        </pc:picChg>
        <pc:picChg chg="add mod">
          <ac:chgData name="Victor fernandes" userId="68b29bda38658170" providerId="LiveId" clId="{3EDDF12C-3051-4971-804E-B536E5CF4566}" dt="2025-01-21T00:13:47.335" v="223" actId="1076"/>
          <ac:picMkLst>
            <pc:docMk/>
            <pc:sldMk cId="3793283702" sldId="256"/>
            <ac:picMk id="12" creationId="{1E95CD31-39C0-9417-C629-DA1223A8D57B}"/>
          </ac:picMkLst>
        </pc:picChg>
        <pc:picChg chg="add mod">
          <ac:chgData name="Victor fernandes" userId="68b29bda38658170" providerId="LiveId" clId="{3EDDF12C-3051-4971-804E-B536E5CF4566}" dt="2025-01-21T00:13:50.187" v="224" actId="1076"/>
          <ac:picMkLst>
            <pc:docMk/>
            <pc:sldMk cId="3793283702" sldId="256"/>
            <ac:picMk id="2050" creationId="{FFDAA8FB-C269-C3BB-0127-F0398BDA023C}"/>
          </ac:picMkLst>
        </pc:picChg>
      </pc:sldChg>
      <pc:sldChg chg="addSp delSp modSp mod">
        <pc:chgData name="Victor fernandes" userId="68b29bda38658170" providerId="LiveId" clId="{3EDDF12C-3051-4971-804E-B536E5CF4566}" dt="2025-01-21T00:10:44.353" v="203" actId="1076"/>
        <pc:sldMkLst>
          <pc:docMk/>
          <pc:sldMk cId="3166995897" sldId="257"/>
        </pc:sldMkLst>
        <pc:spChg chg="add mod ord">
          <ac:chgData name="Victor fernandes" userId="68b29bda38658170" providerId="LiveId" clId="{3EDDF12C-3051-4971-804E-B536E5CF4566}" dt="2025-01-20T23:56:19.424" v="93" actId="207"/>
          <ac:spMkLst>
            <pc:docMk/>
            <pc:sldMk cId="3166995897" sldId="257"/>
            <ac:spMk id="4" creationId="{5539955F-F288-A42C-F623-D6AC236B815D}"/>
          </ac:spMkLst>
        </pc:spChg>
        <pc:spChg chg="del">
          <ac:chgData name="Victor fernandes" userId="68b29bda38658170" providerId="LiveId" clId="{3EDDF12C-3051-4971-804E-B536E5CF4566}" dt="2025-01-20T23:53:17.933" v="80" actId="478"/>
          <ac:spMkLst>
            <pc:docMk/>
            <pc:sldMk cId="3166995897" sldId="257"/>
            <ac:spMk id="6" creationId="{F5982141-F495-2033-B0F1-D893A64845DB}"/>
          </ac:spMkLst>
        </pc:spChg>
        <pc:spChg chg="del">
          <ac:chgData name="Victor fernandes" userId="68b29bda38658170" providerId="LiveId" clId="{3EDDF12C-3051-4971-804E-B536E5CF4566}" dt="2025-01-20T23:53:13.338" v="78" actId="478"/>
          <ac:spMkLst>
            <pc:docMk/>
            <pc:sldMk cId="3166995897" sldId="257"/>
            <ac:spMk id="7" creationId="{0E2BE6E7-E189-6AE2-164D-15259D08B879}"/>
          </ac:spMkLst>
        </pc:spChg>
        <pc:spChg chg="add mod">
          <ac:chgData name="Victor fernandes" userId="68b29bda38658170" providerId="LiveId" clId="{3EDDF12C-3051-4971-804E-B536E5CF4566}" dt="2025-01-21T00:09:09.277" v="172" actId="255"/>
          <ac:spMkLst>
            <pc:docMk/>
            <pc:sldMk cId="3166995897" sldId="257"/>
            <ac:spMk id="8" creationId="{77815A7B-6016-203D-A00B-BAB3829217E2}"/>
          </ac:spMkLst>
        </pc:spChg>
        <pc:spChg chg="add mod">
          <ac:chgData name="Victor fernandes" userId="68b29bda38658170" providerId="LiveId" clId="{3EDDF12C-3051-4971-804E-B536E5CF4566}" dt="2025-01-21T00:10:44.353" v="203" actId="1076"/>
          <ac:spMkLst>
            <pc:docMk/>
            <pc:sldMk cId="3166995897" sldId="257"/>
            <ac:spMk id="10" creationId="{E70EBD2B-6A36-2470-131F-CF573B8F168E}"/>
          </ac:spMkLst>
        </pc:spChg>
        <pc:spChg chg="add del mod">
          <ac:chgData name="Victor fernandes" userId="68b29bda38658170" providerId="LiveId" clId="{3EDDF12C-3051-4971-804E-B536E5CF4566}" dt="2025-01-20T23:54:38.727" v="91" actId="478"/>
          <ac:spMkLst>
            <pc:docMk/>
            <pc:sldMk cId="3166995897" sldId="257"/>
            <ac:spMk id="13" creationId="{C182CF93-958C-E60D-29E2-46D8BE55F65A}"/>
          </ac:spMkLst>
        </pc:spChg>
        <pc:spChg chg="add del mod">
          <ac:chgData name="Victor fernandes" userId="68b29bda38658170" providerId="LiveId" clId="{3EDDF12C-3051-4971-804E-B536E5CF4566}" dt="2025-01-20T23:53:26.899" v="85" actId="478"/>
          <ac:spMkLst>
            <pc:docMk/>
            <pc:sldMk cId="3166995897" sldId="257"/>
            <ac:spMk id="14" creationId="{8CDDE66C-7F71-B78F-DA98-C499AA37DEB6}"/>
          </ac:spMkLst>
        </pc:spChg>
        <pc:picChg chg="add mod">
          <ac:chgData name="Victor fernandes" userId="68b29bda38658170" providerId="LiveId" clId="{3EDDF12C-3051-4971-804E-B536E5CF4566}" dt="2025-01-21T00:10:15.294" v="199" actId="1076"/>
          <ac:picMkLst>
            <pc:docMk/>
            <pc:sldMk cId="3166995897" sldId="257"/>
            <ac:picMk id="3" creationId="{B5464E31-159C-E465-1AEC-6A913703077C}"/>
          </ac:picMkLst>
        </pc:picChg>
        <pc:picChg chg="add del mod">
          <ac:chgData name="Victor fernandes" userId="68b29bda38658170" providerId="LiveId" clId="{3EDDF12C-3051-4971-804E-B536E5CF4566}" dt="2025-01-20T23:53:07.002" v="76" actId="478"/>
          <ac:picMkLst>
            <pc:docMk/>
            <pc:sldMk cId="3166995897" sldId="257"/>
            <ac:picMk id="5" creationId="{02791423-A8DC-7A54-4546-4515385562CE}"/>
          </ac:picMkLst>
        </pc:picChg>
        <pc:picChg chg="add del mod">
          <ac:chgData name="Victor fernandes" userId="68b29bda38658170" providerId="LiveId" clId="{3EDDF12C-3051-4971-804E-B536E5CF4566}" dt="2025-01-20T23:53:15.957" v="79" actId="478"/>
          <ac:picMkLst>
            <pc:docMk/>
            <pc:sldMk cId="3166995897" sldId="257"/>
            <ac:picMk id="9" creationId="{0616571C-3206-51A8-0C9E-3C3DA581C6EA}"/>
          </ac:picMkLst>
        </pc:picChg>
      </pc:sldChg>
      <pc:sldChg chg="addSp delSp modSp new mod">
        <pc:chgData name="Victor fernandes" userId="68b29bda38658170" providerId="LiveId" clId="{3EDDF12C-3051-4971-804E-B536E5CF4566}" dt="2025-01-21T00:53:40.594" v="570" actId="1076"/>
        <pc:sldMkLst>
          <pc:docMk/>
          <pc:sldMk cId="4266283504" sldId="258"/>
        </pc:sldMkLst>
        <pc:spChg chg="add mod">
          <ac:chgData name="Victor fernandes" userId="68b29bda38658170" providerId="LiveId" clId="{3EDDF12C-3051-4971-804E-B536E5CF4566}" dt="2025-01-21T00:53:02.352" v="568"/>
          <ac:spMkLst>
            <pc:docMk/>
            <pc:sldMk cId="4266283504" sldId="258"/>
            <ac:spMk id="2" creationId="{B1F65067-9FBB-CBDA-8E2A-A0B5BEE96F33}"/>
          </ac:spMkLst>
        </pc:spChg>
        <pc:spChg chg="add del mod">
          <ac:chgData name="Victor fernandes" userId="68b29bda38658170" providerId="LiveId" clId="{3EDDF12C-3051-4971-804E-B536E5CF4566}" dt="2025-01-21T00:52:23.864" v="566"/>
          <ac:spMkLst>
            <pc:docMk/>
            <pc:sldMk cId="4266283504" sldId="258"/>
            <ac:spMk id="3" creationId="{CF1DE815-2C23-B28C-06DD-D0553E334D9B}"/>
          </ac:spMkLst>
        </pc:spChg>
        <pc:spChg chg="add mod">
          <ac:chgData name="Victor fernandes" userId="68b29bda38658170" providerId="LiveId" clId="{3EDDF12C-3051-4971-804E-B536E5CF4566}" dt="2025-01-21T00:27:22.774" v="299" actId="2711"/>
          <ac:spMkLst>
            <pc:docMk/>
            <pc:sldMk cId="4266283504" sldId="258"/>
            <ac:spMk id="4" creationId="{AD400D3E-76BB-F13E-151C-627A621C7E0E}"/>
          </ac:spMkLst>
        </pc:spChg>
        <pc:picChg chg="add mod">
          <ac:chgData name="Victor fernandes" userId="68b29bda38658170" providerId="LiveId" clId="{3EDDF12C-3051-4971-804E-B536E5CF4566}" dt="2025-01-21T00:53:40.594" v="570" actId="1076"/>
          <ac:picMkLst>
            <pc:docMk/>
            <pc:sldMk cId="4266283504" sldId="258"/>
            <ac:picMk id="5" creationId="{92CF3860-0F1A-2FAA-C48A-E5AFDC5950C9}"/>
          </ac:picMkLst>
        </pc:picChg>
      </pc:sldChg>
      <pc:sldChg chg="addSp delSp modSp new add del mod">
        <pc:chgData name="Victor fernandes" userId="68b29bda38658170" providerId="LiveId" clId="{3EDDF12C-3051-4971-804E-B536E5CF4566}" dt="2025-01-21T00:42:01.877" v="445" actId="14100"/>
        <pc:sldMkLst>
          <pc:docMk/>
          <pc:sldMk cId="1386294504" sldId="259"/>
        </pc:sldMkLst>
        <pc:spChg chg="add del mod">
          <ac:chgData name="Victor fernandes" userId="68b29bda38658170" providerId="LiveId" clId="{3EDDF12C-3051-4971-804E-B536E5CF4566}" dt="2025-01-21T00:30:52.408" v="310" actId="478"/>
          <ac:spMkLst>
            <pc:docMk/>
            <pc:sldMk cId="1386294504" sldId="259"/>
            <ac:spMk id="2" creationId="{554B2264-6532-1AC8-B1CD-505CD798EBFE}"/>
          </ac:spMkLst>
        </pc:spChg>
        <pc:spChg chg="add del mod">
          <ac:chgData name="Victor fernandes" userId="68b29bda38658170" providerId="LiveId" clId="{3EDDF12C-3051-4971-804E-B536E5CF4566}" dt="2025-01-21T00:30:48.356" v="309" actId="478"/>
          <ac:spMkLst>
            <pc:docMk/>
            <pc:sldMk cId="1386294504" sldId="259"/>
            <ac:spMk id="3" creationId="{59B82A80-06F6-2A13-C47D-93B1932BD7CE}"/>
          </ac:spMkLst>
        </pc:spChg>
        <pc:spChg chg="add del mod">
          <ac:chgData name="Victor fernandes" userId="68b29bda38658170" providerId="LiveId" clId="{3EDDF12C-3051-4971-804E-B536E5CF4566}" dt="2025-01-21T00:30:43.521" v="307" actId="478"/>
          <ac:spMkLst>
            <pc:docMk/>
            <pc:sldMk cId="1386294504" sldId="259"/>
            <ac:spMk id="4" creationId="{6BE731A4-EEE4-CE35-2E4C-618A0A5B82E1}"/>
          </ac:spMkLst>
        </pc:spChg>
        <pc:spChg chg="add del mod">
          <ac:chgData name="Victor fernandes" userId="68b29bda38658170" providerId="LiveId" clId="{3EDDF12C-3051-4971-804E-B536E5CF4566}" dt="2025-01-21T00:34:06.224" v="315" actId="478"/>
          <ac:spMkLst>
            <pc:docMk/>
            <pc:sldMk cId="1386294504" sldId="259"/>
            <ac:spMk id="5" creationId="{C99D6208-E85D-9646-0AD8-65D53AB7786A}"/>
          </ac:spMkLst>
        </pc:spChg>
        <pc:spChg chg="add mod">
          <ac:chgData name="Victor fernandes" userId="68b29bda38658170" providerId="LiveId" clId="{3EDDF12C-3051-4971-804E-B536E5CF4566}" dt="2025-01-21T00:36:14.237" v="349" actId="403"/>
          <ac:spMkLst>
            <pc:docMk/>
            <pc:sldMk cId="1386294504" sldId="259"/>
            <ac:spMk id="6" creationId="{B11E6931-74EA-1E95-242E-EB77FB628020}"/>
          </ac:spMkLst>
        </pc:spChg>
        <pc:spChg chg="add del mod">
          <ac:chgData name="Victor fernandes" userId="68b29bda38658170" providerId="LiveId" clId="{3EDDF12C-3051-4971-804E-B536E5CF4566}" dt="2025-01-21T00:40:04.149" v="411"/>
          <ac:spMkLst>
            <pc:docMk/>
            <pc:sldMk cId="1386294504" sldId="259"/>
            <ac:spMk id="7" creationId="{B57B090C-3F89-971C-95F4-9311EC38A30F}"/>
          </ac:spMkLst>
        </pc:spChg>
        <pc:spChg chg="add mod">
          <ac:chgData name="Victor fernandes" userId="68b29bda38658170" providerId="LiveId" clId="{3EDDF12C-3051-4971-804E-B536E5CF4566}" dt="2025-01-21T00:38:21.021" v="404" actId="113"/>
          <ac:spMkLst>
            <pc:docMk/>
            <pc:sldMk cId="1386294504" sldId="259"/>
            <ac:spMk id="8" creationId="{0E9E8A27-7E70-172B-BE6B-50B5C10E564E}"/>
          </ac:spMkLst>
        </pc:spChg>
        <pc:spChg chg="add del mod">
          <ac:chgData name="Victor fernandes" userId="68b29bda38658170" providerId="LiveId" clId="{3EDDF12C-3051-4971-804E-B536E5CF4566}" dt="2025-01-21T00:40:04.152" v="413"/>
          <ac:spMkLst>
            <pc:docMk/>
            <pc:sldMk cId="1386294504" sldId="259"/>
            <ac:spMk id="9" creationId="{4BA9A283-55D9-015A-C11E-D37764A9B5C3}"/>
          </ac:spMkLst>
        </pc:spChg>
        <pc:spChg chg="add mod">
          <ac:chgData name="Victor fernandes" userId="68b29bda38658170" providerId="LiveId" clId="{3EDDF12C-3051-4971-804E-B536E5CF4566}" dt="2025-01-21T00:42:01.877" v="445" actId="14100"/>
          <ac:spMkLst>
            <pc:docMk/>
            <pc:sldMk cId="1386294504" sldId="259"/>
            <ac:spMk id="10" creationId="{ED4B6A29-192B-15C6-7660-7579A3C6D739}"/>
          </ac:spMkLst>
        </pc:spChg>
      </pc:sldChg>
      <pc:sldChg chg="addSp modSp new mod">
        <pc:chgData name="Victor fernandes" userId="68b29bda38658170" providerId="LiveId" clId="{3EDDF12C-3051-4971-804E-B536E5CF4566}" dt="2025-01-21T01:01:08.056" v="734" actId="20577"/>
        <pc:sldMkLst>
          <pc:docMk/>
          <pc:sldMk cId="1443016872" sldId="260"/>
        </pc:sldMkLst>
        <pc:spChg chg="add mod">
          <ac:chgData name="Victor fernandes" userId="68b29bda38658170" providerId="LiveId" clId="{3EDDF12C-3051-4971-804E-B536E5CF4566}" dt="2025-01-21T01:01:08.056" v="734" actId="20577"/>
          <ac:spMkLst>
            <pc:docMk/>
            <pc:sldMk cId="1443016872" sldId="260"/>
            <ac:spMk id="2" creationId="{029A6AB0-CACA-D1D5-F099-19F8E64E51BF}"/>
          </ac:spMkLst>
        </pc:spChg>
        <pc:spChg chg="add mod">
          <ac:chgData name="Victor fernandes" userId="68b29bda38658170" providerId="LiveId" clId="{3EDDF12C-3051-4971-804E-B536E5CF4566}" dt="2025-01-21T00:58:57.136" v="613"/>
          <ac:spMkLst>
            <pc:docMk/>
            <pc:sldMk cId="1443016872" sldId="260"/>
            <ac:spMk id="3" creationId="{0CDA0D67-6924-9F2A-4B3F-80827FE70908}"/>
          </ac:spMkLst>
        </pc:spChg>
        <pc:spChg chg="add mod">
          <ac:chgData name="Victor fernandes" userId="68b29bda38658170" providerId="LiveId" clId="{3EDDF12C-3051-4971-804E-B536E5CF4566}" dt="2025-01-21T00:59:37.952" v="727" actId="14100"/>
          <ac:spMkLst>
            <pc:docMk/>
            <pc:sldMk cId="1443016872" sldId="260"/>
            <ac:spMk id="4" creationId="{DABAACA0-6965-CAC6-73C9-E01886B1F57F}"/>
          </ac:spMkLst>
        </pc:spChg>
        <pc:spChg chg="add mod">
          <ac:chgData name="Victor fernandes" userId="68b29bda38658170" providerId="LiveId" clId="{3EDDF12C-3051-4971-804E-B536E5CF4566}" dt="2025-01-21T00:48:04.121" v="541" actId="552"/>
          <ac:spMkLst>
            <pc:docMk/>
            <pc:sldMk cId="1443016872" sldId="260"/>
            <ac:spMk id="5" creationId="{39009570-3699-B6E6-70CB-2A0B2F18558E}"/>
          </ac:spMkLst>
        </pc:spChg>
      </pc:sldChg>
      <pc:sldChg chg="addSp delSp modSp new mod">
        <pc:chgData name="Victor fernandes" userId="68b29bda38658170" providerId="LiveId" clId="{3EDDF12C-3051-4971-804E-B536E5CF4566}" dt="2025-01-21T01:07:32.964" v="797" actId="21"/>
        <pc:sldMkLst>
          <pc:docMk/>
          <pc:sldMk cId="2727220977" sldId="261"/>
        </pc:sldMkLst>
        <pc:spChg chg="add del mod">
          <ac:chgData name="Victor fernandes" userId="68b29bda38658170" providerId="LiveId" clId="{3EDDF12C-3051-4971-804E-B536E5CF4566}" dt="2025-01-21T01:05:20.671" v="789" actId="478"/>
          <ac:spMkLst>
            <pc:docMk/>
            <pc:sldMk cId="2727220977" sldId="261"/>
            <ac:spMk id="2" creationId="{DB58EE21-F8A7-EA5E-87F7-90D352C373FC}"/>
          </ac:spMkLst>
        </pc:spChg>
        <pc:spChg chg="add del mod">
          <ac:chgData name="Victor fernandes" userId="68b29bda38658170" providerId="LiveId" clId="{3EDDF12C-3051-4971-804E-B536E5CF4566}" dt="2025-01-21T00:58:33.761" v="602"/>
          <ac:spMkLst>
            <pc:docMk/>
            <pc:sldMk cId="2727220977" sldId="261"/>
            <ac:spMk id="3" creationId="{C01D933C-DB3D-5529-E5EA-B7D7A0C8D9DC}"/>
          </ac:spMkLst>
        </pc:spChg>
        <pc:spChg chg="add del mod">
          <ac:chgData name="Victor fernandes" userId="68b29bda38658170" providerId="LiveId" clId="{3EDDF12C-3051-4971-804E-B536E5CF4566}" dt="2025-01-21T01:05:01.308" v="785"/>
          <ac:spMkLst>
            <pc:docMk/>
            <pc:sldMk cId="2727220977" sldId="261"/>
            <ac:spMk id="4" creationId="{E5568E04-1FEB-DF7B-1978-A4B5DDA86E07}"/>
          </ac:spMkLst>
        </pc:spChg>
        <pc:spChg chg="add mod">
          <ac:chgData name="Victor fernandes" userId="68b29bda38658170" providerId="LiveId" clId="{3EDDF12C-3051-4971-804E-B536E5CF4566}" dt="2025-01-21T01:07:32.964" v="797" actId="21"/>
          <ac:spMkLst>
            <pc:docMk/>
            <pc:sldMk cId="2727220977" sldId="261"/>
            <ac:spMk id="5" creationId="{5B37A34C-CE52-B75A-9889-4F6B48846D93}"/>
          </ac:spMkLst>
        </pc:spChg>
        <pc:spChg chg="add del mod">
          <ac:chgData name="Victor fernandes" userId="68b29bda38658170" providerId="LiveId" clId="{3EDDF12C-3051-4971-804E-B536E5CF4566}" dt="2025-01-21T00:57:02.300" v="584" actId="478"/>
          <ac:spMkLst>
            <pc:docMk/>
            <pc:sldMk cId="2727220977" sldId="261"/>
            <ac:spMk id="6" creationId="{D53BEDF4-4926-DDE1-5D0D-7E689C038A9C}"/>
          </ac:spMkLst>
        </pc:spChg>
        <pc:spChg chg="add del mod">
          <ac:chgData name="Victor fernandes" userId="68b29bda38658170" providerId="LiveId" clId="{3EDDF12C-3051-4971-804E-B536E5CF4566}" dt="2025-01-21T01:04:19.839" v="779" actId="478"/>
          <ac:spMkLst>
            <pc:docMk/>
            <pc:sldMk cId="2727220977" sldId="261"/>
            <ac:spMk id="7" creationId="{84BC5324-AF2E-DFD1-A5D4-31C29ED22710}"/>
          </ac:spMkLst>
        </pc:spChg>
        <pc:spChg chg="add mod">
          <ac:chgData name="Victor fernandes" userId="68b29bda38658170" providerId="LiveId" clId="{3EDDF12C-3051-4971-804E-B536E5CF4566}" dt="2025-01-21T00:48:23.184" v="542"/>
          <ac:spMkLst>
            <pc:docMk/>
            <pc:sldMk cId="2727220977" sldId="261"/>
            <ac:spMk id="8" creationId="{734C3050-593C-1033-5F18-FD21A5246DAA}"/>
          </ac:spMkLst>
        </pc:spChg>
        <pc:spChg chg="add del">
          <ac:chgData name="Victor fernandes" userId="68b29bda38658170" providerId="LiveId" clId="{3EDDF12C-3051-4971-804E-B536E5CF4566}" dt="2025-01-21T01:02:56.965" v="774" actId="478"/>
          <ac:spMkLst>
            <pc:docMk/>
            <pc:sldMk cId="2727220977" sldId="261"/>
            <ac:spMk id="10" creationId="{48BE6542-6623-301E-4FD0-353513975257}"/>
          </ac:spMkLst>
        </pc:spChg>
        <pc:spChg chg="add mod">
          <ac:chgData name="Victor fernandes" userId="68b29bda38658170" providerId="LiveId" clId="{3EDDF12C-3051-4971-804E-B536E5CF4566}" dt="2025-01-21T01:04:56.180" v="783"/>
          <ac:spMkLst>
            <pc:docMk/>
            <pc:sldMk cId="2727220977" sldId="261"/>
            <ac:spMk id="11" creationId="{7B610195-2D9F-9EAD-A44B-C22674129313}"/>
          </ac:spMkLst>
        </pc:spChg>
        <pc:spChg chg="add mod">
          <ac:chgData name="Victor fernandes" userId="68b29bda38658170" providerId="LiveId" clId="{3EDDF12C-3051-4971-804E-B536E5CF4566}" dt="2025-01-21T01:05:26.132" v="790" actId="1076"/>
          <ac:spMkLst>
            <pc:docMk/>
            <pc:sldMk cId="2727220977" sldId="261"/>
            <ac:spMk id="12" creationId="{49F74993-C2E4-E362-BE2B-A464FDE4FFAA}"/>
          </ac:spMkLst>
        </pc:spChg>
      </pc:sldChg>
      <pc:sldChg chg="addSp delSp modSp new mod">
        <pc:chgData name="Victor fernandes" userId="68b29bda38658170" providerId="LiveId" clId="{3EDDF12C-3051-4971-804E-B536E5CF4566}" dt="2025-01-21T01:18:48.474" v="1209" actId="20577"/>
        <pc:sldMkLst>
          <pc:docMk/>
          <pc:sldMk cId="122080982" sldId="262"/>
        </pc:sldMkLst>
        <pc:spChg chg="add mod">
          <ac:chgData name="Victor fernandes" userId="68b29bda38658170" providerId="LiveId" clId="{3EDDF12C-3051-4971-804E-B536E5CF4566}" dt="2025-01-21T01:18:48.474" v="1209" actId="20577"/>
          <ac:spMkLst>
            <pc:docMk/>
            <pc:sldMk cId="122080982" sldId="262"/>
            <ac:spMk id="2" creationId="{AFB7056C-764A-45B3-170A-CF92B956AAFD}"/>
          </ac:spMkLst>
        </pc:spChg>
        <pc:spChg chg="add mod">
          <ac:chgData name="Victor fernandes" userId="68b29bda38658170" providerId="LiveId" clId="{3EDDF12C-3051-4971-804E-B536E5CF4566}" dt="2025-01-21T01:12:55.320" v="914" actId="20577"/>
          <ac:spMkLst>
            <pc:docMk/>
            <pc:sldMk cId="122080982" sldId="262"/>
            <ac:spMk id="3" creationId="{30BE95B0-483A-B73C-13B7-63A636EBBC93}"/>
          </ac:spMkLst>
        </pc:spChg>
        <pc:spChg chg="add mod">
          <ac:chgData name="Victor fernandes" userId="68b29bda38658170" providerId="LiveId" clId="{3EDDF12C-3051-4971-804E-B536E5CF4566}" dt="2025-01-21T01:14:04.452" v="1006" actId="14100"/>
          <ac:spMkLst>
            <pc:docMk/>
            <pc:sldMk cId="122080982" sldId="262"/>
            <ac:spMk id="4" creationId="{ACC4F463-F5F4-ABF3-8F43-3EF8FF652E43}"/>
          </ac:spMkLst>
        </pc:spChg>
        <pc:spChg chg="add del mod">
          <ac:chgData name="Victor fernandes" userId="68b29bda38658170" providerId="LiveId" clId="{3EDDF12C-3051-4971-804E-B536E5CF4566}" dt="2025-01-21T01:15:06.667" v="1092" actId="478"/>
          <ac:spMkLst>
            <pc:docMk/>
            <pc:sldMk cId="122080982" sldId="262"/>
            <ac:spMk id="5" creationId="{48013CDC-AC70-99A7-DCDF-B614527CB645}"/>
          </ac:spMkLst>
        </pc:spChg>
        <pc:spChg chg="add del mod">
          <ac:chgData name="Victor fernandes" userId="68b29bda38658170" providerId="LiveId" clId="{3EDDF12C-3051-4971-804E-B536E5CF4566}" dt="2025-01-21T01:12:34.551" v="904" actId="478"/>
          <ac:spMkLst>
            <pc:docMk/>
            <pc:sldMk cId="122080982" sldId="262"/>
            <ac:spMk id="6" creationId="{9760839B-C3E5-890C-DAB2-F833D63BEA49}"/>
          </ac:spMkLst>
        </pc:spChg>
        <pc:spChg chg="add del mod">
          <ac:chgData name="Victor fernandes" userId="68b29bda38658170" providerId="LiveId" clId="{3EDDF12C-3051-4971-804E-B536E5CF4566}" dt="2025-01-21T01:13:22.112" v="930" actId="478"/>
          <ac:spMkLst>
            <pc:docMk/>
            <pc:sldMk cId="122080982" sldId="262"/>
            <ac:spMk id="7" creationId="{49945CA9-C303-412E-C005-E4345C447E47}"/>
          </ac:spMkLst>
        </pc:spChg>
        <pc:spChg chg="add mod">
          <ac:chgData name="Victor fernandes" userId="68b29bda38658170" providerId="LiveId" clId="{3EDDF12C-3051-4971-804E-B536E5CF4566}" dt="2025-01-21T00:49:06.121" v="544"/>
          <ac:spMkLst>
            <pc:docMk/>
            <pc:sldMk cId="122080982" sldId="262"/>
            <ac:spMk id="8" creationId="{6E2AA812-B4A9-1A7A-1561-DA425F995720}"/>
          </ac:spMkLst>
        </pc:spChg>
      </pc:sldChg>
      <pc:sldChg chg="addSp modSp new mod">
        <pc:chgData name="Victor fernandes" userId="68b29bda38658170" providerId="LiveId" clId="{3EDDF12C-3051-4971-804E-B536E5CF4566}" dt="2025-01-21T01:02:14.574" v="772" actId="20577"/>
        <pc:sldMkLst>
          <pc:docMk/>
          <pc:sldMk cId="3001790831" sldId="263"/>
        </pc:sldMkLst>
        <pc:spChg chg="add mod">
          <ac:chgData name="Victor fernandes" userId="68b29bda38658170" providerId="LiveId" clId="{3EDDF12C-3051-4971-804E-B536E5CF4566}" dt="2025-01-21T00:56:15.716" v="573" actId="20577"/>
          <ac:spMkLst>
            <pc:docMk/>
            <pc:sldMk cId="3001790831" sldId="263"/>
            <ac:spMk id="2" creationId="{834B5264-35EE-C804-FF75-02CB3726B96E}"/>
          </ac:spMkLst>
        </pc:spChg>
        <pc:spChg chg="add mod">
          <ac:chgData name="Victor fernandes" userId="68b29bda38658170" providerId="LiveId" clId="{3EDDF12C-3051-4971-804E-B536E5CF4566}" dt="2025-01-21T01:02:14.574" v="772" actId="20577"/>
          <ac:spMkLst>
            <pc:docMk/>
            <pc:sldMk cId="3001790831" sldId="263"/>
            <ac:spMk id="3" creationId="{95D6DC4B-C40C-45DB-F006-D32D12D78352}"/>
          </ac:spMkLst>
        </pc:spChg>
        <pc:spChg chg="add mod">
          <ac:chgData name="Victor fernandes" userId="68b29bda38658170" providerId="LiveId" clId="{3EDDF12C-3051-4971-804E-B536E5CF4566}" dt="2025-01-21T01:02:02.868" v="735"/>
          <ac:spMkLst>
            <pc:docMk/>
            <pc:sldMk cId="3001790831" sldId="263"/>
            <ac:spMk id="4" creationId="{FD71AD87-562A-B82E-FB3B-A533AA1B3B71}"/>
          </ac:spMkLst>
        </pc:spChg>
      </pc:sldChg>
      <pc:sldChg chg="addSp modSp new mod">
        <pc:chgData name="Victor fernandes" userId="68b29bda38658170" providerId="LiveId" clId="{3EDDF12C-3051-4971-804E-B536E5CF4566}" dt="2025-01-21T01:11:23.984" v="857" actId="20577"/>
        <pc:sldMkLst>
          <pc:docMk/>
          <pc:sldMk cId="3148686766" sldId="264"/>
        </pc:sldMkLst>
        <pc:spChg chg="add mod">
          <ac:chgData name="Victor fernandes" userId="68b29bda38658170" providerId="LiveId" clId="{3EDDF12C-3051-4971-804E-B536E5CF4566}" dt="2025-01-21T01:09:08.569" v="810" actId="12"/>
          <ac:spMkLst>
            <pc:docMk/>
            <pc:sldMk cId="3148686766" sldId="264"/>
            <ac:spMk id="3" creationId="{B384C6EE-C78F-4752-7FF5-0DD61BF26C9D}"/>
          </ac:spMkLst>
        </pc:spChg>
        <pc:spChg chg="add mod">
          <ac:chgData name="Victor fernandes" userId="68b29bda38658170" providerId="LiveId" clId="{3EDDF12C-3051-4971-804E-B536E5CF4566}" dt="2025-01-21T01:11:23.984" v="857" actId="20577"/>
          <ac:spMkLst>
            <pc:docMk/>
            <pc:sldMk cId="3148686766" sldId="264"/>
            <ac:spMk id="4" creationId="{00589F78-3E4A-CEA0-9523-167B02178097}"/>
          </ac:spMkLst>
        </pc:spChg>
        <pc:spChg chg="add mod">
          <ac:chgData name="Victor fernandes" userId="68b29bda38658170" providerId="LiveId" clId="{3EDDF12C-3051-4971-804E-B536E5CF4566}" dt="2025-01-21T01:11:22.815" v="855" actId="20577"/>
          <ac:spMkLst>
            <pc:docMk/>
            <pc:sldMk cId="3148686766" sldId="264"/>
            <ac:spMk id="5" creationId="{ED58C1BD-0434-0663-8DB9-286153D79FD2}"/>
          </ac:spMkLst>
        </pc:spChg>
        <pc:spChg chg="add mod">
          <ac:chgData name="Victor fernandes" userId="68b29bda38658170" providerId="LiveId" clId="{3EDDF12C-3051-4971-804E-B536E5CF4566}" dt="2025-01-21T01:10:35.969" v="815"/>
          <ac:spMkLst>
            <pc:docMk/>
            <pc:sldMk cId="3148686766" sldId="264"/>
            <ac:spMk id="6" creationId="{0FD55774-4F17-FE2D-B945-A45E3123B71F}"/>
          </ac:spMkLst>
        </pc:spChg>
      </pc:sldChg>
      <pc:sldChg chg="new del">
        <pc:chgData name="Victor fernandes" userId="68b29bda38658170" providerId="LiveId" clId="{3EDDF12C-3051-4971-804E-B536E5CF4566}" dt="2025-01-21T00:49:20.488" v="546" actId="680"/>
        <pc:sldMkLst>
          <pc:docMk/>
          <pc:sldMk cId="4167450799" sldId="264"/>
        </pc:sldMkLst>
      </pc:sldChg>
      <pc:sldChg chg="addSp modSp new mod">
        <pc:chgData name="Victor fernandes" userId="68b29bda38658170" providerId="LiveId" clId="{3EDDF12C-3051-4971-804E-B536E5CF4566}" dt="2025-01-21T01:12:25.368" v="903" actId="20577"/>
        <pc:sldMkLst>
          <pc:docMk/>
          <pc:sldMk cId="3520771542" sldId="265"/>
        </pc:sldMkLst>
        <pc:spChg chg="add mod">
          <ac:chgData name="Victor fernandes" userId="68b29bda38658170" providerId="LiveId" clId="{3EDDF12C-3051-4971-804E-B536E5CF4566}" dt="2025-01-21T01:11:30.519" v="858"/>
          <ac:spMkLst>
            <pc:docMk/>
            <pc:sldMk cId="3520771542" sldId="265"/>
            <ac:spMk id="2" creationId="{49CADA30-5251-0B7E-4A33-C062EE2EDE64}"/>
          </ac:spMkLst>
        </pc:spChg>
        <pc:spChg chg="add mod">
          <ac:chgData name="Victor fernandes" userId="68b29bda38658170" providerId="LiveId" clId="{3EDDF12C-3051-4971-804E-B536E5CF4566}" dt="2025-01-21T01:12:13.099" v="863" actId="20577"/>
          <ac:spMkLst>
            <pc:docMk/>
            <pc:sldMk cId="3520771542" sldId="265"/>
            <ac:spMk id="3" creationId="{70A56F20-DD7A-A5F8-DDDA-5BA9DD85DC6A}"/>
          </ac:spMkLst>
        </pc:spChg>
        <pc:spChg chg="add mod">
          <ac:chgData name="Victor fernandes" userId="68b29bda38658170" providerId="LiveId" clId="{3EDDF12C-3051-4971-804E-B536E5CF4566}" dt="2025-01-21T01:12:25.368" v="903" actId="20577"/>
          <ac:spMkLst>
            <pc:docMk/>
            <pc:sldMk cId="3520771542" sldId="265"/>
            <ac:spMk id="4" creationId="{6DE4B30F-2C9B-38D6-741E-1689BFE1A6C4}"/>
          </ac:spMkLst>
        </pc:spChg>
        <pc:spChg chg="add mod">
          <ac:chgData name="Victor fernandes" userId="68b29bda38658170" providerId="LiveId" clId="{3EDDF12C-3051-4971-804E-B536E5CF4566}" dt="2025-01-21T01:11:48.270" v="859"/>
          <ac:spMkLst>
            <pc:docMk/>
            <pc:sldMk cId="3520771542" sldId="265"/>
            <ac:spMk id="5" creationId="{A522AFB2-377A-60A0-D6CA-961B1399B8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225482A-E233-401B-8F03-12AC166C5C8C}" type="datetimeFigureOut">
              <a:rPr lang="pt-BR" smtClean="0"/>
              <a:t>20/01/2025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1113623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225482A-E233-401B-8F03-12AC166C5C8C}" type="datetimeFigureOut">
              <a:rPr lang="pt-BR" smtClean="0"/>
              <a:t>20/01/2025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249013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225482A-E233-401B-8F03-12AC166C5C8C}" type="datetimeFigureOut">
              <a:rPr lang="pt-BR" smtClean="0"/>
              <a:t>20/01/2025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280759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225482A-E233-401B-8F03-12AC166C5C8C}" type="datetimeFigureOut">
              <a:rPr lang="pt-BR" smtClean="0"/>
              <a:t>20/01/2025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150879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225482A-E233-401B-8F03-12AC166C5C8C}" type="datetimeFigureOut">
              <a:rPr lang="pt-BR" smtClean="0"/>
              <a:t>20/01/2025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172602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225482A-E233-401B-8F03-12AC166C5C8C}" type="datetimeFigureOut">
              <a:rPr lang="pt-BR" smtClean="0"/>
              <a:t>20/01/2025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213020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225482A-E233-401B-8F03-12AC166C5C8C}" type="datetimeFigureOut">
              <a:rPr lang="pt-BR" smtClean="0"/>
              <a:t>20/01/2025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2227222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225482A-E233-401B-8F03-12AC166C5C8C}" type="datetimeFigureOut">
              <a:rPr lang="pt-BR" smtClean="0"/>
              <a:t>20/01/2025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305411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5482A-E233-401B-8F03-12AC166C5C8C}" type="datetimeFigureOut">
              <a:rPr lang="pt-BR" smtClean="0"/>
              <a:t>20/01/2025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426274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225482A-E233-401B-8F03-12AC166C5C8C}" type="datetimeFigureOut">
              <a:rPr lang="pt-BR" smtClean="0"/>
              <a:t>20/01/2025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4149685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225482A-E233-401B-8F03-12AC166C5C8C}" type="datetimeFigureOut">
              <a:rPr lang="pt-BR" smtClean="0"/>
              <a:t>20/01/2025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B3484CB-465B-4B6D-A053-A2DA910E47BE}" type="slidenum">
              <a:rPr lang="pt-BR" smtClean="0"/>
              <a:t>‹nº›</a:t>
            </a:fld>
            <a:endParaRPr lang="pt-BR"/>
          </a:p>
        </p:txBody>
      </p:sp>
    </p:spTree>
    <p:extLst>
      <p:ext uri="{BB962C8B-B14F-4D97-AF65-F5344CB8AC3E}">
        <p14:creationId xmlns:p14="http://schemas.microsoft.com/office/powerpoint/2010/main" val="161978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3225482A-E233-401B-8F03-12AC166C5C8C}" type="datetimeFigureOut">
              <a:rPr lang="pt-BR" smtClean="0"/>
              <a:t>20/01/2025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5B3484CB-465B-4B6D-A053-A2DA910E47BE}" type="slidenum">
              <a:rPr lang="pt-BR" smtClean="0"/>
              <a:t>‹nº›</a:t>
            </a:fld>
            <a:endParaRPr lang="pt-BR"/>
          </a:p>
        </p:txBody>
      </p:sp>
    </p:spTree>
    <p:extLst>
      <p:ext uri="{BB962C8B-B14F-4D97-AF65-F5344CB8AC3E}">
        <p14:creationId xmlns:p14="http://schemas.microsoft.com/office/powerpoint/2010/main" val="3518067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FDAA8FB-C269-C3BB-0127-F0398BDA023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9601200" y="8768538"/>
            <a:ext cx="9601200" cy="3629025"/>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m 9" descr="Desenho de um avião&#10;&#10;Descrição gerada automaticamente com confiança média">
            <a:extLst>
              <a:ext uri="{FF2B5EF4-FFF2-40B4-BE49-F238E27FC236}">
                <a16:creationId xmlns:a16="http://schemas.microsoft.com/office/drawing/2014/main" id="{31132EFF-3E09-FBCD-0D7D-7276B9D95FB6}"/>
              </a:ext>
            </a:extLst>
          </p:cNvPr>
          <p:cNvPicPr>
            <a:picLocks noChangeAspect="1"/>
          </p:cNvPicPr>
          <p:nvPr/>
        </p:nvPicPr>
        <p:blipFill>
          <a:blip r:embed="rId4"/>
          <a:stretch>
            <a:fillRect/>
          </a:stretch>
        </p:blipFill>
        <p:spPr>
          <a:xfrm>
            <a:off x="0" y="1600200"/>
            <a:ext cx="9601200" cy="9601200"/>
          </a:xfrm>
          <a:prstGeom prst="rect">
            <a:avLst/>
          </a:prstGeom>
        </p:spPr>
      </p:pic>
      <p:pic>
        <p:nvPicPr>
          <p:cNvPr id="12" name="Imagem 11" descr="Imagem digital fictícia de personagem de desenho animado&#10;&#10;Descrição gerada automaticamente com confiança baixa">
            <a:extLst>
              <a:ext uri="{FF2B5EF4-FFF2-40B4-BE49-F238E27FC236}">
                <a16:creationId xmlns:a16="http://schemas.microsoft.com/office/drawing/2014/main" id="{1E95CD31-39C0-9417-C629-DA1223A8D57B}"/>
              </a:ext>
            </a:extLst>
          </p:cNvPr>
          <p:cNvPicPr>
            <a:picLocks noChangeAspect="1"/>
          </p:cNvPicPr>
          <p:nvPr/>
        </p:nvPicPr>
        <p:blipFill>
          <a:blip r:embed="rId5"/>
          <a:stretch>
            <a:fillRect/>
          </a:stretch>
        </p:blipFill>
        <p:spPr>
          <a:xfrm>
            <a:off x="-4800600" y="-1206795"/>
            <a:ext cx="9601200" cy="9601200"/>
          </a:xfrm>
          <a:prstGeom prst="rect">
            <a:avLst/>
          </a:prstGeom>
        </p:spPr>
      </p:pic>
    </p:spTree>
    <p:extLst>
      <p:ext uri="{BB962C8B-B14F-4D97-AF65-F5344CB8AC3E}">
        <p14:creationId xmlns:p14="http://schemas.microsoft.com/office/powerpoint/2010/main" val="379328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AFB7056C-764A-45B3-170A-CF92B956AAFD}"/>
              </a:ext>
            </a:extLst>
          </p:cNvPr>
          <p:cNvSpPr txBox="1"/>
          <p:nvPr/>
        </p:nvSpPr>
        <p:spPr>
          <a:xfrm>
            <a:off x="995680" y="2621280"/>
            <a:ext cx="7924800" cy="7109639"/>
          </a:xfrm>
          <a:prstGeom prst="rect">
            <a:avLst/>
          </a:prstGeom>
          <a:noFill/>
        </p:spPr>
        <p:txBody>
          <a:bodyPr wrap="square" rtlCol="0">
            <a:spAutoFit/>
          </a:bodyPr>
          <a:lstStyle/>
          <a:p>
            <a:r>
              <a:rPr lang="pt-BR" sz="2400" dirty="0">
                <a:latin typeface="Calibri Light" panose="020F0302020204030204" pitchFamily="34" charset="0"/>
                <a:ea typeface="Calibri Light" panose="020F0302020204030204" pitchFamily="34" charset="0"/>
                <a:cs typeface="Calibri Light" panose="020F0302020204030204" pitchFamily="34" charset="0"/>
              </a:rPr>
              <a:t>Próximos Passos:</a:t>
            </a:r>
          </a:p>
          <a:p>
            <a:r>
              <a:rPr lang="pt-BR" sz="2400" dirty="0">
                <a:latin typeface="Calibri Light" panose="020F0302020204030204" pitchFamily="34" charset="0"/>
                <a:ea typeface="Calibri Light" panose="020F0302020204030204" pitchFamily="34" charset="0"/>
                <a:cs typeface="Calibri Light" panose="020F0302020204030204" pitchFamily="34" charset="0"/>
              </a:rPr>
              <a:t>Escolha um programa de milhas: pesquise e escolha o programa que melhor se adapta ao seu perfil.</a:t>
            </a:r>
          </a:p>
          <a:p>
            <a:r>
              <a:rPr lang="pt-BR" sz="2400" dirty="0">
                <a:latin typeface="Calibri Light" panose="020F0302020204030204" pitchFamily="34" charset="0"/>
                <a:ea typeface="Calibri Light" panose="020F0302020204030204" pitchFamily="34" charset="0"/>
                <a:cs typeface="Calibri Light" panose="020F0302020204030204" pitchFamily="34" charset="0"/>
              </a:rPr>
              <a:t>Comece a acumular: utilize seu cartão de crédito e aproveite as oportunidades de acumular milhas.</a:t>
            </a:r>
          </a:p>
          <a:p>
            <a:r>
              <a:rPr lang="pt-BR" sz="2400" dirty="0">
                <a:latin typeface="Calibri Light" panose="020F0302020204030204" pitchFamily="34" charset="0"/>
                <a:ea typeface="Calibri Light" panose="020F0302020204030204" pitchFamily="34" charset="0"/>
                <a:cs typeface="Calibri Light" panose="020F0302020204030204" pitchFamily="34" charset="0"/>
              </a:rPr>
              <a:t>Planeje sua próxima viagem: utilize suas milhas para realizar uma viagem inesquecível.</a:t>
            </a:r>
          </a:p>
          <a:p>
            <a:r>
              <a:rPr lang="pt-BR" sz="2400" dirty="0">
                <a:latin typeface="Calibri Light" panose="020F0302020204030204" pitchFamily="34" charset="0"/>
                <a:ea typeface="Calibri Light" panose="020F0302020204030204" pitchFamily="34" charset="0"/>
                <a:cs typeface="Calibri Light" panose="020F0302020204030204" pitchFamily="34" charset="0"/>
              </a:rPr>
              <a:t>Acumular milhas não é complicado e pode trazer muitos benefícios, mesmo para quem viaja pouco. Com estratégias simples, você pode economizar em passagens, aproveitar experiências exclusivas e até lucrar com seus pontos. Comece hoje mesmo e transforme seus gastos do dia a dia em oportunidades incríveis!</a:t>
            </a:r>
          </a:p>
          <a:p>
            <a:endParaRPr lang="pt-BR" sz="2400" dirty="0">
              <a:latin typeface="Calibri Light" panose="020F0302020204030204" pitchFamily="34" charset="0"/>
              <a:ea typeface="Calibri Light" panose="020F0302020204030204" pitchFamily="34" charset="0"/>
              <a:cs typeface="Calibri Light" panose="020F0302020204030204" pitchFamily="34" charset="0"/>
            </a:endParaRPr>
          </a:p>
          <a:p>
            <a:endParaRPr lang="pt-BR" sz="2400" dirty="0">
              <a:latin typeface="Calibri Light" panose="020F0302020204030204" pitchFamily="34" charset="0"/>
              <a:ea typeface="Calibri Light" panose="020F0302020204030204" pitchFamily="34" charset="0"/>
              <a:cs typeface="Calibri Light" panose="020F0302020204030204" pitchFamily="34" charset="0"/>
            </a:endParaRPr>
          </a:p>
          <a:p>
            <a:endParaRPr lang="pt-BR" sz="2400" dirty="0">
              <a:latin typeface="Calibri Light" panose="020F0302020204030204" pitchFamily="34" charset="0"/>
              <a:ea typeface="Calibri Light" panose="020F0302020204030204" pitchFamily="34" charset="0"/>
              <a:cs typeface="Calibri Light" panose="020F0302020204030204" pitchFamily="34" charset="0"/>
            </a:endParaRPr>
          </a:p>
          <a:p>
            <a:r>
              <a:rPr lang="pt-BR" sz="2400" dirty="0">
                <a:latin typeface="Calibri Light" panose="020F0302020204030204" pitchFamily="34" charset="0"/>
                <a:ea typeface="Calibri Light" panose="020F0302020204030204" pitchFamily="34" charset="0"/>
                <a:cs typeface="Calibri Light" panose="020F0302020204030204" pitchFamily="34" charset="0"/>
              </a:rPr>
              <a:t>Agradeço muito seu tempo ! </a:t>
            </a:r>
          </a:p>
          <a:p>
            <a:endParaRPr lang="pt-BR" sz="2400" dirty="0">
              <a:latin typeface="Calibri Light" panose="020F0302020204030204" pitchFamily="34" charset="0"/>
              <a:ea typeface="Calibri Light" panose="020F0302020204030204" pitchFamily="34" charset="0"/>
              <a:cs typeface="Calibri Light" panose="020F0302020204030204" pitchFamily="34" charset="0"/>
            </a:endParaRPr>
          </a:p>
          <a:p>
            <a:endParaRPr lang="pt-BR" sz="2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CaixaDeTexto 2">
            <a:extLst>
              <a:ext uri="{FF2B5EF4-FFF2-40B4-BE49-F238E27FC236}">
                <a16:creationId xmlns:a16="http://schemas.microsoft.com/office/drawing/2014/main" id="{30BE95B0-483A-B73C-13B7-63A636EBBC93}"/>
              </a:ext>
            </a:extLst>
          </p:cNvPr>
          <p:cNvSpPr txBox="1"/>
          <p:nvPr/>
        </p:nvSpPr>
        <p:spPr>
          <a:xfrm>
            <a:off x="995680" y="1037511"/>
            <a:ext cx="6583680" cy="830997"/>
          </a:xfrm>
          <a:prstGeom prst="rect">
            <a:avLst/>
          </a:prstGeom>
          <a:noFill/>
        </p:spPr>
        <p:txBody>
          <a:bodyPr wrap="square" rtlCol="0">
            <a:spAutoFit/>
          </a:bodyPr>
          <a:lstStyle/>
          <a:p>
            <a:r>
              <a:rPr lang="pt-BR" sz="4800" dirty="0">
                <a:latin typeface="Impact" panose="020B0806030902050204" pitchFamily="34" charset="0"/>
              </a:rPr>
              <a:t>CONCLUSÃO</a:t>
            </a:r>
          </a:p>
        </p:txBody>
      </p:sp>
      <p:sp>
        <p:nvSpPr>
          <p:cNvPr id="4" name="CaixaDeTexto 3">
            <a:extLst>
              <a:ext uri="{FF2B5EF4-FFF2-40B4-BE49-F238E27FC236}">
                <a16:creationId xmlns:a16="http://schemas.microsoft.com/office/drawing/2014/main" id="{ACC4F463-F5F4-ABF3-8F43-3EF8FF652E43}"/>
              </a:ext>
            </a:extLst>
          </p:cNvPr>
          <p:cNvSpPr txBox="1"/>
          <p:nvPr/>
        </p:nvSpPr>
        <p:spPr>
          <a:xfrm>
            <a:off x="1198880" y="1930400"/>
            <a:ext cx="6583680"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Estude sobre milhas e pesquise</a:t>
            </a:r>
          </a:p>
        </p:txBody>
      </p:sp>
      <p:sp>
        <p:nvSpPr>
          <p:cNvPr id="8" name="CaixaDeTexto 7">
            <a:extLst>
              <a:ext uri="{FF2B5EF4-FFF2-40B4-BE49-F238E27FC236}">
                <a16:creationId xmlns:a16="http://schemas.microsoft.com/office/drawing/2014/main" id="{6E2AA812-B4A9-1A7A-1561-DA425F995720}"/>
              </a:ext>
            </a:extLst>
          </p:cNvPr>
          <p:cNvSpPr txBox="1"/>
          <p:nvPr/>
        </p:nvSpPr>
        <p:spPr>
          <a:xfrm>
            <a:off x="275680" y="0"/>
            <a:ext cx="360000" cy="1548000"/>
          </a:xfrm>
          <a:prstGeom prst="rect">
            <a:avLst/>
          </a:prstGeom>
          <a:gradFill>
            <a:gsLst>
              <a:gs pos="62243">
                <a:schemeClr val="tx1"/>
              </a:gs>
              <a:gs pos="38480">
                <a:schemeClr val="tx1"/>
              </a:gs>
              <a:gs pos="14353">
                <a:srgbClr val="42525B"/>
              </a:gs>
              <a:gs pos="0">
                <a:srgbClr val="000000"/>
              </a:gs>
              <a:gs pos="74000">
                <a:schemeClr val="tx1"/>
              </a:gs>
              <a:gs pos="83000">
                <a:schemeClr val="tx1">
                  <a:lumMod val="65000"/>
                  <a:lumOff val="35000"/>
                </a:schemeClr>
              </a:gs>
              <a:gs pos="100000">
                <a:schemeClr val="tx1">
                  <a:lumMod val="85000"/>
                  <a:lumOff val="15000"/>
                </a:schemeClr>
              </a:gs>
            </a:gsLst>
            <a:lin ang="5400000" scaled="1"/>
          </a:gradFill>
        </p:spPr>
        <p:txBody>
          <a:bodyPr wrap="square" rtlCol="0">
            <a:spAutoFit/>
          </a:bodyPr>
          <a:lstStyle/>
          <a:p>
            <a:endParaRPr lang="pt-BR" dirty="0"/>
          </a:p>
        </p:txBody>
      </p:sp>
    </p:spTree>
    <p:extLst>
      <p:ext uri="{BB962C8B-B14F-4D97-AF65-F5344CB8AC3E}">
        <p14:creationId xmlns:p14="http://schemas.microsoft.com/office/powerpoint/2010/main" val="12208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07F19-561F-30EF-D2E3-F8B3B4E6AF28}"/>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5539955F-F288-A42C-F623-D6AC236B815D}"/>
              </a:ext>
            </a:extLst>
          </p:cNvPr>
          <p:cNvSpPr/>
          <p:nvPr/>
        </p:nvSpPr>
        <p:spPr>
          <a:xfrm>
            <a:off x="0" y="0"/>
            <a:ext cx="9601200" cy="12801600"/>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descr="Logotipo&#10;&#10;Descrição gerada automaticamente">
            <a:extLst>
              <a:ext uri="{FF2B5EF4-FFF2-40B4-BE49-F238E27FC236}">
                <a16:creationId xmlns:a16="http://schemas.microsoft.com/office/drawing/2014/main" id="{B5464E31-159C-E465-1AEC-6A9137030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9601200" cy="9601200"/>
          </a:xfrm>
          <a:prstGeom prst="rect">
            <a:avLst/>
          </a:prstGeom>
        </p:spPr>
      </p:pic>
      <p:sp>
        <p:nvSpPr>
          <p:cNvPr id="8" name="CaixaDeTexto 7">
            <a:extLst>
              <a:ext uri="{FF2B5EF4-FFF2-40B4-BE49-F238E27FC236}">
                <a16:creationId xmlns:a16="http://schemas.microsoft.com/office/drawing/2014/main" id="{77815A7B-6016-203D-A00B-BAB3829217E2}"/>
              </a:ext>
            </a:extLst>
          </p:cNvPr>
          <p:cNvSpPr txBox="1"/>
          <p:nvPr/>
        </p:nvSpPr>
        <p:spPr>
          <a:xfrm>
            <a:off x="1608174" y="953869"/>
            <a:ext cx="6384852" cy="2123658"/>
          </a:xfrm>
          <a:prstGeom prst="rect">
            <a:avLst/>
          </a:prstGeom>
          <a:noFill/>
        </p:spPr>
        <p:txBody>
          <a:bodyPr wrap="square" rtlCol="0">
            <a:spAutoFit/>
          </a:bodyPr>
          <a:lstStyle/>
          <a:p>
            <a:pPr algn="ctr"/>
            <a:r>
              <a:rPr lang="pt-BR" sz="6600" b="1" dirty="0">
                <a:ln w="22225">
                  <a:gradFill>
                    <a:gsLst>
                      <a:gs pos="62243">
                        <a:srgbClr val="88CCEC"/>
                      </a:gs>
                      <a:gs pos="38480">
                        <a:srgbClr val="B0DDF3"/>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chemeClr val="accent2">
                    <a:lumMod val="40000"/>
                    <a:lumOff val="60000"/>
                  </a:schemeClr>
                </a:solidFill>
              </a:rPr>
              <a:t>JORNADA DAS MILHAS</a:t>
            </a:r>
          </a:p>
        </p:txBody>
      </p:sp>
      <p:sp>
        <p:nvSpPr>
          <p:cNvPr id="10" name="CaixaDeTexto 9">
            <a:extLst>
              <a:ext uri="{FF2B5EF4-FFF2-40B4-BE49-F238E27FC236}">
                <a16:creationId xmlns:a16="http://schemas.microsoft.com/office/drawing/2014/main" id="{E70EBD2B-6A36-2470-131F-CF573B8F168E}"/>
              </a:ext>
            </a:extLst>
          </p:cNvPr>
          <p:cNvSpPr txBox="1"/>
          <p:nvPr/>
        </p:nvSpPr>
        <p:spPr>
          <a:xfrm>
            <a:off x="2583711" y="11739890"/>
            <a:ext cx="6655982" cy="523220"/>
          </a:xfrm>
          <a:prstGeom prst="rect">
            <a:avLst/>
          </a:prstGeom>
          <a:noFill/>
        </p:spPr>
        <p:txBody>
          <a:bodyPr wrap="square" rtlCol="0">
            <a:spAutoFit/>
          </a:bodyPr>
          <a:lstStyle/>
          <a:p>
            <a:r>
              <a:rPr lang="pt-BR" sz="2800" dirty="0">
                <a:solidFill>
                  <a:schemeClr val="bg1"/>
                </a:solidFill>
                <a:latin typeface="Aharoni" panose="02010803020104030203" pitchFamily="2" charset="-79"/>
                <a:cs typeface="Aharoni" panose="02010803020104030203" pitchFamily="2" charset="-79"/>
              </a:rPr>
              <a:t>DAIANA MARIA DA SILVA</a:t>
            </a:r>
          </a:p>
        </p:txBody>
      </p:sp>
    </p:spTree>
    <p:extLst>
      <p:ext uri="{BB962C8B-B14F-4D97-AF65-F5344CB8AC3E}">
        <p14:creationId xmlns:p14="http://schemas.microsoft.com/office/powerpoint/2010/main" val="3166995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1F65067-9FBB-CBDA-8E2A-A0B5BEE96F33}"/>
              </a:ext>
            </a:extLst>
          </p:cNvPr>
          <p:cNvSpPr txBox="1"/>
          <p:nvPr/>
        </p:nvSpPr>
        <p:spPr>
          <a:xfrm>
            <a:off x="995680" y="3705801"/>
            <a:ext cx="7924800" cy="1938992"/>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As milhas aéreas podem parecer algo complicado à primeira vista, mas na verdade são uma excelente forma de economizar dinheiro, ganhar benefícios exclusivos e até mesmo viajar mais. Este guia simples vai te mostrar como isso funciona e as vantagens de acumular milhas.</a:t>
            </a:r>
            <a:endParaRPr lang="pt-BR" dirty="0"/>
          </a:p>
        </p:txBody>
      </p:sp>
      <p:sp>
        <p:nvSpPr>
          <p:cNvPr id="3" name="CaixaDeTexto 2">
            <a:extLst>
              <a:ext uri="{FF2B5EF4-FFF2-40B4-BE49-F238E27FC236}">
                <a16:creationId xmlns:a16="http://schemas.microsoft.com/office/drawing/2014/main" id="{CF1DE815-2C23-B28C-06DD-D0553E334D9B}"/>
              </a:ext>
            </a:extLst>
          </p:cNvPr>
          <p:cNvSpPr txBox="1"/>
          <p:nvPr/>
        </p:nvSpPr>
        <p:spPr>
          <a:xfrm>
            <a:off x="995680" y="1037511"/>
            <a:ext cx="6583680" cy="2308324"/>
          </a:xfrm>
          <a:prstGeom prst="rect">
            <a:avLst/>
          </a:prstGeom>
          <a:noFill/>
        </p:spPr>
        <p:txBody>
          <a:bodyPr wrap="square" rtlCol="0">
            <a:spAutoFit/>
          </a:bodyPr>
          <a:lstStyle/>
          <a:p>
            <a:r>
              <a:rPr lang="pt-BR" sz="4800" dirty="0">
                <a:latin typeface="Impact" panose="020B0806030902050204" pitchFamily="34" charset="0"/>
              </a:rPr>
              <a:t>Guia Simples para Entender e Aproveitar Milhas Aéreas</a:t>
            </a:r>
          </a:p>
        </p:txBody>
      </p:sp>
      <p:sp>
        <p:nvSpPr>
          <p:cNvPr id="4" name="CaixaDeTexto 3">
            <a:extLst>
              <a:ext uri="{FF2B5EF4-FFF2-40B4-BE49-F238E27FC236}">
                <a16:creationId xmlns:a16="http://schemas.microsoft.com/office/drawing/2014/main" id="{AD400D3E-76BB-F13E-151C-627A621C7E0E}"/>
              </a:ext>
            </a:extLst>
          </p:cNvPr>
          <p:cNvSpPr txBox="1"/>
          <p:nvPr/>
        </p:nvSpPr>
        <p:spPr>
          <a:xfrm>
            <a:off x="1198880" y="1930400"/>
            <a:ext cx="2682240"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SUBTITULO</a:t>
            </a:r>
          </a:p>
        </p:txBody>
      </p:sp>
      <p:pic>
        <p:nvPicPr>
          <p:cNvPr id="5" name="Picture 2">
            <a:extLst>
              <a:ext uri="{FF2B5EF4-FFF2-40B4-BE49-F238E27FC236}">
                <a16:creationId xmlns:a16="http://schemas.microsoft.com/office/drawing/2014/main" id="{92CF3860-0F1A-2FAA-C48A-E5AFDC5950C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rcRect/>
          <a:stretch>
            <a:fillRect/>
          </a:stretch>
        </p:blipFill>
        <p:spPr bwMode="auto">
          <a:xfrm>
            <a:off x="0" y="9056687"/>
            <a:ext cx="96012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28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B11E6931-74EA-1E95-242E-EB77FB628020}"/>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1500" dirty="0">
                <a:solidFill>
                  <a:schemeClr val="bg1"/>
                </a:solidFill>
                <a:latin typeface="Impact" panose="020B0806030902050204" pitchFamily="34" charset="0"/>
              </a:rPr>
              <a:t>01</a:t>
            </a:r>
            <a:endParaRPr lang="pt-BR" sz="11500" dirty="0">
              <a:latin typeface="Impact" panose="020B0806030902050204" pitchFamily="34" charset="0"/>
            </a:endParaRPr>
          </a:p>
          <a:p>
            <a:pPr algn="ctr"/>
            <a:endParaRPr lang="pt-BR" dirty="0"/>
          </a:p>
        </p:txBody>
      </p:sp>
      <p:sp>
        <p:nvSpPr>
          <p:cNvPr id="8" name="CaixaDeTexto 7">
            <a:extLst>
              <a:ext uri="{FF2B5EF4-FFF2-40B4-BE49-F238E27FC236}">
                <a16:creationId xmlns:a16="http://schemas.microsoft.com/office/drawing/2014/main" id="{0E9E8A27-7E70-172B-BE6B-50B5C10E564E}"/>
              </a:ext>
            </a:extLst>
          </p:cNvPr>
          <p:cNvSpPr txBox="1"/>
          <p:nvPr/>
        </p:nvSpPr>
        <p:spPr>
          <a:xfrm>
            <a:off x="552893" y="7783033"/>
            <a:ext cx="8548577" cy="1200329"/>
          </a:xfrm>
          <a:prstGeom prst="rect">
            <a:avLst/>
          </a:prstGeom>
          <a:noFill/>
        </p:spPr>
        <p:txBody>
          <a:bodyPr wrap="square" rtlCol="0">
            <a:spAutoFit/>
          </a:bodyPr>
          <a:lstStyle/>
          <a:p>
            <a:r>
              <a:rPr lang="pt-BR" sz="7200" dirty="0">
                <a:solidFill>
                  <a:schemeClr val="bg1"/>
                </a:solidFill>
              </a:rPr>
              <a:t>O QUE SÃO MILHAS?</a:t>
            </a:r>
          </a:p>
        </p:txBody>
      </p:sp>
      <p:sp>
        <p:nvSpPr>
          <p:cNvPr id="10" name="CaixaDeTexto 9">
            <a:extLst>
              <a:ext uri="{FF2B5EF4-FFF2-40B4-BE49-F238E27FC236}">
                <a16:creationId xmlns:a16="http://schemas.microsoft.com/office/drawing/2014/main" id="{ED4B6A29-192B-15C6-7660-7579A3C6D739}"/>
              </a:ext>
            </a:extLst>
          </p:cNvPr>
          <p:cNvSpPr txBox="1"/>
          <p:nvPr/>
        </p:nvSpPr>
        <p:spPr>
          <a:xfrm>
            <a:off x="552893" y="8983362"/>
            <a:ext cx="8548577" cy="369332"/>
          </a:xfrm>
          <a:prstGeom prst="rect">
            <a:avLst/>
          </a:prstGeom>
          <a:gradFill>
            <a:gsLst>
              <a:gs pos="62243">
                <a:schemeClr val="tx1"/>
              </a:gs>
              <a:gs pos="38480">
                <a:schemeClr val="tx1"/>
              </a:gs>
              <a:gs pos="14353">
                <a:srgbClr val="42525B"/>
              </a:gs>
              <a:gs pos="0">
                <a:srgbClr val="000000"/>
              </a:gs>
              <a:gs pos="74000">
                <a:schemeClr val="tx1"/>
              </a:gs>
              <a:gs pos="83000">
                <a:schemeClr val="tx1">
                  <a:lumMod val="65000"/>
                  <a:lumOff val="35000"/>
                </a:schemeClr>
              </a:gs>
              <a:gs pos="100000">
                <a:schemeClr val="tx1">
                  <a:lumMod val="85000"/>
                  <a:lumOff val="15000"/>
                </a:schemeClr>
              </a:gs>
            </a:gsLst>
            <a:lin ang="5400000" scaled="1"/>
          </a:gradFill>
        </p:spPr>
        <p:txBody>
          <a:bodyPr wrap="square" rtlCol="0">
            <a:spAutoFit/>
          </a:bodyPr>
          <a:lstStyle/>
          <a:p>
            <a:endParaRPr lang="pt-BR" dirty="0"/>
          </a:p>
        </p:txBody>
      </p:sp>
    </p:spTree>
    <p:extLst>
      <p:ext uri="{BB962C8B-B14F-4D97-AF65-F5344CB8AC3E}">
        <p14:creationId xmlns:p14="http://schemas.microsoft.com/office/powerpoint/2010/main" val="138629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29A6AB0-CACA-D1D5-F099-19F8E64E51BF}"/>
              </a:ext>
            </a:extLst>
          </p:cNvPr>
          <p:cNvSpPr txBox="1"/>
          <p:nvPr/>
        </p:nvSpPr>
        <p:spPr>
          <a:xfrm>
            <a:off x="995680" y="2621280"/>
            <a:ext cx="7924800" cy="6370975"/>
          </a:xfrm>
          <a:prstGeom prst="rect">
            <a:avLst/>
          </a:prstGeom>
          <a:noFill/>
        </p:spPr>
        <p:txBody>
          <a:bodyPr wrap="square" rtlCol="0">
            <a:spAutoFit/>
          </a:bodyPr>
          <a:lstStyle/>
          <a:p>
            <a:r>
              <a:rPr lang="pt-BR" sz="2400" dirty="0">
                <a:latin typeface="Calibri" panose="020F0502020204030204" pitchFamily="34" charset="0"/>
                <a:ea typeface="Calibri" panose="020F0502020204030204" pitchFamily="34" charset="0"/>
                <a:cs typeface="Calibri" panose="020F0502020204030204" pitchFamily="34" charset="0"/>
              </a:rPr>
              <a:t>Milhas aéreas são pontos que você acumula ao realizar compras com cartão de crédito, voar em determinada companhia aérea ou utilizar serviços de parceiros. Esses pontos podem ser trocados por passagens aéreas, upgrades, hospedagens em hotéis e muito mais.</a:t>
            </a:r>
          </a:p>
          <a:p>
            <a:r>
              <a:rPr lang="pt-BR" sz="2400" dirty="0">
                <a:latin typeface="Calibri" panose="020F0502020204030204" pitchFamily="34" charset="0"/>
                <a:ea typeface="Calibri" panose="020F0502020204030204" pitchFamily="34" charset="0"/>
                <a:cs typeface="Calibri" panose="020F0502020204030204" pitchFamily="34" charset="0"/>
              </a:rPr>
              <a:t>Por que Acumular Milhas?</a:t>
            </a:r>
          </a:p>
          <a:p>
            <a:pPr marL="342900" indent="-342900">
              <a:buFont typeface="Arial" panose="020B0604020202020204" pitchFamily="34" charset="0"/>
              <a:buChar char="•"/>
            </a:pPr>
            <a:r>
              <a:rPr lang="pt-BR" sz="2400" dirty="0">
                <a:latin typeface="Calibri" panose="020F0502020204030204" pitchFamily="34" charset="0"/>
                <a:ea typeface="Calibri" panose="020F0502020204030204" pitchFamily="34" charset="0"/>
                <a:cs typeface="Calibri" panose="020F0502020204030204" pitchFamily="34" charset="0"/>
              </a:rPr>
              <a:t>Viagens mais baratas: A principal vantagem é poder trocar suas milhas por passagens aéreas, economizando uma boa quantia em dinheiro.</a:t>
            </a:r>
          </a:p>
          <a:p>
            <a:pPr marL="342900" indent="-342900">
              <a:buFont typeface="Arial" panose="020B0604020202020204" pitchFamily="34" charset="0"/>
              <a:buChar char="•"/>
            </a:pPr>
            <a:r>
              <a:rPr lang="pt-BR" sz="2400" dirty="0">
                <a:latin typeface="Calibri" panose="020F0502020204030204" pitchFamily="34" charset="0"/>
                <a:ea typeface="Calibri" panose="020F0502020204030204" pitchFamily="34" charset="0"/>
                <a:cs typeface="Calibri" panose="020F0502020204030204" pitchFamily="34" charset="0"/>
              </a:rPr>
              <a:t>Flexibilidade: Muitas vezes, as milhas permitem mais flexibilidade na hora de escolher datas e destinos.</a:t>
            </a:r>
          </a:p>
          <a:p>
            <a:pPr marL="342900" indent="-342900">
              <a:buFont typeface="Arial" panose="020B0604020202020204" pitchFamily="34" charset="0"/>
              <a:buChar char="•"/>
            </a:pPr>
            <a:r>
              <a:rPr lang="pt-BR" sz="2400" dirty="0">
                <a:latin typeface="Calibri" panose="020F0502020204030204" pitchFamily="34" charset="0"/>
                <a:ea typeface="Calibri" panose="020F0502020204030204" pitchFamily="34" charset="0"/>
                <a:cs typeface="Calibri" panose="020F0502020204030204" pitchFamily="34" charset="0"/>
              </a:rPr>
              <a:t>Upgrades: Você pode utilizar suas milhas para ter acesso a classes executivas ou primeiras classes, com mais conforto e serviços.</a:t>
            </a:r>
          </a:p>
          <a:p>
            <a:pPr marL="342900" indent="-342900">
              <a:buFont typeface="Arial" panose="020B0604020202020204" pitchFamily="34" charset="0"/>
              <a:buChar char="•"/>
            </a:pPr>
            <a:r>
              <a:rPr lang="pt-BR" sz="2400" dirty="0">
                <a:latin typeface="Calibri" panose="020F0502020204030204" pitchFamily="34" charset="0"/>
                <a:ea typeface="Calibri" panose="020F0502020204030204" pitchFamily="34" charset="0"/>
                <a:cs typeface="Calibri" panose="020F0502020204030204" pitchFamily="34" charset="0"/>
              </a:rPr>
              <a:t>Outros benefícios: Além de passagens aéreas, as milhas podem ser trocadas por produtos, serviços e até mesmo doações para instituições de caridade.</a:t>
            </a:r>
            <a:endParaRPr lang="pt-BR" dirty="0"/>
          </a:p>
        </p:txBody>
      </p:sp>
      <p:sp>
        <p:nvSpPr>
          <p:cNvPr id="3" name="CaixaDeTexto 2">
            <a:extLst>
              <a:ext uri="{FF2B5EF4-FFF2-40B4-BE49-F238E27FC236}">
                <a16:creationId xmlns:a16="http://schemas.microsoft.com/office/drawing/2014/main" id="{0CDA0D67-6924-9F2A-4B3F-80827FE70908}"/>
              </a:ext>
            </a:extLst>
          </p:cNvPr>
          <p:cNvSpPr txBox="1"/>
          <p:nvPr/>
        </p:nvSpPr>
        <p:spPr>
          <a:xfrm>
            <a:off x="995680" y="1037511"/>
            <a:ext cx="6583680" cy="830997"/>
          </a:xfrm>
          <a:prstGeom prst="rect">
            <a:avLst/>
          </a:prstGeom>
          <a:noFill/>
        </p:spPr>
        <p:txBody>
          <a:bodyPr wrap="square" rtlCol="0">
            <a:spAutoFit/>
          </a:bodyPr>
          <a:lstStyle/>
          <a:p>
            <a:r>
              <a:rPr lang="pt-BR" sz="4800" dirty="0">
                <a:latin typeface="Impact" panose="020B0806030902050204" pitchFamily="34" charset="0"/>
              </a:rPr>
              <a:t>O que são milhas aéreas?</a:t>
            </a:r>
          </a:p>
        </p:txBody>
      </p:sp>
      <p:sp>
        <p:nvSpPr>
          <p:cNvPr id="4" name="CaixaDeTexto 3">
            <a:extLst>
              <a:ext uri="{FF2B5EF4-FFF2-40B4-BE49-F238E27FC236}">
                <a16:creationId xmlns:a16="http://schemas.microsoft.com/office/drawing/2014/main" id="{DABAACA0-6965-CAC6-73C9-E01886B1F57F}"/>
              </a:ext>
            </a:extLst>
          </p:cNvPr>
          <p:cNvSpPr txBox="1"/>
          <p:nvPr/>
        </p:nvSpPr>
        <p:spPr>
          <a:xfrm>
            <a:off x="1198880" y="1930400"/>
            <a:ext cx="6583680" cy="584775"/>
          </a:xfrm>
          <a:prstGeom prst="rect">
            <a:avLst/>
          </a:prstGeom>
          <a:noFill/>
        </p:spPr>
        <p:txBody>
          <a:bodyPr wrap="square" rtlCol="0">
            <a:spAutoFit/>
          </a:bodyPr>
          <a:lstStyle/>
          <a:p>
            <a:r>
              <a:rPr lang="pt-BR" sz="3200" dirty="0">
                <a:latin typeface="Calibri Light" panose="020F0302020204030204" pitchFamily="34" charset="0"/>
                <a:ea typeface="Calibri Light" panose="020F0302020204030204" pitchFamily="34" charset="0"/>
                <a:cs typeface="Calibri Light" panose="020F0302020204030204" pitchFamily="34" charset="0"/>
              </a:rPr>
              <a:t>Simplificando o significado das milhas</a:t>
            </a:r>
          </a:p>
        </p:txBody>
      </p:sp>
      <p:sp>
        <p:nvSpPr>
          <p:cNvPr id="5" name="CaixaDeTexto 4">
            <a:extLst>
              <a:ext uri="{FF2B5EF4-FFF2-40B4-BE49-F238E27FC236}">
                <a16:creationId xmlns:a16="http://schemas.microsoft.com/office/drawing/2014/main" id="{39009570-3699-B6E6-70CB-2A0B2F18558E}"/>
              </a:ext>
            </a:extLst>
          </p:cNvPr>
          <p:cNvSpPr txBox="1"/>
          <p:nvPr/>
        </p:nvSpPr>
        <p:spPr>
          <a:xfrm>
            <a:off x="275680" y="0"/>
            <a:ext cx="360000" cy="1548000"/>
          </a:xfrm>
          <a:prstGeom prst="rect">
            <a:avLst/>
          </a:prstGeom>
          <a:gradFill>
            <a:gsLst>
              <a:gs pos="62243">
                <a:schemeClr val="tx1"/>
              </a:gs>
              <a:gs pos="38480">
                <a:schemeClr val="tx1"/>
              </a:gs>
              <a:gs pos="14353">
                <a:srgbClr val="42525B"/>
              </a:gs>
              <a:gs pos="0">
                <a:srgbClr val="000000"/>
              </a:gs>
              <a:gs pos="74000">
                <a:schemeClr val="tx1"/>
              </a:gs>
              <a:gs pos="83000">
                <a:schemeClr val="tx1">
                  <a:lumMod val="65000"/>
                  <a:lumOff val="35000"/>
                </a:schemeClr>
              </a:gs>
              <a:gs pos="100000">
                <a:schemeClr val="tx1">
                  <a:lumMod val="85000"/>
                  <a:lumOff val="15000"/>
                </a:schemeClr>
              </a:gs>
            </a:gsLst>
            <a:lin ang="5400000" scaled="1"/>
          </a:gradFill>
        </p:spPr>
        <p:txBody>
          <a:bodyPr wrap="square" rtlCol="0">
            <a:spAutoFit/>
          </a:bodyPr>
          <a:lstStyle/>
          <a:p>
            <a:endParaRPr lang="pt-BR" dirty="0"/>
          </a:p>
        </p:txBody>
      </p:sp>
    </p:spTree>
    <p:extLst>
      <p:ext uri="{BB962C8B-B14F-4D97-AF65-F5344CB8AC3E}">
        <p14:creationId xmlns:p14="http://schemas.microsoft.com/office/powerpoint/2010/main" val="144301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834B5264-35EE-C804-FF75-02CB3726B96E}"/>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1500" dirty="0">
                <a:solidFill>
                  <a:schemeClr val="bg1"/>
                </a:solidFill>
                <a:latin typeface="Impact" panose="020B0806030902050204" pitchFamily="34" charset="0"/>
              </a:rPr>
              <a:t>02</a:t>
            </a:r>
            <a:endParaRPr lang="pt-BR" sz="11500" dirty="0">
              <a:latin typeface="Impact" panose="020B0806030902050204" pitchFamily="34" charset="0"/>
            </a:endParaRPr>
          </a:p>
          <a:p>
            <a:pPr algn="ctr"/>
            <a:endParaRPr lang="pt-BR" dirty="0"/>
          </a:p>
        </p:txBody>
      </p:sp>
      <p:sp>
        <p:nvSpPr>
          <p:cNvPr id="3" name="CaixaDeTexto 2">
            <a:extLst>
              <a:ext uri="{FF2B5EF4-FFF2-40B4-BE49-F238E27FC236}">
                <a16:creationId xmlns:a16="http://schemas.microsoft.com/office/drawing/2014/main" id="{95D6DC4B-C40C-45DB-F006-D32D12D78352}"/>
              </a:ext>
            </a:extLst>
          </p:cNvPr>
          <p:cNvSpPr txBox="1"/>
          <p:nvPr/>
        </p:nvSpPr>
        <p:spPr>
          <a:xfrm>
            <a:off x="552893" y="7783033"/>
            <a:ext cx="8548577" cy="1200329"/>
          </a:xfrm>
          <a:prstGeom prst="rect">
            <a:avLst/>
          </a:prstGeom>
          <a:noFill/>
        </p:spPr>
        <p:txBody>
          <a:bodyPr wrap="square" rtlCol="0">
            <a:spAutoFit/>
          </a:bodyPr>
          <a:lstStyle/>
          <a:p>
            <a:r>
              <a:rPr lang="pt-BR" sz="7200" dirty="0">
                <a:solidFill>
                  <a:schemeClr val="bg1"/>
                </a:solidFill>
              </a:rPr>
              <a:t>COMO ACUMULAR?</a:t>
            </a:r>
          </a:p>
        </p:txBody>
      </p:sp>
      <p:sp>
        <p:nvSpPr>
          <p:cNvPr id="4" name="CaixaDeTexto 3">
            <a:extLst>
              <a:ext uri="{FF2B5EF4-FFF2-40B4-BE49-F238E27FC236}">
                <a16:creationId xmlns:a16="http://schemas.microsoft.com/office/drawing/2014/main" id="{FD71AD87-562A-B82E-FB3B-A533AA1B3B71}"/>
              </a:ext>
            </a:extLst>
          </p:cNvPr>
          <p:cNvSpPr txBox="1"/>
          <p:nvPr/>
        </p:nvSpPr>
        <p:spPr>
          <a:xfrm>
            <a:off x="552893" y="8983362"/>
            <a:ext cx="8548577" cy="369332"/>
          </a:xfrm>
          <a:prstGeom prst="rect">
            <a:avLst/>
          </a:prstGeom>
          <a:gradFill>
            <a:gsLst>
              <a:gs pos="62243">
                <a:schemeClr val="tx1"/>
              </a:gs>
              <a:gs pos="38480">
                <a:schemeClr val="tx1"/>
              </a:gs>
              <a:gs pos="14353">
                <a:srgbClr val="42525B"/>
              </a:gs>
              <a:gs pos="0">
                <a:srgbClr val="000000"/>
              </a:gs>
              <a:gs pos="74000">
                <a:schemeClr val="tx1"/>
              </a:gs>
              <a:gs pos="83000">
                <a:schemeClr val="tx1">
                  <a:lumMod val="65000"/>
                  <a:lumOff val="35000"/>
                </a:schemeClr>
              </a:gs>
              <a:gs pos="100000">
                <a:schemeClr val="tx1">
                  <a:lumMod val="85000"/>
                  <a:lumOff val="15000"/>
                </a:schemeClr>
              </a:gs>
            </a:gsLst>
            <a:lin ang="5400000" scaled="1"/>
          </a:gradFill>
        </p:spPr>
        <p:txBody>
          <a:bodyPr wrap="square" rtlCol="0">
            <a:spAutoFit/>
          </a:bodyPr>
          <a:lstStyle/>
          <a:p>
            <a:endParaRPr lang="pt-BR" dirty="0"/>
          </a:p>
        </p:txBody>
      </p:sp>
    </p:spTree>
    <p:extLst>
      <p:ext uri="{BB962C8B-B14F-4D97-AF65-F5344CB8AC3E}">
        <p14:creationId xmlns:p14="http://schemas.microsoft.com/office/powerpoint/2010/main" val="300179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5B37A34C-CE52-B75A-9889-4F6B48846D93}"/>
              </a:ext>
            </a:extLst>
          </p:cNvPr>
          <p:cNvSpPr txBox="1"/>
          <p:nvPr/>
        </p:nvSpPr>
        <p:spPr>
          <a:xfrm>
            <a:off x="939800" y="3804939"/>
            <a:ext cx="7924800" cy="5632311"/>
          </a:xfrm>
          <a:prstGeom prst="rect">
            <a:avLst/>
          </a:prstGeom>
          <a:noFill/>
        </p:spPr>
        <p:txBody>
          <a:bodyPr wrap="square" rtlCol="0">
            <a:spAutoFit/>
          </a:bodyPr>
          <a:lstStyle/>
          <a:p>
            <a:pPr marL="457200" indent="-457200">
              <a:buFont typeface="+mj-lt"/>
              <a:buAutoNum type="arabicPeriod"/>
            </a:pPr>
            <a:r>
              <a:rPr lang="pt-BR" sz="2400" dirty="0">
                <a:latin typeface="Calibri" panose="020F0502020204030204" pitchFamily="34" charset="0"/>
                <a:ea typeface="Calibri" panose="020F0502020204030204" pitchFamily="34" charset="0"/>
                <a:cs typeface="Calibri" panose="020F0502020204030204" pitchFamily="34" charset="0"/>
              </a:rPr>
              <a:t>Escolha o cartão de crédito certo: Opte por um cartão que ofereça um bom programa de milhas e que se encaixe no seu perfil de consumo.</a:t>
            </a:r>
          </a:p>
          <a:p>
            <a:pPr marL="457200" indent="-457200">
              <a:buFont typeface="+mj-lt"/>
              <a:buAutoNum type="arabicPeriod"/>
            </a:pPr>
            <a:r>
              <a:rPr lang="pt-BR" sz="2400" dirty="0">
                <a:latin typeface="Calibri" panose="020F0502020204030204" pitchFamily="34" charset="0"/>
                <a:ea typeface="Calibri" panose="020F0502020204030204" pitchFamily="34" charset="0"/>
                <a:cs typeface="Calibri" panose="020F0502020204030204" pitchFamily="34" charset="0"/>
              </a:rPr>
              <a:t>Concentre suas compras: Tente concentrar suas compras em um único cartão para acumular mais pontos rapidamente.</a:t>
            </a:r>
          </a:p>
          <a:p>
            <a:pPr marL="457200" indent="-457200">
              <a:buFont typeface="+mj-lt"/>
              <a:buAutoNum type="arabicPeriod"/>
            </a:pPr>
            <a:r>
              <a:rPr lang="pt-BR" sz="2400" dirty="0">
                <a:latin typeface="Calibri" panose="020F0502020204030204" pitchFamily="34" charset="0"/>
                <a:ea typeface="Calibri" panose="020F0502020204030204" pitchFamily="34" charset="0"/>
                <a:cs typeface="Calibri" panose="020F0502020204030204" pitchFamily="34" charset="0"/>
              </a:rPr>
              <a:t>Utilize os parceiros do programa: Muitas companhias aéreas possuem parcerias com hotéis, locadoras de veículos e outros serviços. Ao utilizar esses parceiros, você também acumula milhas.</a:t>
            </a:r>
          </a:p>
          <a:p>
            <a:pPr marL="457200" indent="-457200">
              <a:buFont typeface="+mj-lt"/>
              <a:buAutoNum type="arabicPeriod"/>
            </a:pPr>
            <a:r>
              <a:rPr lang="pt-BR" sz="2400" dirty="0">
                <a:latin typeface="Calibri" panose="020F0502020204030204" pitchFamily="34" charset="0"/>
                <a:ea typeface="Calibri" panose="020F0502020204030204" pitchFamily="34" charset="0"/>
                <a:cs typeface="Calibri" panose="020F0502020204030204" pitchFamily="34" charset="0"/>
              </a:rPr>
              <a:t>Voe sempre que possível: Se você viaja com frequência, procure voar sempre com a mesma companhia aérea para acumular milhas mais rapidamente.</a:t>
            </a:r>
          </a:p>
          <a:p>
            <a:pPr marL="457200" indent="-457200">
              <a:buFont typeface="+mj-lt"/>
              <a:buAutoNum type="arabicPeriod"/>
            </a:pPr>
            <a:r>
              <a:rPr lang="pt-BR" sz="2400" dirty="0">
                <a:latin typeface="Calibri" panose="020F0502020204030204" pitchFamily="34" charset="0"/>
                <a:ea typeface="Calibri" panose="020F0502020204030204" pitchFamily="34" charset="0"/>
                <a:cs typeface="Calibri" panose="020F0502020204030204" pitchFamily="34" charset="0"/>
              </a:rPr>
              <a:t>Aproveite as promoções: Fique de olho em promoções e campanhas que oferecem bônus de milhas.</a:t>
            </a:r>
            <a:endParaRPr lang="pt-BR" dirty="0"/>
          </a:p>
        </p:txBody>
      </p:sp>
      <p:sp>
        <p:nvSpPr>
          <p:cNvPr id="8" name="CaixaDeTexto 7">
            <a:extLst>
              <a:ext uri="{FF2B5EF4-FFF2-40B4-BE49-F238E27FC236}">
                <a16:creationId xmlns:a16="http://schemas.microsoft.com/office/drawing/2014/main" id="{734C3050-593C-1033-5F18-FD21A5246DAA}"/>
              </a:ext>
            </a:extLst>
          </p:cNvPr>
          <p:cNvSpPr txBox="1"/>
          <p:nvPr/>
        </p:nvSpPr>
        <p:spPr>
          <a:xfrm>
            <a:off x="275680" y="0"/>
            <a:ext cx="360000" cy="1548000"/>
          </a:xfrm>
          <a:prstGeom prst="rect">
            <a:avLst/>
          </a:prstGeom>
          <a:gradFill>
            <a:gsLst>
              <a:gs pos="62243">
                <a:schemeClr val="tx1"/>
              </a:gs>
              <a:gs pos="38480">
                <a:schemeClr val="tx1"/>
              </a:gs>
              <a:gs pos="14353">
                <a:srgbClr val="42525B"/>
              </a:gs>
              <a:gs pos="0">
                <a:srgbClr val="000000"/>
              </a:gs>
              <a:gs pos="74000">
                <a:schemeClr val="tx1"/>
              </a:gs>
              <a:gs pos="83000">
                <a:schemeClr val="tx1">
                  <a:lumMod val="65000"/>
                  <a:lumOff val="35000"/>
                </a:schemeClr>
              </a:gs>
              <a:gs pos="100000">
                <a:schemeClr val="tx1">
                  <a:lumMod val="85000"/>
                  <a:lumOff val="15000"/>
                </a:schemeClr>
              </a:gs>
            </a:gsLst>
            <a:lin ang="5400000" scaled="1"/>
          </a:gradFill>
        </p:spPr>
        <p:txBody>
          <a:bodyPr wrap="square" rtlCol="0">
            <a:spAutoFit/>
          </a:bodyPr>
          <a:lstStyle/>
          <a:p>
            <a:endParaRPr lang="pt-BR" dirty="0"/>
          </a:p>
        </p:txBody>
      </p:sp>
      <p:sp>
        <p:nvSpPr>
          <p:cNvPr id="11" name="CaixaDeTexto 10">
            <a:extLst>
              <a:ext uri="{FF2B5EF4-FFF2-40B4-BE49-F238E27FC236}">
                <a16:creationId xmlns:a16="http://schemas.microsoft.com/office/drawing/2014/main" id="{7B610195-2D9F-9EAD-A44B-C22674129313}"/>
              </a:ext>
            </a:extLst>
          </p:cNvPr>
          <p:cNvSpPr txBox="1"/>
          <p:nvPr/>
        </p:nvSpPr>
        <p:spPr>
          <a:xfrm>
            <a:off x="995680" y="1037511"/>
            <a:ext cx="6583680" cy="1323439"/>
          </a:xfrm>
          <a:prstGeom prst="rect">
            <a:avLst/>
          </a:prstGeom>
          <a:noFill/>
        </p:spPr>
        <p:txBody>
          <a:bodyPr wrap="square" rtlCol="0">
            <a:spAutoFit/>
          </a:bodyPr>
          <a:lstStyle/>
          <a:p>
            <a:r>
              <a:rPr lang="pt-BR" sz="4000" dirty="0">
                <a:latin typeface="Impact" panose="020B0806030902050204" pitchFamily="34" charset="0"/>
              </a:rPr>
              <a:t>Como Acumular Milhas de Forma Simples</a:t>
            </a:r>
            <a:endParaRPr lang="pt-BR" sz="4800" dirty="0">
              <a:latin typeface="Impact" panose="020B0806030902050204" pitchFamily="34" charset="0"/>
            </a:endParaRPr>
          </a:p>
        </p:txBody>
      </p:sp>
      <p:sp>
        <p:nvSpPr>
          <p:cNvPr id="12" name="CaixaDeTexto 11">
            <a:extLst>
              <a:ext uri="{FF2B5EF4-FFF2-40B4-BE49-F238E27FC236}">
                <a16:creationId xmlns:a16="http://schemas.microsoft.com/office/drawing/2014/main" id="{49F74993-C2E4-E362-BE2B-A464FDE4FFAA}"/>
              </a:ext>
            </a:extLst>
          </p:cNvPr>
          <p:cNvSpPr txBox="1"/>
          <p:nvPr/>
        </p:nvSpPr>
        <p:spPr>
          <a:xfrm>
            <a:off x="939800" y="2360950"/>
            <a:ext cx="7406640" cy="584775"/>
          </a:xfrm>
          <a:prstGeom prst="rect">
            <a:avLst/>
          </a:prstGeom>
          <a:noFill/>
        </p:spPr>
        <p:txBody>
          <a:bodyPr wrap="square" rtlCol="0">
            <a:spAutoFit/>
          </a:bodyPr>
          <a:lstStyle/>
          <a:p>
            <a:r>
              <a:rPr lang="pt-BR" sz="3200" dirty="0"/>
              <a:t>Dicas práticas para começar</a:t>
            </a:r>
            <a:endParaRPr lang="pt-BR" sz="32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27220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B384C6EE-C78F-4752-7FF5-0DD61BF26C9D}"/>
              </a:ext>
            </a:extLst>
          </p:cNvPr>
          <p:cNvSpPr txBox="1"/>
          <p:nvPr/>
        </p:nvSpPr>
        <p:spPr>
          <a:xfrm>
            <a:off x="1446027" y="738433"/>
            <a:ext cx="7145079" cy="4185761"/>
          </a:xfrm>
          <a:prstGeom prst="rect">
            <a:avLst/>
          </a:prstGeom>
          <a:noFill/>
        </p:spPr>
        <p:txBody>
          <a:bodyPr wrap="square">
            <a:spAutoFit/>
          </a:bodyPr>
          <a:lstStyle/>
          <a:p>
            <a:r>
              <a:rPr lang="pt-BR" sz="3200" b="1" dirty="0">
                <a:latin typeface="Calibri" panose="020F0502020204030204" pitchFamily="34" charset="0"/>
                <a:ea typeface="Calibri" panose="020F0502020204030204" pitchFamily="34" charset="0"/>
                <a:cs typeface="Calibri" panose="020F0502020204030204" pitchFamily="34" charset="0"/>
              </a:rPr>
              <a:t>Dicas Extras</a:t>
            </a:r>
          </a:p>
          <a:p>
            <a:endParaRPr lang="pt-BR" sz="1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pt-BR" sz="2400" dirty="0">
                <a:latin typeface="Calibri" panose="020F0502020204030204" pitchFamily="34" charset="0"/>
                <a:ea typeface="Calibri" panose="020F0502020204030204" pitchFamily="34" charset="0"/>
                <a:cs typeface="Calibri" panose="020F0502020204030204" pitchFamily="34" charset="0"/>
              </a:rPr>
              <a:t>Não deixe suas milhas vencerem: Fique atento aos prazos de validade das suas milhas e utilize-as antes que expirem.</a:t>
            </a:r>
          </a:p>
          <a:p>
            <a:pPr marL="342900" indent="-342900">
              <a:buFont typeface="Arial" panose="020B0604020202020204" pitchFamily="34" charset="0"/>
              <a:buChar char="•"/>
            </a:pPr>
            <a:r>
              <a:rPr lang="pt-BR" sz="2400" dirty="0">
                <a:latin typeface="Calibri" panose="020F0502020204030204" pitchFamily="34" charset="0"/>
                <a:ea typeface="Calibri" panose="020F0502020204030204" pitchFamily="34" charset="0"/>
                <a:cs typeface="Calibri" panose="020F0502020204030204" pitchFamily="34" charset="0"/>
              </a:rPr>
              <a:t>Compare os programas de milhas: Antes de escolher um programa, compare os benefícios e as taxas de cada um.</a:t>
            </a:r>
          </a:p>
          <a:p>
            <a:pPr marL="342900" indent="-342900">
              <a:buFont typeface="Arial" panose="020B0604020202020204" pitchFamily="34" charset="0"/>
              <a:buChar char="•"/>
            </a:pPr>
            <a:r>
              <a:rPr lang="pt-BR" sz="2400" dirty="0">
                <a:latin typeface="Calibri" panose="020F0502020204030204" pitchFamily="34" charset="0"/>
                <a:ea typeface="Calibri" panose="020F0502020204030204" pitchFamily="34" charset="0"/>
                <a:cs typeface="Calibri" panose="020F0502020204030204" pitchFamily="34" charset="0"/>
              </a:rPr>
              <a:t>Planeje suas viagens com antecedência: Assim, você terá mais chances de encontrar passagens com boa disponibilidade de milhas.</a:t>
            </a:r>
            <a:endParaRPr lang="pt-BR" sz="2400" dirty="0"/>
          </a:p>
        </p:txBody>
      </p:sp>
    </p:spTree>
    <p:extLst>
      <p:ext uri="{BB962C8B-B14F-4D97-AF65-F5344CB8AC3E}">
        <p14:creationId xmlns:p14="http://schemas.microsoft.com/office/powerpoint/2010/main" val="314868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70A56F20-DD7A-A5F8-DDDA-5BA9DD85DC6A}"/>
              </a:ext>
            </a:extLst>
          </p:cNvPr>
          <p:cNvSpPr/>
          <p:nvPr/>
        </p:nvSpPr>
        <p:spPr>
          <a:xfrm>
            <a:off x="0" y="0"/>
            <a:ext cx="9601200" cy="128016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1500" dirty="0">
                <a:solidFill>
                  <a:schemeClr val="bg1"/>
                </a:solidFill>
                <a:latin typeface="Impact" panose="020B0806030902050204" pitchFamily="34" charset="0"/>
              </a:rPr>
              <a:t>03</a:t>
            </a:r>
            <a:endParaRPr lang="pt-BR" sz="11500" dirty="0">
              <a:latin typeface="Impact" panose="020B0806030902050204" pitchFamily="34" charset="0"/>
            </a:endParaRPr>
          </a:p>
          <a:p>
            <a:pPr algn="ctr"/>
            <a:endParaRPr lang="pt-BR" dirty="0"/>
          </a:p>
        </p:txBody>
      </p:sp>
      <p:sp>
        <p:nvSpPr>
          <p:cNvPr id="4" name="CaixaDeTexto 3">
            <a:extLst>
              <a:ext uri="{FF2B5EF4-FFF2-40B4-BE49-F238E27FC236}">
                <a16:creationId xmlns:a16="http://schemas.microsoft.com/office/drawing/2014/main" id="{6DE4B30F-2C9B-38D6-741E-1689BFE1A6C4}"/>
              </a:ext>
            </a:extLst>
          </p:cNvPr>
          <p:cNvSpPr txBox="1"/>
          <p:nvPr/>
        </p:nvSpPr>
        <p:spPr>
          <a:xfrm>
            <a:off x="552893" y="7783033"/>
            <a:ext cx="8548577" cy="1200329"/>
          </a:xfrm>
          <a:prstGeom prst="rect">
            <a:avLst/>
          </a:prstGeom>
          <a:noFill/>
        </p:spPr>
        <p:txBody>
          <a:bodyPr wrap="square" rtlCol="0">
            <a:spAutoFit/>
          </a:bodyPr>
          <a:lstStyle/>
          <a:p>
            <a:r>
              <a:rPr lang="pt-BR" sz="7200" dirty="0">
                <a:solidFill>
                  <a:schemeClr val="bg1"/>
                </a:solidFill>
              </a:rPr>
              <a:t> PRÓXIMOS PASSOS</a:t>
            </a:r>
          </a:p>
        </p:txBody>
      </p:sp>
      <p:sp>
        <p:nvSpPr>
          <p:cNvPr id="5" name="CaixaDeTexto 4">
            <a:extLst>
              <a:ext uri="{FF2B5EF4-FFF2-40B4-BE49-F238E27FC236}">
                <a16:creationId xmlns:a16="http://schemas.microsoft.com/office/drawing/2014/main" id="{A522AFB2-377A-60A0-D6CA-961B1399B8B6}"/>
              </a:ext>
            </a:extLst>
          </p:cNvPr>
          <p:cNvSpPr txBox="1"/>
          <p:nvPr/>
        </p:nvSpPr>
        <p:spPr>
          <a:xfrm>
            <a:off x="552893" y="8983362"/>
            <a:ext cx="8548577" cy="369332"/>
          </a:xfrm>
          <a:prstGeom prst="rect">
            <a:avLst/>
          </a:prstGeom>
          <a:gradFill>
            <a:gsLst>
              <a:gs pos="62243">
                <a:schemeClr val="tx1"/>
              </a:gs>
              <a:gs pos="38480">
                <a:schemeClr val="tx1"/>
              </a:gs>
              <a:gs pos="14353">
                <a:srgbClr val="42525B"/>
              </a:gs>
              <a:gs pos="0">
                <a:srgbClr val="000000"/>
              </a:gs>
              <a:gs pos="74000">
                <a:schemeClr val="tx1"/>
              </a:gs>
              <a:gs pos="83000">
                <a:schemeClr val="tx1">
                  <a:lumMod val="65000"/>
                  <a:lumOff val="35000"/>
                </a:schemeClr>
              </a:gs>
              <a:gs pos="100000">
                <a:schemeClr val="tx1">
                  <a:lumMod val="85000"/>
                  <a:lumOff val="15000"/>
                </a:schemeClr>
              </a:gs>
            </a:gsLst>
            <a:lin ang="5400000" scaled="1"/>
          </a:gradFill>
        </p:spPr>
        <p:txBody>
          <a:bodyPr wrap="square" rtlCol="0">
            <a:spAutoFit/>
          </a:bodyPr>
          <a:lstStyle/>
          <a:p>
            <a:endParaRPr lang="pt-BR" dirty="0"/>
          </a:p>
        </p:txBody>
      </p:sp>
    </p:spTree>
    <p:extLst>
      <p:ext uri="{BB962C8B-B14F-4D97-AF65-F5344CB8AC3E}">
        <p14:creationId xmlns:p14="http://schemas.microsoft.com/office/powerpoint/2010/main" val="352077154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139</TotalTime>
  <Words>538</Words>
  <Application>Microsoft Office PowerPoint</Application>
  <PresentationFormat>Papel A3 (297 x 420 mm)</PresentationFormat>
  <Paragraphs>42</Paragraphs>
  <Slides>10</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10</vt:i4>
      </vt:variant>
    </vt:vector>
  </HeadingPairs>
  <TitlesOfParts>
    <vt:vector size="18" baseType="lpstr">
      <vt:lpstr>Aharoni</vt:lpstr>
      <vt:lpstr>Aptos</vt:lpstr>
      <vt:lpstr>Aptos Display</vt: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fernandes</dc:creator>
  <cp:lastModifiedBy>Victor fernandes</cp:lastModifiedBy>
  <cp:revision>1</cp:revision>
  <dcterms:created xsi:type="dcterms:W3CDTF">2025-01-18T04:02:58Z</dcterms:created>
  <dcterms:modified xsi:type="dcterms:W3CDTF">2025-01-21T01:18:51Z</dcterms:modified>
</cp:coreProperties>
</file>