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2" r:id="rId8"/>
    <p:sldId id="263" r:id="rId9"/>
    <p:sldId id="267" r:id="rId10"/>
    <p:sldId id="264" r:id="rId11"/>
    <p:sldId id="268" r:id="rId12"/>
    <p:sldId id="266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57" autoAdjust="0"/>
    <p:restoredTop sz="94674" autoAdjust="0"/>
  </p:normalViewPr>
  <p:slideViewPr>
    <p:cSldViewPr>
      <p:cViewPr varScale="1">
        <p:scale>
          <a:sx n="69" d="100"/>
          <a:sy n="69" d="100"/>
        </p:scale>
        <p:origin x="12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aryo Winardi" userId="e926afac-ad4e-4a38-ade2-af96935b0860" providerId="ADAL" clId="{AFFDD7BB-4F63-4F89-8B43-A29585240359}"/>
    <pc:docChg chg="undo custSel delSld modSld">
      <pc:chgData name="Sunaryo Winardi" userId="e926afac-ad4e-4a38-ade2-af96935b0860" providerId="ADAL" clId="{AFFDD7BB-4F63-4F89-8B43-A29585240359}" dt="2022-03-06T08:02:54.289" v="262" actId="20577"/>
      <pc:docMkLst>
        <pc:docMk/>
      </pc:docMkLst>
      <pc:sldChg chg="addSp delSp modSp mod">
        <pc:chgData name="Sunaryo Winardi" userId="e926afac-ad4e-4a38-ade2-af96935b0860" providerId="ADAL" clId="{AFFDD7BB-4F63-4F89-8B43-A29585240359}" dt="2022-03-06T08:01:59.793" v="175" actId="478"/>
        <pc:sldMkLst>
          <pc:docMk/>
          <pc:sldMk cId="1045483318" sldId="256"/>
        </pc:sldMkLst>
        <pc:spChg chg="mod">
          <ac:chgData name="Sunaryo Winardi" userId="e926afac-ad4e-4a38-ade2-af96935b0860" providerId="ADAL" clId="{AFFDD7BB-4F63-4F89-8B43-A29585240359}" dt="2022-03-06T08:01:54.240" v="173" actId="20577"/>
          <ac:spMkLst>
            <pc:docMk/>
            <pc:sldMk cId="1045483318" sldId="256"/>
            <ac:spMk id="2" creationId="{00000000-0000-0000-0000-000000000000}"/>
          </ac:spMkLst>
        </pc:spChg>
        <pc:spChg chg="del">
          <ac:chgData name="Sunaryo Winardi" userId="e926afac-ad4e-4a38-ade2-af96935b0860" providerId="ADAL" clId="{AFFDD7BB-4F63-4F89-8B43-A29585240359}" dt="2022-03-06T08:01:57.348" v="174" actId="478"/>
          <ac:spMkLst>
            <pc:docMk/>
            <pc:sldMk cId="1045483318" sldId="256"/>
            <ac:spMk id="3" creationId="{00000000-0000-0000-0000-000000000000}"/>
          </ac:spMkLst>
        </pc:spChg>
        <pc:spChg chg="mod">
          <ac:chgData name="Sunaryo Winardi" userId="e926afac-ad4e-4a38-ade2-af96935b0860" providerId="ADAL" clId="{AFFDD7BB-4F63-4F89-8B43-A29585240359}" dt="2022-03-06T08:01:46.817" v="159" actId="20577"/>
          <ac:spMkLst>
            <pc:docMk/>
            <pc:sldMk cId="1045483318" sldId="256"/>
            <ac:spMk id="5" creationId="{00000000-0000-0000-0000-000000000000}"/>
          </ac:spMkLst>
        </pc:spChg>
        <pc:spChg chg="add del mod">
          <ac:chgData name="Sunaryo Winardi" userId="e926afac-ad4e-4a38-ade2-af96935b0860" providerId="ADAL" clId="{AFFDD7BB-4F63-4F89-8B43-A29585240359}" dt="2022-03-06T08:01:59.793" v="175" actId="478"/>
          <ac:spMkLst>
            <pc:docMk/>
            <pc:sldMk cId="1045483318" sldId="256"/>
            <ac:spMk id="6" creationId="{41966101-D018-4BF5-9511-469515C12017}"/>
          </ac:spMkLst>
        </pc:spChg>
      </pc:sldChg>
      <pc:sldChg chg="del">
        <pc:chgData name="Sunaryo Winardi" userId="e926afac-ad4e-4a38-ade2-af96935b0860" providerId="ADAL" clId="{AFFDD7BB-4F63-4F89-8B43-A29585240359}" dt="2022-03-06T08:02:06.247" v="176" actId="47"/>
        <pc:sldMkLst>
          <pc:docMk/>
          <pc:sldMk cId="1817183081" sldId="257"/>
        </pc:sldMkLst>
      </pc:sldChg>
      <pc:sldChg chg="modSp mod">
        <pc:chgData name="Sunaryo Winardi" userId="e926afac-ad4e-4a38-ade2-af96935b0860" providerId="ADAL" clId="{AFFDD7BB-4F63-4F89-8B43-A29585240359}" dt="2022-03-06T08:01:28.497" v="138" actId="20577"/>
        <pc:sldMkLst>
          <pc:docMk/>
          <pc:sldMk cId="1692292139" sldId="258"/>
        </pc:sldMkLst>
        <pc:spChg chg="mod">
          <ac:chgData name="Sunaryo Winardi" userId="e926afac-ad4e-4a38-ade2-af96935b0860" providerId="ADAL" clId="{AFFDD7BB-4F63-4F89-8B43-A29585240359}" dt="2022-03-06T08:01:04.206" v="40" actId="20577"/>
          <ac:spMkLst>
            <pc:docMk/>
            <pc:sldMk cId="1692292139" sldId="258"/>
            <ac:spMk id="2" creationId="{00000000-0000-0000-0000-000000000000}"/>
          </ac:spMkLst>
        </pc:spChg>
        <pc:spChg chg="mod">
          <ac:chgData name="Sunaryo Winardi" userId="e926afac-ad4e-4a38-ade2-af96935b0860" providerId="ADAL" clId="{AFFDD7BB-4F63-4F89-8B43-A29585240359}" dt="2022-03-06T08:01:28.497" v="138" actId="20577"/>
          <ac:spMkLst>
            <pc:docMk/>
            <pc:sldMk cId="1692292139" sldId="258"/>
            <ac:spMk id="3" creationId="{00000000-0000-0000-0000-000000000000}"/>
          </ac:spMkLst>
        </pc:spChg>
      </pc:sldChg>
      <pc:sldChg chg="modSp mod">
        <pc:chgData name="Sunaryo Winardi" userId="e926afac-ad4e-4a38-ade2-af96935b0860" providerId="ADAL" clId="{AFFDD7BB-4F63-4F89-8B43-A29585240359}" dt="2022-03-06T08:02:32.237" v="232" actId="27636"/>
        <pc:sldMkLst>
          <pc:docMk/>
          <pc:sldMk cId="4270108625" sldId="259"/>
        </pc:sldMkLst>
        <pc:spChg chg="mod">
          <ac:chgData name="Sunaryo Winardi" userId="e926afac-ad4e-4a38-ade2-af96935b0860" providerId="ADAL" clId="{AFFDD7BB-4F63-4F89-8B43-A29585240359}" dt="2022-03-06T08:02:32.237" v="232" actId="27636"/>
          <ac:spMkLst>
            <pc:docMk/>
            <pc:sldMk cId="4270108625" sldId="259"/>
            <ac:spMk id="3" creationId="{00000000-0000-0000-0000-000000000000}"/>
          </ac:spMkLst>
        </pc:spChg>
      </pc:sldChg>
      <pc:sldChg chg="del">
        <pc:chgData name="Sunaryo Winardi" userId="e926afac-ad4e-4a38-ade2-af96935b0860" providerId="ADAL" clId="{AFFDD7BB-4F63-4F89-8B43-A29585240359}" dt="2022-03-06T08:00:55.221" v="38" actId="47"/>
        <pc:sldMkLst>
          <pc:docMk/>
          <pc:sldMk cId="4073052481" sldId="260"/>
        </pc:sldMkLst>
      </pc:sldChg>
      <pc:sldChg chg="del">
        <pc:chgData name="Sunaryo Winardi" userId="e926afac-ad4e-4a38-ade2-af96935b0860" providerId="ADAL" clId="{AFFDD7BB-4F63-4F89-8B43-A29585240359}" dt="2022-03-06T08:00:57.391" v="39" actId="47"/>
        <pc:sldMkLst>
          <pc:docMk/>
          <pc:sldMk cId="1162138651" sldId="261"/>
        </pc:sldMkLst>
      </pc:sldChg>
      <pc:sldChg chg="modSp mod">
        <pc:chgData name="Sunaryo Winardi" userId="e926afac-ad4e-4a38-ade2-af96935b0860" providerId="ADAL" clId="{AFFDD7BB-4F63-4F89-8B43-A29585240359}" dt="2022-03-06T08:02:43.539" v="242" actId="20577"/>
        <pc:sldMkLst>
          <pc:docMk/>
          <pc:sldMk cId="2794021280" sldId="262"/>
        </pc:sldMkLst>
        <pc:spChg chg="mod">
          <ac:chgData name="Sunaryo Winardi" userId="e926afac-ad4e-4a38-ade2-af96935b0860" providerId="ADAL" clId="{AFFDD7BB-4F63-4F89-8B43-A29585240359}" dt="2022-03-06T08:02:43.539" v="242" actId="20577"/>
          <ac:spMkLst>
            <pc:docMk/>
            <pc:sldMk cId="2794021280" sldId="262"/>
            <ac:spMk id="3" creationId="{00000000-0000-0000-0000-000000000000}"/>
          </ac:spMkLst>
        </pc:spChg>
      </pc:sldChg>
      <pc:sldChg chg="modSp mod">
        <pc:chgData name="Sunaryo Winardi" userId="e926afac-ad4e-4a38-ade2-af96935b0860" providerId="ADAL" clId="{AFFDD7BB-4F63-4F89-8B43-A29585240359}" dt="2022-03-06T08:02:48.697" v="252" actId="20577"/>
        <pc:sldMkLst>
          <pc:docMk/>
          <pc:sldMk cId="1729337602" sldId="263"/>
        </pc:sldMkLst>
        <pc:spChg chg="mod">
          <ac:chgData name="Sunaryo Winardi" userId="e926afac-ad4e-4a38-ade2-af96935b0860" providerId="ADAL" clId="{AFFDD7BB-4F63-4F89-8B43-A29585240359}" dt="2022-03-06T08:02:48.697" v="252" actId="20577"/>
          <ac:spMkLst>
            <pc:docMk/>
            <pc:sldMk cId="1729337602" sldId="263"/>
            <ac:spMk id="3" creationId="{00000000-0000-0000-0000-000000000000}"/>
          </ac:spMkLst>
        </pc:spChg>
      </pc:sldChg>
      <pc:sldChg chg="modSp mod">
        <pc:chgData name="Sunaryo Winardi" userId="e926afac-ad4e-4a38-ade2-af96935b0860" providerId="ADAL" clId="{AFFDD7BB-4F63-4F89-8B43-A29585240359}" dt="2022-03-06T08:02:54.289" v="262" actId="20577"/>
        <pc:sldMkLst>
          <pc:docMk/>
          <pc:sldMk cId="1416961589" sldId="264"/>
        </pc:sldMkLst>
        <pc:spChg chg="mod">
          <ac:chgData name="Sunaryo Winardi" userId="e926afac-ad4e-4a38-ade2-af96935b0860" providerId="ADAL" clId="{AFFDD7BB-4F63-4F89-8B43-A29585240359}" dt="2022-03-06T08:02:54.289" v="262" actId="20577"/>
          <ac:spMkLst>
            <pc:docMk/>
            <pc:sldMk cId="1416961589" sldId="264"/>
            <ac:spMk id="3" creationId="{00000000-0000-0000-0000-000000000000}"/>
          </ac:spMkLst>
        </pc:spChg>
      </pc:sldChg>
      <pc:sldChg chg="modSp mod">
        <pc:chgData name="Sunaryo Winardi" userId="e926afac-ad4e-4a38-ade2-af96935b0860" providerId="ADAL" clId="{AFFDD7BB-4F63-4F89-8B43-A29585240359}" dt="2022-03-06T08:00:52.049" v="37" actId="20577"/>
        <pc:sldMkLst>
          <pc:docMk/>
          <pc:sldMk cId="23108767" sldId="266"/>
        </pc:sldMkLst>
        <pc:spChg chg="mod">
          <ac:chgData name="Sunaryo Winardi" userId="e926afac-ad4e-4a38-ade2-af96935b0860" providerId="ADAL" clId="{AFFDD7BB-4F63-4F89-8B43-A29585240359}" dt="2022-03-06T08:00:52.049" v="37" actId="20577"/>
          <ac:spMkLst>
            <pc:docMk/>
            <pc:sldMk cId="23108767" sldId="26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839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499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195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837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524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113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440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65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085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68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E77-3799-42D4-8C70-B12CF9CA79BC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241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2DE77-3799-42D4-8C70-B12CF9CA79BC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1B42-DFD8-4A00-B004-583E8970E4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976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E-Health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1744876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Infinity and beyond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4548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E-Health</a:t>
            </a: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2307826" cy="44817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410" y="2204864"/>
            <a:ext cx="2304256" cy="4481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666" y="2204864"/>
            <a:ext cx="2365145" cy="44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E-Health</a:t>
            </a: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44" y="2204864"/>
            <a:ext cx="2280891" cy="44817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03" y="2204864"/>
            <a:ext cx="2241285" cy="4481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856" y="2204864"/>
            <a:ext cx="2303370" cy="44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E-Health</a:t>
            </a: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35" y="2204864"/>
            <a:ext cx="2288553" cy="44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3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Background </a:t>
            </a:r>
            <a:r>
              <a:rPr lang="id-ID" dirty="0" smtClean="0"/>
              <a:t>Story</a:t>
            </a:r>
            <a:r>
              <a:rPr lang="en-US" dirty="0" smtClean="0"/>
              <a:t> of E-Health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i="1" dirty="0"/>
              <a:t> </a:t>
            </a:r>
            <a:r>
              <a:rPr lang="en-GB" i="1" dirty="0" err="1"/>
              <a:t>semakin</a:t>
            </a:r>
            <a:r>
              <a:rPr lang="en-GB" i="1" dirty="0"/>
              <a:t> </a:t>
            </a:r>
            <a:r>
              <a:rPr lang="en-GB" i="1" dirty="0" err="1"/>
              <a:t>berkembangnya</a:t>
            </a:r>
            <a:r>
              <a:rPr lang="en-GB" i="1" dirty="0"/>
              <a:t> </a:t>
            </a:r>
            <a:r>
              <a:rPr lang="en-GB" i="1" dirty="0" err="1"/>
              <a:t>teknologi,banyak</a:t>
            </a:r>
            <a:r>
              <a:rPr lang="en-GB" i="1" dirty="0"/>
              <a:t> orang" yang </a:t>
            </a:r>
            <a:r>
              <a:rPr lang="en-GB" i="1" dirty="0" err="1"/>
              <a:t>membuat</a:t>
            </a:r>
            <a:r>
              <a:rPr lang="en-GB" i="1" dirty="0"/>
              <a:t> </a:t>
            </a:r>
            <a:r>
              <a:rPr lang="en-GB" i="1" dirty="0" err="1"/>
              <a:t>suatu</a:t>
            </a:r>
            <a:r>
              <a:rPr lang="en-GB" i="1" dirty="0"/>
              <a:t> </a:t>
            </a:r>
            <a:r>
              <a:rPr lang="en-GB" i="1" dirty="0" err="1"/>
              <a:t>pekerjaan</a:t>
            </a:r>
            <a:r>
              <a:rPr lang="en-GB" i="1" dirty="0"/>
              <a:t> </a:t>
            </a:r>
            <a:r>
              <a:rPr lang="en-GB" i="1" dirty="0" err="1"/>
              <a:t>menjadi</a:t>
            </a:r>
            <a:r>
              <a:rPr lang="en-GB" i="1" dirty="0"/>
              <a:t> </a:t>
            </a:r>
            <a:r>
              <a:rPr lang="en-GB" i="1" dirty="0" err="1"/>
              <a:t>lebih</a:t>
            </a:r>
            <a:r>
              <a:rPr lang="en-GB" i="1" dirty="0"/>
              <a:t> </a:t>
            </a:r>
            <a:r>
              <a:rPr lang="en-GB" i="1" dirty="0" err="1"/>
              <a:t>mudah.termasuk</a:t>
            </a:r>
            <a:r>
              <a:rPr lang="en-GB" i="1" dirty="0"/>
              <a:t> </a:t>
            </a:r>
            <a:r>
              <a:rPr lang="en-GB" i="1" dirty="0" err="1" smtClean="0"/>
              <a:t>pada</a:t>
            </a:r>
            <a:r>
              <a:rPr lang="en-GB" i="1" dirty="0" smtClean="0"/>
              <a:t> </a:t>
            </a:r>
            <a:r>
              <a:rPr lang="en-GB" i="1" dirty="0" err="1" smtClean="0"/>
              <a:t>saat</a:t>
            </a:r>
            <a:r>
              <a:rPr lang="en-GB" i="1" dirty="0" smtClean="0"/>
              <a:t> </a:t>
            </a:r>
            <a:r>
              <a:rPr lang="en-GB" i="1" dirty="0" err="1"/>
              <a:t>masa</a:t>
            </a:r>
            <a:r>
              <a:rPr lang="en-GB" i="1" dirty="0"/>
              <a:t> </a:t>
            </a:r>
            <a:r>
              <a:rPr lang="en-GB" i="1" dirty="0" err="1"/>
              <a:t>pandemi</a:t>
            </a:r>
            <a:r>
              <a:rPr lang="en-GB" i="1" dirty="0"/>
              <a:t> </a:t>
            </a:r>
            <a:r>
              <a:rPr lang="en-GB" i="1" dirty="0" err="1"/>
              <a:t>ini,selain</a:t>
            </a:r>
            <a:r>
              <a:rPr lang="en-GB" i="1" dirty="0"/>
              <a:t> </a:t>
            </a:r>
            <a:r>
              <a:rPr lang="en-GB" i="1" dirty="0" err="1"/>
              <a:t>menghindari</a:t>
            </a:r>
            <a:r>
              <a:rPr lang="en-GB" i="1" dirty="0"/>
              <a:t> </a:t>
            </a:r>
            <a:r>
              <a:rPr lang="en-GB" i="1" dirty="0" err="1"/>
              <a:t>kerumunan,masyarakat</a:t>
            </a:r>
            <a:r>
              <a:rPr lang="en-GB" i="1" dirty="0"/>
              <a:t> </a:t>
            </a:r>
            <a:r>
              <a:rPr lang="en-GB" i="1" dirty="0" err="1"/>
              <a:t>juga</a:t>
            </a:r>
            <a:r>
              <a:rPr lang="en-GB" i="1" dirty="0"/>
              <a:t> </a:t>
            </a:r>
            <a:r>
              <a:rPr lang="en-GB" i="1" dirty="0" err="1"/>
              <a:t>banyak</a:t>
            </a:r>
            <a:r>
              <a:rPr lang="en-GB" i="1" dirty="0"/>
              <a:t> yang </a:t>
            </a:r>
            <a:r>
              <a:rPr lang="en-GB" i="1" dirty="0" err="1"/>
              <a:t>telah</a:t>
            </a:r>
            <a:r>
              <a:rPr lang="en-GB" i="1" dirty="0"/>
              <a:t> </a:t>
            </a:r>
            <a:r>
              <a:rPr lang="en-GB" i="1" dirty="0" err="1"/>
              <a:t>menerapkan</a:t>
            </a:r>
            <a:r>
              <a:rPr lang="en-GB" i="1" dirty="0"/>
              <a:t> </a:t>
            </a:r>
            <a:r>
              <a:rPr lang="en-GB" i="1" dirty="0" err="1"/>
              <a:t>hidup</a:t>
            </a:r>
            <a:r>
              <a:rPr lang="en-GB" i="1" dirty="0"/>
              <a:t> </a:t>
            </a:r>
            <a:r>
              <a:rPr lang="en-GB" i="1" dirty="0" err="1"/>
              <a:t>sehat</a:t>
            </a:r>
            <a:r>
              <a:rPr lang="en-GB" i="1" dirty="0" smtClean="0"/>
              <a:t>.</a:t>
            </a:r>
          </a:p>
          <a:p>
            <a:pPr marL="0" indent="0" algn="just">
              <a:buNone/>
            </a:pPr>
            <a:r>
              <a:rPr lang="en-GB" i="1" dirty="0" smtClean="0"/>
              <a:t>Tim </a:t>
            </a:r>
            <a:r>
              <a:rPr lang="en-GB" i="1" dirty="0"/>
              <a:t>kami </a:t>
            </a:r>
            <a:r>
              <a:rPr lang="en-GB" i="1" dirty="0" err="1" smtClean="0"/>
              <a:t>berkerjasama</a:t>
            </a:r>
            <a:r>
              <a:rPr lang="en-GB" i="1" dirty="0" smtClean="0"/>
              <a:t> </a:t>
            </a:r>
            <a:r>
              <a:rPr lang="en-GB" i="1" dirty="0" err="1"/>
              <a:t>membuat</a:t>
            </a:r>
            <a:r>
              <a:rPr lang="en-GB" i="1" dirty="0"/>
              <a:t> </a:t>
            </a:r>
            <a:r>
              <a:rPr lang="en-GB" i="1" dirty="0" err="1"/>
              <a:t>aplikasi</a:t>
            </a:r>
            <a:r>
              <a:rPr lang="en-GB" i="1" dirty="0"/>
              <a:t> </a:t>
            </a:r>
            <a:r>
              <a:rPr lang="en-GB" i="1" dirty="0" err="1"/>
              <a:t>dengan</a:t>
            </a:r>
            <a:r>
              <a:rPr lang="en-GB" i="1" dirty="0"/>
              <a:t> </a:t>
            </a:r>
            <a:r>
              <a:rPr lang="en-GB" i="1" dirty="0" err="1"/>
              <a:t>nama</a:t>
            </a:r>
            <a:r>
              <a:rPr lang="en-GB" i="1" dirty="0"/>
              <a:t> e-health </a:t>
            </a:r>
            <a:r>
              <a:rPr lang="en-GB" i="1" dirty="0" err="1"/>
              <a:t>untuk</a:t>
            </a:r>
            <a:r>
              <a:rPr lang="en-GB" i="1" dirty="0"/>
              <a:t> </a:t>
            </a:r>
            <a:r>
              <a:rPr lang="en-GB" i="1" dirty="0" err="1"/>
              <a:t>membantu</a:t>
            </a:r>
            <a:r>
              <a:rPr lang="en-GB" i="1" dirty="0"/>
              <a:t> </a:t>
            </a:r>
            <a:r>
              <a:rPr lang="en-GB" i="1" dirty="0" err="1"/>
              <a:t>masyarakat</a:t>
            </a:r>
            <a:r>
              <a:rPr lang="en-GB" i="1" dirty="0"/>
              <a:t> </a:t>
            </a:r>
            <a:r>
              <a:rPr lang="en-GB" i="1" dirty="0" err="1"/>
              <a:t>dalam</a:t>
            </a:r>
            <a:r>
              <a:rPr lang="en-GB" i="1" dirty="0"/>
              <a:t> </a:t>
            </a:r>
            <a:r>
              <a:rPr lang="en-GB" i="1" dirty="0" err="1"/>
              <a:t>pola</a:t>
            </a:r>
            <a:r>
              <a:rPr lang="en-GB" i="1" dirty="0"/>
              <a:t> </a:t>
            </a:r>
            <a:r>
              <a:rPr lang="en-GB" i="1" dirty="0" err="1"/>
              <a:t>hidup</a:t>
            </a:r>
            <a:r>
              <a:rPr lang="en-GB" i="1" dirty="0"/>
              <a:t> </a:t>
            </a:r>
            <a:r>
              <a:rPr lang="en-GB" i="1" dirty="0" err="1"/>
              <a:t>sehat,memudahkan</a:t>
            </a:r>
            <a:r>
              <a:rPr lang="en-GB" i="1" dirty="0"/>
              <a:t> </a:t>
            </a:r>
            <a:r>
              <a:rPr lang="en-GB" i="1" dirty="0" err="1" smtClean="0"/>
              <a:t>dalam</a:t>
            </a:r>
            <a:r>
              <a:rPr lang="en-GB" i="1" dirty="0"/>
              <a:t> </a:t>
            </a:r>
            <a:r>
              <a:rPr lang="en-GB" i="1" dirty="0" err="1" smtClean="0"/>
              <a:t>konsultasi</a:t>
            </a:r>
            <a:r>
              <a:rPr lang="en-GB" i="1" dirty="0" smtClean="0"/>
              <a:t> </a:t>
            </a:r>
            <a:r>
              <a:rPr lang="en-GB" i="1" dirty="0" err="1"/>
              <a:t>dengan</a:t>
            </a:r>
            <a:r>
              <a:rPr lang="en-GB" i="1" dirty="0"/>
              <a:t> </a:t>
            </a:r>
            <a:r>
              <a:rPr lang="en-GB" i="1" dirty="0" err="1"/>
              <a:t>dokter</a:t>
            </a:r>
            <a:r>
              <a:rPr lang="en-GB" i="1" dirty="0"/>
              <a:t> </a:t>
            </a:r>
            <a:r>
              <a:rPr lang="en-GB" i="1" dirty="0" err="1"/>
              <a:t>melalui</a:t>
            </a:r>
            <a:r>
              <a:rPr lang="en-GB" i="1" dirty="0"/>
              <a:t> chat </a:t>
            </a:r>
            <a:r>
              <a:rPr lang="en-GB" i="1" dirty="0" err="1"/>
              <a:t>dan</a:t>
            </a:r>
            <a:r>
              <a:rPr lang="en-GB" i="1" dirty="0"/>
              <a:t> </a:t>
            </a:r>
            <a:r>
              <a:rPr lang="en-GB" i="1" dirty="0" err="1"/>
              <a:t>lainnya</a:t>
            </a:r>
            <a:r>
              <a:rPr lang="en-GB" i="1" dirty="0"/>
              <a:t>. </a:t>
            </a:r>
          </a:p>
          <a:p>
            <a:pPr marL="0" indent="0" algn="just">
              <a:buNone/>
            </a:pPr>
            <a:endParaRPr lang="id-ID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229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MAKANAN</a:t>
            </a:r>
          </a:p>
          <a:p>
            <a:r>
              <a:rPr lang="id-ID" dirty="0"/>
              <a:t>OLAHRAGA </a:t>
            </a:r>
          </a:p>
          <a:p>
            <a:r>
              <a:rPr lang="en-US" dirty="0" smtClean="0"/>
              <a:t>INFO KESEHATAN</a:t>
            </a:r>
          </a:p>
          <a:p>
            <a:r>
              <a:rPr lang="en-US" dirty="0" smtClean="0"/>
              <a:t>TANYA DOKTER</a:t>
            </a:r>
          </a:p>
          <a:p>
            <a:r>
              <a:rPr lang="en-US" dirty="0" smtClean="0"/>
              <a:t>RUMAH SAKIT</a:t>
            </a:r>
            <a:endParaRPr lang="id-ID" dirty="0"/>
          </a:p>
          <a:p>
            <a:endParaRPr lang="id-ID" dirty="0"/>
          </a:p>
          <a:p>
            <a:endParaRPr lang="id-ID" sz="24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id-ID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0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MAKANAN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dirty="0" smtClean="0"/>
              <a:t>fitur </a:t>
            </a:r>
            <a:r>
              <a:rPr lang="id-ID" dirty="0"/>
              <a:t>ini menjelaskan tentang jenis" makanan apa yg sehat untuk di konsumsi beserta informasi mengenai makanan tersebut.</a:t>
            </a:r>
          </a:p>
          <a:p>
            <a:pPr marL="0" indent="0">
              <a:buNone/>
            </a:pPr>
            <a:r>
              <a:rPr lang="id-ID" dirty="0"/>
              <a:t>contoh dari fitur ini:</a:t>
            </a:r>
          </a:p>
          <a:p>
            <a:pPr marL="0" indent="0">
              <a:buNone/>
            </a:pPr>
            <a:r>
              <a:rPr lang="id-ID" dirty="0"/>
              <a:t>  a. Sayuran</a:t>
            </a:r>
          </a:p>
          <a:p>
            <a:pPr marL="0" indent="0">
              <a:buNone/>
            </a:pPr>
            <a:r>
              <a:rPr lang="id-ID" dirty="0" smtClean="0"/>
              <a:t>- </a:t>
            </a:r>
            <a:r>
              <a:rPr lang="id-ID" dirty="0"/>
              <a:t>kangkung merupakan sayuran yang banyak di minati oleh semua </a:t>
            </a:r>
            <a:r>
              <a:rPr lang="id-ID" dirty="0" smtClean="0"/>
              <a:t>orang.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taukah</a:t>
            </a:r>
            <a:r>
              <a:rPr lang="en-US" dirty="0" smtClean="0"/>
              <a:t> </a:t>
            </a:r>
            <a:r>
              <a:rPr lang="en-US" dirty="0" err="1" smtClean="0"/>
              <a:t>kamu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kangkung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kandungan</a:t>
            </a:r>
            <a:r>
              <a:rPr lang="en-US" dirty="0" smtClean="0"/>
              <a:t>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.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  b. </a:t>
            </a:r>
            <a:r>
              <a:rPr lang="id-ID" dirty="0" smtClean="0"/>
              <a:t>Daging</a:t>
            </a:r>
            <a:r>
              <a:rPr lang="id-ID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id-ID" dirty="0" smtClean="0"/>
              <a:t>- </a:t>
            </a:r>
            <a:r>
              <a:rPr lang="id-ID" dirty="0"/>
              <a:t>Sapi. gizi yang di kandung sapi dapat membantu mencegah penyakit.</a:t>
            </a:r>
          </a:p>
        </p:txBody>
      </p:sp>
    </p:spTree>
    <p:extLst>
      <p:ext uri="{BB962C8B-B14F-4D97-AF65-F5344CB8AC3E}">
        <p14:creationId xmlns:p14="http://schemas.microsoft.com/office/powerpoint/2010/main" val="279402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OLAHRAGA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dirty="0" smtClean="0"/>
              <a:t>fitur </a:t>
            </a:r>
            <a:r>
              <a:rPr lang="id-ID" dirty="0"/>
              <a:t>ini </a:t>
            </a:r>
            <a:r>
              <a:rPr lang="id-ID" dirty="0" smtClean="0"/>
              <a:t>menjelask</a:t>
            </a:r>
            <a:r>
              <a:rPr lang="en-US" dirty="0" smtClean="0"/>
              <a:t>an</a:t>
            </a:r>
            <a:r>
              <a:rPr lang="id-ID" dirty="0" smtClean="0"/>
              <a:t> </a:t>
            </a:r>
            <a:r>
              <a:rPr lang="id-ID" dirty="0"/>
              <a:t>bagaimana cara menjaga gaya hidup yang sehat.user dapat menggunakan fitur ini jika ingin </a:t>
            </a:r>
            <a:r>
              <a:rPr lang="id-ID" dirty="0" smtClean="0"/>
              <a:t>mengetahui</a:t>
            </a:r>
            <a:r>
              <a:rPr lang="en-US" dirty="0" smtClean="0"/>
              <a:t> </a:t>
            </a:r>
            <a:r>
              <a:rPr lang="id-ID" dirty="0" smtClean="0"/>
              <a:t>lebih </a:t>
            </a:r>
            <a:r>
              <a:rPr lang="id-ID" dirty="0"/>
              <a:t>banyak tentang informasi olahraga yang baik untuk kesehatan</a:t>
            </a:r>
            <a:r>
              <a:rPr lang="id-ID" dirty="0" smtClean="0"/>
              <a:t>.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933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KESEHATAN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fitur ini membagikan informasi tentang berbagai macam </a:t>
            </a:r>
            <a:r>
              <a:rPr lang="en-US" dirty="0" smtClean="0"/>
              <a:t>info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id-ID" dirty="0" smtClean="0"/>
              <a:t>.user </a:t>
            </a:r>
            <a:r>
              <a:rPr lang="id-ID" dirty="0"/>
              <a:t>dapat menggunakan fitur ini jika ingin mencari</a:t>
            </a:r>
          </a:p>
          <a:p>
            <a:pPr marL="0" indent="0">
              <a:buNone/>
            </a:pPr>
            <a:r>
              <a:rPr lang="id-ID" dirty="0"/>
              <a:t>tau tentang berbagai penyakit.tak hanya itu,user juga bisa gejala apa saja yang terjadi pada penyakit tersebut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241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TANYA DOKTER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user dapat berkonsultasi dengan dokter melalui fitur ini.</a:t>
            </a:r>
          </a:p>
          <a:p>
            <a:pPr marL="0" indent="0">
              <a:buNone/>
            </a:pPr>
            <a:r>
              <a:rPr lang="id-ID" dirty="0"/>
              <a:t>fitur ini akan membantu user dalam konsultasi online yang di hubungkan seperti chat.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696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RUMAH SAKIT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pada fitur ini,pengguna akan di bantu mencarikan rumah sakit terdekat dari lokasi pengguna.sama halnya dengan </a:t>
            </a:r>
          </a:p>
          <a:p>
            <a:pPr marL="0" indent="0">
              <a:buNone/>
            </a:pPr>
            <a:r>
              <a:rPr lang="id-ID" dirty="0"/>
              <a:t>fitur </a:t>
            </a:r>
            <a:r>
              <a:rPr lang="id-ID" dirty="0" smtClean="0"/>
              <a:t>maps.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itu,user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menghubungi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495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E-Health</a:t>
            </a:r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16512"/>
            <a:ext cx="2007695" cy="4104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03" y="2316512"/>
            <a:ext cx="2016224" cy="4104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527" y="2316512"/>
            <a:ext cx="2084933" cy="41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31ca71a-48be-4b64-9c6d-c85f9f17d2c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A30130F8C6FC43B5E90606600C0CD4" ma:contentTypeVersion="1" ma:contentTypeDescription="Create a new document." ma:contentTypeScope="" ma:versionID="c8b53479d848748ef7e21cdedb81a9a3">
  <xsd:schema xmlns:xsd="http://www.w3.org/2001/XMLSchema" xmlns:xs="http://www.w3.org/2001/XMLSchema" xmlns:p="http://schemas.microsoft.com/office/2006/metadata/properties" xmlns:ns2="831ca71a-48be-4b64-9c6d-c85f9f17d2c7" targetNamespace="http://schemas.microsoft.com/office/2006/metadata/properties" ma:root="true" ma:fieldsID="306d9b2ec580579f0f2fbeffae5b8f97" ns2:_="">
    <xsd:import namespace="831ca71a-48be-4b64-9c6d-c85f9f17d2c7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ca71a-48be-4b64-9c6d-c85f9f17d2c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F3093-744C-4F34-861C-E41C77E4DD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3D39-3CC1-44E7-928E-9E2265C9BCB6}">
  <ds:schemaRefs>
    <ds:schemaRef ds:uri="http://schemas.microsoft.com/office/2006/metadata/properties"/>
    <ds:schemaRef ds:uri="http://schemas.microsoft.com/office/infopath/2007/PartnerControls"/>
    <ds:schemaRef ds:uri="831ca71a-48be-4b64-9c6d-c85f9f17d2c7"/>
  </ds:schemaRefs>
</ds:datastoreItem>
</file>

<file path=customXml/itemProps3.xml><?xml version="1.0" encoding="utf-8"?>
<ds:datastoreItem xmlns:ds="http://schemas.openxmlformats.org/officeDocument/2006/customXml" ds:itemID="{F30BA02C-D8A0-4A94-9202-5CF237FB3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1ca71a-48be-4b64-9c6d-c85f9f17d2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136</TotalTime>
  <Words>270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E-Health</vt:lpstr>
      <vt:lpstr>Background Story of E-Health</vt:lpstr>
      <vt:lpstr>Fitur</vt:lpstr>
      <vt:lpstr>MAKANAN</vt:lpstr>
      <vt:lpstr>OLAHRAGA</vt:lpstr>
      <vt:lpstr>INFO KESEHATAN</vt:lpstr>
      <vt:lpstr>TANYA DOKTER</vt:lpstr>
      <vt:lpstr>RUMAH SAKIT</vt:lpstr>
      <vt:lpstr>Visual</vt:lpstr>
      <vt:lpstr>Visual</vt:lpstr>
      <vt:lpstr>Visual</vt:lpstr>
      <vt:lpstr>Visual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&lt;Game title&gt;</dc:title>
  <dc:creator>Admin</dc:creator>
  <cp:lastModifiedBy>Microsoft account</cp:lastModifiedBy>
  <cp:revision>29</cp:revision>
  <dcterms:created xsi:type="dcterms:W3CDTF">2015-09-16T04:23:49Z</dcterms:created>
  <dcterms:modified xsi:type="dcterms:W3CDTF">2022-03-29T17:04:59Z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0x01010045A30130F8C6FC43B5E90606600C0CD4</vt:lpwstr>
  </property>
</Properties>
</file>