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191637-0923-44FC-955A-6681DC297A8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5EC2E271-F723-446B-82CF-F2D41CFE98E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6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4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65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E3B876B-0CA6-4AD1-95EF-FD540DA2B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Top_movie_json</a:t>
            </a: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AE78F5C-E2EE-4F5C-AF33-C356B5DA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Tableau Reports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Average rating per movie genre and release date.">
            <a:extLst>
              <a:ext uri="{FF2B5EF4-FFF2-40B4-BE49-F238E27FC236}">
                <a16:creationId xmlns:a16="http://schemas.microsoft.com/office/drawing/2014/main" id="{7164CEF4-8C49-442C-A9F2-9796C98D7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70" y="643467"/>
            <a:ext cx="8128017" cy="5559029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Averave rating for each actor">
            <a:extLst>
              <a:ext uri="{FF2B5EF4-FFF2-40B4-BE49-F238E27FC236}">
                <a16:creationId xmlns:a16="http://schemas.microsoft.com/office/drawing/2014/main" id="{1F18DD8A-EF53-4B37-9DDA-CFAE918F7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29" y="643467"/>
            <a:ext cx="999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Release year and genre shares of movies ">
            <a:extLst>
              <a:ext uri="{FF2B5EF4-FFF2-40B4-BE49-F238E27FC236}">
                <a16:creationId xmlns:a16="http://schemas.microsoft.com/office/drawing/2014/main" id="{971084C3-B5EA-4912-8314-5FFCDEE13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7" y="643467"/>
            <a:ext cx="960528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Correlation between release year and average movie duration ">
            <a:extLst>
              <a:ext uri="{FF2B5EF4-FFF2-40B4-BE49-F238E27FC236}">
                <a16:creationId xmlns:a16="http://schemas.microsoft.com/office/drawing/2014/main" id="{6CDC4778-732A-43A0-8370-007FADCCD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43515"/>
            <a:ext cx="10905066" cy="47709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Average rating per movie genre and release date(from 2000)">
            <a:extLst>
              <a:ext uri="{FF2B5EF4-FFF2-40B4-BE49-F238E27FC236}">
                <a16:creationId xmlns:a16="http://schemas.microsoft.com/office/drawing/2014/main" id="{FE04C62E-C9F4-4D00-A99E-8F304E4B7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52" y="643467"/>
            <a:ext cx="7874296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E1BB2-585F-412A-B90B-8F3874DE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Tableau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Reports</dc:title>
  <dc:creator>kiran george</dc:creator>
  <cp:lastModifiedBy>kiran george</cp:lastModifiedBy>
  <cp:revision>2</cp:revision>
  <dcterms:created xsi:type="dcterms:W3CDTF">2020-12-18T21:08:51Z</dcterms:created>
  <dcterms:modified xsi:type="dcterms:W3CDTF">2020-12-18T21:13:41Z</dcterms:modified>
</cp:coreProperties>
</file>