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87A0A1-1DF6-4D52-AFA8-E7AEB8769F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C99F67-0A6E-4B9C-8BCF-04E9F5C3E8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12/16/2020 5:34:37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F6570E8-A07D-40AE-8806-839D507C3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0" y="0"/>
            <a:ext cx="883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01AE471-44D8-4ECB-817A-EABED31BD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0" y="0"/>
            <a:ext cx="883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1184F2E-EFA3-413E-A780-AE05D6345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0" y="0"/>
            <a:ext cx="8839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2020-12-17T00:34:38Z</dcterms:created>
  <dcterms:modified xsi:type="dcterms:W3CDTF">2020-12-17T00:34:38Z</dcterms:modified>
</cp:coreProperties>
</file>