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043c77b59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043c77b59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43c77b59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43c77b59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43c77b59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43c77b59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DevOps Engineering - Planning to Production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Pranjal Srivastava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29824"/>
          <a:stretch/>
        </p:blipFill>
        <p:spPr>
          <a:xfrm>
            <a:off x="0" y="76200"/>
            <a:ext cx="8873048" cy="350242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736850" y="3944300"/>
            <a:ext cx="5090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https://www.linkedin.com/in/srivastavapranjal/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https://github.com/iampsrv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E816AA-97B8-4216-92F5-4A7A8D873950}"/>
              </a:ext>
            </a:extLst>
          </p:cNvPr>
          <p:cNvSpPr/>
          <p:nvPr/>
        </p:nvSpPr>
        <p:spPr>
          <a:xfrm>
            <a:off x="602512" y="843516"/>
            <a:ext cx="3019646" cy="276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Course Overview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Preliminary Knowledge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Tools Required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Required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Visual Studio code or any IDE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Docker Desktop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Minikube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AWS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Ansible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Terraform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Prometheus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" sz="1600" dirty="0">
                <a:latin typeface="Calibri" panose="020F0502020204030204" pitchFamily="34" charset="0"/>
                <a:cs typeface="Calibri" panose="020F0502020204030204" pitchFamily="34" charset="0"/>
              </a:rPr>
              <a:t>Grafana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54</Words>
  <Application>Microsoft Office PowerPoint</Application>
  <PresentationFormat>On-screen Show (16:9)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Simple Light</vt:lpstr>
      <vt:lpstr>DevOps Engineering - Planning to Production</vt:lpstr>
      <vt:lpstr>PowerPoint Presentation</vt:lpstr>
      <vt:lpstr>Agenda</vt:lpstr>
      <vt:lpstr>Tools Required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Engineering - Planning to Production</dc:title>
  <cp:lastModifiedBy>PRANJAL SRIVASTAVA</cp:lastModifiedBy>
  <cp:revision>4</cp:revision>
  <dcterms:modified xsi:type="dcterms:W3CDTF">2024-11-16T14:00:27Z</dcterms:modified>
</cp:coreProperties>
</file>