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DC4FE2-C948-447A-8BBB-751163244AE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PK"/>
        </a:p>
      </dgm:t>
    </dgm:pt>
    <dgm:pt modelId="{624D4241-F938-4651-AC7E-5DAED69A87DB}">
      <dgm:prSet phldrT="[Text]"/>
      <dgm:spPr/>
      <dgm:t>
        <a:bodyPr/>
        <a:lstStyle/>
        <a:p>
          <a:endParaRPr lang="en-PK" dirty="0"/>
        </a:p>
      </dgm:t>
    </dgm:pt>
    <dgm:pt modelId="{B8CA2583-C8CE-480D-96C1-1B7A242B097F}" type="parTrans" cxnId="{74AC2B02-0B05-4B59-81D7-190A56581476}">
      <dgm:prSet/>
      <dgm:spPr/>
      <dgm:t>
        <a:bodyPr/>
        <a:lstStyle/>
        <a:p>
          <a:endParaRPr lang="en-PK"/>
        </a:p>
      </dgm:t>
    </dgm:pt>
    <dgm:pt modelId="{8B9BAF11-3C85-454F-BD26-F45A4E463126}" type="sibTrans" cxnId="{74AC2B02-0B05-4B59-81D7-190A56581476}">
      <dgm:prSet/>
      <dgm:spPr/>
      <dgm:t>
        <a:bodyPr/>
        <a:lstStyle/>
        <a:p>
          <a:endParaRPr lang="en-PK"/>
        </a:p>
      </dgm:t>
    </dgm:pt>
    <dgm:pt modelId="{A9B60133-FACC-4B8B-A453-3040D2AED7CB}">
      <dgm:prSet phldrT="[Text]"/>
      <dgm:spPr/>
      <dgm:t>
        <a:bodyPr/>
        <a:lstStyle/>
        <a:p>
          <a:pPr>
            <a:buNone/>
          </a:pPr>
          <a:r>
            <a:rPr lang="en-US" dirty="0"/>
            <a:t>Extracted Data from website link given on previous slide</a:t>
          </a:r>
          <a:endParaRPr lang="en-PK" dirty="0"/>
        </a:p>
      </dgm:t>
    </dgm:pt>
    <dgm:pt modelId="{2DCE0817-55BD-4C7B-9FD0-FFF05D733A99}" type="parTrans" cxnId="{DD942605-6351-4E81-880B-62BABFD52F9B}">
      <dgm:prSet/>
      <dgm:spPr/>
      <dgm:t>
        <a:bodyPr/>
        <a:lstStyle/>
        <a:p>
          <a:endParaRPr lang="en-PK"/>
        </a:p>
      </dgm:t>
    </dgm:pt>
    <dgm:pt modelId="{8E81C5CF-CBE6-4025-8DF1-DFCE4C681E70}" type="sibTrans" cxnId="{DD942605-6351-4E81-880B-62BABFD52F9B}">
      <dgm:prSet/>
      <dgm:spPr/>
      <dgm:t>
        <a:bodyPr/>
        <a:lstStyle/>
        <a:p>
          <a:endParaRPr lang="en-PK"/>
        </a:p>
      </dgm:t>
    </dgm:pt>
    <dgm:pt modelId="{0673A397-2A5A-459B-9A60-03E37F576AE4}">
      <dgm:prSet phldrT="[Text]"/>
      <dgm:spPr/>
      <dgm:t>
        <a:bodyPr/>
        <a:lstStyle/>
        <a:p>
          <a:endParaRPr lang="en-PK" dirty="0"/>
        </a:p>
      </dgm:t>
    </dgm:pt>
    <dgm:pt modelId="{C0B28E44-CB3E-4171-A908-DF19FC831784}" type="parTrans" cxnId="{E62B590A-6AD2-4857-BAD8-6E6A65277605}">
      <dgm:prSet/>
      <dgm:spPr/>
      <dgm:t>
        <a:bodyPr/>
        <a:lstStyle/>
        <a:p>
          <a:endParaRPr lang="en-PK"/>
        </a:p>
      </dgm:t>
    </dgm:pt>
    <dgm:pt modelId="{23141DDC-A1C4-4CC0-AF49-D039609FE462}" type="sibTrans" cxnId="{E62B590A-6AD2-4857-BAD8-6E6A65277605}">
      <dgm:prSet/>
      <dgm:spPr/>
      <dgm:t>
        <a:bodyPr/>
        <a:lstStyle/>
        <a:p>
          <a:endParaRPr lang="en-PK"/>
        </a:p>
      </dgm:t>
    </dgm:pt>
    <dgm:pt modelId="{F8BE04F4-BCBD-4D80-85C9-22EA03D46D13}">
      <dgm:prSet phldrT="[Text]"/>
      <dgm:spPr/>
      <dgm:t>
        <a:bodyPr/>
        <a:lstStyle/>
        <a:p>
          <a:pPr>
            <a:buNone/>
          </a:pPr>
          <a:r>
            <a:rPr lang="en-US" dirty="0"/>
            <a:t>Pre-processed (to make a data-frame for easier analysis)</a:t>
          </a:r>
          <a:endParaRPr lang="en-PK" dirty="0"/>
        </a:p>
      </dgm:t>
    </dgm:pt>
    <dgm:pt modelId="{6F5D1CE4-E3A4-4A71-842F-8060A1D7E7EC}" type="parTrans" cxnId="{C523D9C6-10F9-46E1-970F-6D006DE39A92}">
      <dgm:prSet/>
      <dgm:spPr/>
      <dgm:t>
        <a:bodyPr/>
        <a:lstStyle/>
        <a:p>
          <a:endParaRPr lang="en-PK"/>
        </a:p>
      </dgm:t>
    </dgm:pt>
    <dgm:pt modelId="{06D01C71-6A0A-4AE4-AE70-6982DEEB8CA1}" type="sibTrans" cxnId="{C523D9C6-10F9-46E1-970F-6D006DE39A92}">
      <dgm:prSet/>
      <dgm:spPr/>
      <dgm:t>
        <a:bodyPr/>
        <a:lstStyle/>
        <a:p>
          <a:endParaRPr lang="en-PK"/>
        </a:p>
      </dgm:t>
    </dgm:pt>
    <dgm:pt modelId="{CB963964-EFF6-4EA9-B2E2-9E87F17BAA66}">
      <dgm:prSet phldrT="[Text]"/>
      <dgm:spPr/>
      <dgm:t>
        <a:bodyPr/>
        <a:lstStyle/>
        <a:p>
          <a:endParaRPr lang="en-PK" dirty="0"/>
        </a:p>
      </dgm:t>
    </dgm:pt>
    <dgm:pt modelId="{1FBB745D-4DD7-40E1-B822-B744F067DCDA}" type="parTrans" cxnId="{86E5EDCA-09D9-4D37-801B-4F3BD874D11E}">
      <dgm:prSet/>
      <dgm:spPr/>
      <dgm:t>
        <a:bodyPr/>
        <a:lstStyle/>
        <a:p>
          <a:endParaRPr lang="en-PK"/>
        </a:p>
      </dgm:t>
    </dgm:pt>
    <dgm:pt modelId="{5D14AE7A-C75A-4C7F-9A0E-48ACF364E7D0}" type="sibTrans" cxnId="{86E5EDCA-09D9-4D37-801B-4F3BD874D11E}">
      <dgm:prSet/>
      <dgm:spPr/>
      <dgm:t>
        <a:bodyPr/>
        <a:lstStyle/>
        <a:p>
          <a:endParaRPr lang="en-PK"/>
        </a:p>
      </dgm:t>
    </dgm:pt>
    <dgm:pt modelId="{F0B46520-9C7A-4274-AA59-A6CEDD2BD6AF}">
      <dgm:prSet phldrT="[Text]"/>
      <dgm:spPr/>
      <dgm:t>
        <a:bodyPr/>
        <a:lstStyle/>
        <a:p>
          <a:pPr>
            <a:buNone/>
          </a:pPr>
          <a:r>
            <a:rPr lang="en-US" dirty="0"/>
            <a:t>Found location using </a:t>
          </a:r>
          <a:r>
            <a:rPr lang="en-US" dirty="0" err="1"/>
            <a:t>FourSquare</a:t>
          </a:r>
          <a:r>
            <a:rPr lang="en-US" dirty="0"/>
            <a:t> API</a:t>
          </a:r>
          <a:endParaRPr lang="en-PK" dirty="0"/>
        </a:p>
      </dgm:t>
    </dgm:pt>
    <dgm:pt modelId="{99E6833A-29B5-4703-886E-162D1CB38599}" type="parTrans" cxnId="{150EDC52-191D-4B1E-A3BB-61C75B4DEFEE}">
      <dgm:prSet/>
      <dgm:spPr/>
      <dgm:t>
        <a:bodyPr/>
        <a:lstStyle/>
        <a:p>
          <a:endParaRPr lang="en-PK"/>
        </a:p>
      </dgm:t>
    </dgm:pt>
    <dgm:pt modelId="{66CB6938-8FC4-477C-ADCB-89D668EC92AD}" type="sibTrans" cxnId="{150EDC52-191D-4B1E-A3BB-61C75B4DEFEE}">
      <dgm:prSet/>
      <dgm:spPr/>
      <dgm:t>
        <a:bodyPr/>
        <a:lstStyle/>
        <a:p>
          <a:endParaRPr lang="en-PK"/>
        </a:p>
      </dgm:t>
    </dgm:pt>
    <dgm:pt modelId="{20C008CB-1DA2-4D7A-8EE0-F44A58390D7E}">
      <dgm:prSet phldrT="[Text]"/>
      <dgm:spPr/>
      <dgm:t>
        <a:bodyPr/>
        <a:lstStyle/>
        <a:p>
          <a:pPr>
            <a:buNone/>
          </a:pPr>
          <a:r>
            <a:rPr lang="en-US" dirty="0"/>
            <a:t>Displayed Map of Neighborhoods</a:t>
          </a:r>
          <a:endParaRPr lang="en-PK" dirty="0"/>
        </a:p>
      </dgm:t>
    </dgm:pt>
    <dgm:pt modelId="{DD3E5B1C-6994-4200-BB69-58F4FB973050}" type="parTrans" cxnId="{36C8ABD4-899F-4196-9A69-45487A7D5079}">
      <dgm:prSet/>
      <dgm:spPr/>
      <dgm:t>
        <a:bodyPr/>
        <a:lstStyle/>
        <a:p>
          <a:endParaRPr lang="en-PK"/>
        </a:p>
      </dgm:t>
    </dgm:pt>
    <dgm:pt modelId="{154DDEE0-3876-4CE5-885C-28610C3AC7FC}" type="sibTrans" cxnId="{36C8ABD4-899F-4196-9A69-45487A7D5079}">
      <dgm:prSet/>
      <dgm:spPr/>
      <dgm:t>
        <a:bodyPr/>
        <a:lstStyle/>
        <a:p>
          <a:endParaRPr lang="en-PK"/>
        </a:p>
      </dgm:t>
    </dgm:pt>
    <dgm:pt modelId="{A339AC3A-CEAC-447E-861F-224665001376}">
      <dgm:prSet phldrT="[Text]"/>
      <dgm:spPr/>
      <dgm:t>
        <a:bodyPr/>
        <a:lstStyle/>
        <a:p>
          <a:endParaRPr lang="en-PK" dirty="0"/>
        </a:p>
      </dgm:t>
    </dgm:pt>
    <dgm:pt modelId="{843D43FF-1F5C-4F66-89CE-3625A0F722AA}" type="parTrans" cxnId="{7EE740AD-00D7-4A77-8CFE-9C90CCA43FB8}">
      <dgm:prSet/>
      <dgm:spPr/>
      <dgm:t>
        <a:bodyPr/>
        <a:lstStyle/>
        <a:p>
          <a:endParaRPr lang="en-PK"/>
        </a:p>
      </dgm:t>
    </dgm:pt>
    <dgm:pt modelId="{DEC6D48F-60C6-406B-9B7B-EE1DE3D048B5}" type="sibTrans" cxnId="{7EE740AD-00D7-4A77-8CFE-9C90CCA43FB8}">
      <dgm:prSet/>
      <dgm:spPr/>
      <dgm:t>
        <a:bodyPr/>
        <a:lstStyle/>
        <a:p>
          <a:endParaRPr lang="en-PK"/>
        </a:p>
      </dgm:t>
    </dgm:pt>
    <dgm:pt modelId="{479906C2-979A-4A38-B85A-18944BBE8A8E}">
      <dgm:prSet phldrT="[Text]"/>
      <dgm:spPr/>
      <dgm:t>
        <a:bodyPr/>
        <a:lstStyle/>
        <a:p>
          <a:pPr>
            <a:buNone/>
          </a:pPr>
          <a:r>
            <a:rPr lang="en-US" dirty="0"/>
            <a:t>Used k-means for Clustering </a:t>
          </a:r>
          <a:endParaRPr lang="en-PK" dirty="0"/>
        </a:p>
      </dgm:t>
    </dgm:pt>
    <dgm:pt modelId="{FAE84820-6CB5-48DD-BB52-961DDFFA8C66}" type="parTrans" cxnId="{86CC1E92-4DBF-43A8-8CD8-FBCD067102C1}">
      <dgm:prSet/>
      <dgm:spPr/>
      <dgm:t>
        <a:bodyPr/>
        <a:lstStyle/>
        <a:p>
          <a:endParaRPr lang="en-PK"/>
        </a:p>
      </dgm:t>
    </dgm:pt>
    <dgm:pt modelId="{114B33E3-2504-4C6A-A56B-4F8EBC4D21D9}" type="sibTrans" cxnId="{86CC1E92-4DBF-43A8-8CD8-FBCD067102C1}">
      <dgm:prSet/>
      <dgm:spPr/>
      <dgm:t>
        <a:bodyPr/>
        <a:lstStyle/>
        <a:p>
          <a:endParaRPr lang="en-PK"/>
        </a:p>
      </dgm:t>
    </dgm:pt>
    <dgm:pt modelId="{055B3A8A-5F95-41F8-BA1D-59BC298689FD}">
      <dgm:prSet phldrT="[Text]"/>
      <dgm:spPr/>
      <dgm:t>
        <a:bodyPr/>
        <a:lstStyle/>
        <a:p>
          <a:endParaRPr lang="en-PK" dirty="0"/>
        </a:p>
      </dgm:t>
    </dgm:pt>
    <dgm:pt modelId="{941EC212-36BF-4A80-8901-80DE4AB94652}" type="parTrans" cxnId="{B8365F19-89E1-478A-A76C-AF07DE7038DA}">
      <dgm:prSet/>
      <dgm:spPr/>
      <dgm:t>
        <a:bodyPr/>
        <a:lstStyle/>
        <a:p>
          <a:endParaRPr lang="en-PK"/>
        </a:p>
      </dgm:t>
    </dgm:pt>
    <dgm:pt modelId="{24307B67-F4C2-4F78-9CA3-4C788A8CCB49}" type="sibTrans" cxnId="{B8365F19-89E1-478A-A76C-AF07DE7038DA}">
      <dgm:prSet/>
      <dgm:spPr/>
      <dgm:t>
        <a:bodyPr/>
        <a:lstStyle/>
        <a:p>
          <a:endParaRPr lang="en-PK"/>
        </a:p>
      </dgm:t>
    </dgm:pt>
    <dgm:pt modelId="{A2D19355-AFC5-438F-9F59-D1AE97B0B1F3}" type="pres">
      <dgm:prSet presAssocID="{A0DC4FE2-C948-447A-8BBB-751163244AE3}" presName="linearFlow" presStyleCnt="0">
        <dgm:presLayoutVars>
          <dgm:dir/>
          <dgm:animLvl val="lvl"/>
          <dgm:resizeHandles val="exact"/>
        </dgm:presLayoutVars>
      </dgm:prSet>
      <dgm:spPr/>
    </dgm:pt>
    <dgm:pt modelId="{7B0FEF4A-AACC-46D0-B821-123A8BFFA2D0}" type="pres">
      <dgm:prSet presAssocID="{624D4241-F938-4651-AC7E-5DAED69A87DB}" presName="composite" presStyleCnt="0"/>
      <dgm:spPr/>
    </dgm:pt>
    <dgm:pt modelId="{10E9F774-AFCC-402A-9253-50156E9559D7}" type="pres">
      <dgm:prSet presAssocID="{624D4241-F938-4651-AC7E-5DAED69A87DB}" presName="parentText" presStyleLbl="alignNode1" presStyleIdx="0" presStyleCnt="5">
        <dgm:presLayoutVars>
          <dgm:chMax val="1"/>
          <dgm:bulletEnabled val="1"/>
        </dgm:presLayoutVars>
      </dgm:prSet>
      <dgm:spPr/>
    </dgm:pt>
    <dgm:pt modelId="{71B72DF7-E73C-448E-9ECD-59ECB5A6B862}" type="pres">
      <dgm:prSet presAssocID="{624D4241-F938-4651-AC7E-5DAED69A87DB}" presName="descendantText" presStyleLbl="alignAcc1" presStyleIdx="0" presStyleCnt="5">
        <dgm:presLayoutVars>
          <dgm:bulletEnabled val="1"/>
        </dgm:presLayoutVars>
      </dgm:prSet>
      <dgm:spPr/>
    </dgm:pt>
    <dgm:pt modelId="{8886B4F9-9548-4E92-BB14-2ECCB17FD63E}" type="pres">
      <dgm:prSet presAssocID="{8B9BAF11-3C85-454F-BD26-F45A4E463126}" presName="sp" presStyleCnt="0"/>
      <dgm:spPr/>
    </dgm:pt>
    <dgm:pt modelId="{609B0785-89D3-4C18-A760-4B07C0DB9B64}" type="pres">
      <dgm:prSet presAssocID="{0673A397-2A5A-459B-9A60-03E37F576AE4}" presName="composite" presStyleCnt="0"/>
      <dgm:spPr/>
    </dgm:pt>
    <dgm:pt modelId="{BA0E817A-7267-4B58-91B5-0409D31265EA}" type="pres">
      <dgm:prSet presAssocID="{0673A397-2A5A-459B-9A60-03E37F576AE4}" presName="parentText" presStyleLbl="alignNode1" presStyleIdx="1" presStyleCnt="5">
        <dgm:presLayoutVars>
          <dgm:chMax val="1"/>
          <dgm:bulletEnabled val="1"/>
        </dgm:presLayoutVars>
      </dgm:prSet>
      <dgm:spPr/>
    </dgm:pt>
    <dgm:pt modelId="{6482D5F2-A69A-4C84-A046-623E5B652E83}" type="pres">
      <dgm:prSet presAssocID="{0673A397-2A5A-459B-9A60-03E37F576AE4}" presName="descendantText" presStyleLbl="alignAcc1" presStyleIdx="1" presStyleCnt="5">
        <dgm:presLayoutVars>
          <dgm:bulletEnabled val="1"/>
        </dgm:presLayoutVars>
      </dgm:prSet>
      <dgm:spPr/>
    </dgm:pt>
    <dgm:pt modelId="{2B07A373-4642-471E-B165-D201499313B2}" type="pres">
      <dgm:prSet presAssocID="{23141DDC-A1C4-4CC0-AF49-D039609FE462}" presName="sp" presStyleCnt="0"/>
      <dgm:spPr/>
    </dgm:pt>
    <dgm:pt modelId="{2393471A-BFC8-49BE-8BD3-0264DC313046}" type="pres">
      <dgm:prSet presAssocID="{CB963964-EFF6-4EA9-B2E2-9E87F17BAA66}" presName="composite" presStyleCnt="0"/>
      <dgm:spPr/>
    </dgm:pt>
    <dgm:pt modelId="{7B8EE53C-26F6-4E9E-BC64-DF8E9FC703D3}" type="pres">
      <dgm:prSet presAssocID="{CB963964-EFF6-4EA9-B2E2-9E87F17BAA66}" presName="parentText" presStyleLbl="alignNode1" presStyleIdx="2" presStyleCnt="5">
        <dgm:presLayoutVars>
          <dgm:chMax val="1"/>
          <dgm:bulletEnabled val="1"/>
        </dgm:presLayoutVars>
      </dgm:prSet>
      <dgm:spPr/>
    </dgm:pt>
    <dgm:pt modelId="{EC9ED88B-DC48-4830-9614-5C62064A204B}" type="pres">
      <dgm:prSet presAssocID="{CB963964-EFF6-4EA9-B2E2-9E87F17BAA66}" presName="descendantText" presStyleLbl="alignAcc1" presStyleIdx="2" presStyleCnt="5">
        <dgm:presLayoutVars>
          <dgm:bulletEnabled val="1"/>
        </dgm:presLayoutVars>
      </dgm:prSet>
      <dgm:spPr/>
    </dgm:pt>
    <dgm:pt modelId="{5A709F04-9AA0-48C6-A302-2216A09FB17B}" type="pres">
      <dgm:prSet presAssocID="{5D14AE7A-C75A-4C7F-9A0E-48ACF364E7D0}" presName="sp" presStyleCnt="0"/>
      <dgm:spPr/>
    </dgm:pt>
    <dgm:pt modelId="{5E9DC875-B207-47F0-8468-CA74EDC906DD}" type="pres">
      <dgm:prSet presAssocID="{A339AC3A-CEAC-447E-861F-224665001376}" presName="composite" presStyleCnt="0"/>
      <dgm:spPr/>
    </dgm:pt>
    <dgm:pt modelId="{73A6BD45-F566-423E-8682-564D36160BD6}" type="pres">
      <dgm:prSet presAssocID="{A339AC3A-CEAC-447E-861F-224665001376}" presName="parentText" presStyleLbl="alignNode1" presStyleIdx="3" presStyleCnt="5">
        <dgm:presLayoutVars>
          <dgm:chMax val="1"/>
          <dgm:bulletEnabled val="1"/>
        </dgm:presLayoutVars>
      </dgm:prSet>
      <dgm:spPr/>
    </dgm:pt>
    <dgm:pt modelId="{BA408D3C-0CE4-4D1F-89E9-3D49AD5201DE}" type="pres">
      <dgm:prSet presAssocID="{A339AC3A-CEAC-447E-861F-224665001376}" presName="descendantText" presStyleLbl="alignAcc1" presStyleIdx="3" presStyleCnt="5">
        <dgm:presLayoutVars>
          <dgm:bulletEnabled val="1"/>
        </dgm:presLayoutVars>
      </dgm:prSet>
      <dgm:spPr/>
    </dgm:pt>
    <dgm:pt modelId="{B5D13B9F-B1D6-42D5-B66F-124BAAE4743C}" type="pres">
      <dgm:prSet presAssocID="{DEC6D48F-60C6-406B-9B7B-EE1DE3D048B5}" presName="sp" presStyleCnt="0"/>
      <dgm:spPr/>
    </dgm:pt>
    <dgm:pt modelId="{771AEF1E-2A03-48DE-8273-4D296FFEC42D}" type="pres">
      <dgm:prSet presAssocID="{055B3A8A-5F95-41F8-BA1D-59BC298689FD}" presName="composite" presStyleCnt="0"/>
      <dgm:spPr/>
    </dgm:pt>
    <dgm:pt modelId="{EC597BD5-91BD-4D20-B63C-F175BBD7EBAB}" type="pres">
      <dgm:prSet presAssocID="{055B3A8A-5F95-41F8-BA1D-59BC298689FD}" presName="parentText" presStyleLbl="alignNode1" presStyleIdx="4" presStyleCnt="5">
        <dgm:presLayoutVars>
          <dgm:chMax val="1"/>
          <dgm:bulletEnabled val="1"/>
        </dgm:presLayoutVars>
      </dgm:prSet>
      <dgm:spPr/>
    </dgm:pt>
    <dgm:pt modelId="{46797151-EAC6-4E71-B2FF-36D149204505}" type="pres">
      <dgm:prSet presAssocID="{055B3A8A-5F95-41F8-BA1D-59BC298689FD}" presName="descendantText" presStyleLbl="alignAcc1" presStyleIdx="4" presStyleCnt="5">
        <dgm:presLayoutVars>
          <dgm:bulletEnabled val="1"/>
        </dgm:presLayoutVars>
      </dgm:prSet>
      <dgm:spPr/>
    </dgm:pt>
  </dgm:ptLst>
  <dgm:cxnLst>
    <dgm:cxn modelId="{B98AC801-09EF-4F5B-9EF0-D7CE597AD548}" type="presOf" srcId="{479906C2-979A-4A38-B85A-18944BBE8A8E}" destId="{46797151-EAC6-4E71-B2FF-36D149204505}" srcOrd="0" destOrd="0" presId="urn:microsoft.com/office/officeart/2005/8/layout/chevron2"/>
    <dgm:cxn modelId="{74AC2B02-0B05-4B59-81D7-190A56581476}" srcId="{A0DC4FE2-C948-447A-8BBB-751163244AE3}" destId="{624D4241-F938-4651-AC7E-5DAED69A87DB}" srcOrd="0" destOrd="0" parTransId="{B8CA2583-C8CE-480D-96C1-1B7A242B097F}" sibTransId="{8B9BAF11-3C85-454F-BD26-F45A4E463126}"/>
    <dgm:cxn modelId="{DD942605-6351-4E81-880B-62BABFD52F9B}" srcId="{624D4241-F938-4651-AC7E-5DAED69A87DB}" destId="{A9B60133-FACC-4B8B-A453-3040D2AED7CB}" srcOrd="0" destOrd="0" parTransId="{2DCE0817-55BD-4C7B-9FD0-FFF05D733A99}" sibTransId="{8E81C5CF-CBE6-4025-8DF1-DFCE4C681E70}"/>
    <dgm:cxn modelId="{E62B590A-6AD2-4857-BAD8-6E6A65277605}" srcId="{A0DC4FE2-C948-447A-8BBB-751163244AE3}" destId="{0673A397-2A5A-459B-9A60-03E37F576AE4}" srcOrd="1" destOrd="0" parTransId="{C0B28E44-CB3E-4171-A908-DF19FC831784}" sibTransId="{23141DDC-A1C4-4CC0-AF49-D039609FE462}"/>
    <dgm:cxn modelId="{B8365F19-89E1-478A-A76C-AF07DE7038DA}" srcId="{A0DC4FE2-C948-447A-8BBB-751163244AE3}" destId="{055B3A8A-5F95-41F8-BA1D-59BC298689FD}" srcOrd="4" destOrd="0" parTransId="{941EC212-36BF-4A80-8901-80DE4AB94652}" sibTransId="{24307B67-F4C2-4F78-9CA3-4C788A8CCB49}"/>
    <dgm:cxn modelId="{745B2339-1946-4CA7-8D06-ECCBAF9395C7}" type="presOf" srcId="{F0B46520-9C7A-4274-AA59-A6CEDD2BD6AF}" destId="{EC9ED88B-DC48-4830-9614-5C62064A204B}" srcOrd="0" destOrd="0" presId="urn:microsoft.com/office/officeart/2005/8/layout/chevron2"/>
    <dgm:cxn modelId="{04FCF164-73FD-46D2-9FCC-4075D038EEB5}" type="presOf" srcId="{A9B60133-FACC-4B8B-A453-3040D2AED7CB}" destId="{71B72DF7-E73C-448E-9ECD-59ECB5A6B862}" srcOrd="0" destOrd="0" presId="urn:microsoft.com/office/officeart/2005/8/layout/chevron2"/>
    <dgm:cxn modelId="{F703456F-6C30-4BD7-9FD7-7FD96A95B923}" type="presOf" srcId="{CB963964-EFF6-4EA9-B2E2-9E87F17BAA66}" destId="{7B8EE53C-26F6-4E9E-BC64-DF8E9FC703D3}" srcOrd="0" destOrd="0" presId="urn:microsoft.com/office/officeart/2005/8/layout/chevron2"/>
    <dgm:cxn modelId="{CEAFC452-2300-43EB-8CCE-3010E903CA15}" type="presOf" srcId="{A0DC4FE2-C948-447A-8BBB-751163244AE3}" destId="{A2D19355-AFC5-438F-9F59-D1AE97B0B1F3}" srcOrd="0" destOrd="0" presId="urn:microsoft.com/office/officeart/2005/8/layout/chevron2"/>
    <dgm:cxn modelId="{150EDC52-191D-4B1E-A3BB-61C75B4DEFEE}" srcId="{CB963964-EFF6-4EA9-B2E2-9E87F17BAA66}" destId="{F0B46520-9C7A-4274-AA59-A6CEDD2BD6AF}" srcOrd="0" destOrd="0" parTransId="{99E6833A-29B5-4703-886E-162D1CB38599}" sibTransId="{66CB6938-8FC4-477C-ADCB-89D668EC92AD}"/>
    <dgm:cxn modelId="{86CC1E92-4DBF-43A8-8CD8-FBCD067102C1}" srcId="{055B3A8A-5F95-41F8-BA1D-59BC298689FD}" destId="{479906C2-979A-4A38-B85A-18944BBE8A8E}" srcOrd="0" destOrd="0" parTransId="{FAE84820-6CB5-48DD-BB52-961DDFFA8C66}" sibTransId="{114B33E3-2504-4C6A-A56B-4F8EBC4D21D9}"/>
    <dgm:cxn modelId="{83CED39D-B30F-4DF0-AE68-115A90B17DB4}" type="presOf" srcId="{0673A397-2A5A-459B-9A60-03E37F576AE4}" destId="{BA0E817A-7267-4B58-91B5-0409D31265EA}" srcOrd="0" destOrd="0" presId="urn:microsoft.com/office/officeart/2005/8/layout/chevron2"/>
    <dgm:cxn modelId="{D39845A8-564B-4105-94E9-D3AD25BD082C}" type="presOf" srcId="{20C008CB-1DA2-4D7A-8EE0-F44A58390D7E}" destId="{BA408D3C-0CE4-4D1F-89E9-3D49AD5201DE}" srcOrd="0" destOrd="0" presId="urn:microsoft.com/office/officeart/2005/8/layout/chevron2"/>
    <dgm:cxn modelId="{108AFDA9-664A-4847-BD0B-0FD73B1ED208}" type="presOf" srcId="{F8BE04F4-BCBD-4D80-85C9-22EA03D46D13}" destId="{6482D5F2-A69A-4C84-A046-623E5B652E83}" srcOrd="0" destOrd="0" presId="urn:microsoft.com/office/officeart/2005/8/layout/chevron2"/>
    <dgm:cxn modelId="{7EE740AD-00D7-4A77-8CFE-9C90CCA43FB8}" srcId="{A0DC4FE2-C948-447A-8BBB-751163244AE3}" destId="{A339AC3A-CEAC-447E-861F-224665001376}" srcOrd="3" destOrd="0" parTransId="{843D43FF-1F5C-4F66-89CE-3625A0F722AA}" sibTransId="{DEC6D48F-60C6-406B-9B7B-EE1DE3D048B5}"/>
    <dgm:cxn modelId="{99C3FEAD-013B-4F9E-9816-E78A724647D7}" type="presOf" srcId="{055B3A8A-5F95-41F8-BA1D-59BC298689FD}" destId="{EC597BD5-91BD-4D20-B63C-F175BBD7EBAB}" srcOrd="0" destOrd="0" presId="urn:microsoft.com/office/officeart/2005/8/layout/chevron2"/>
    <dgm:cxn modelId="{F687DCAF-712E-41D6-8CA2-9CFA8ED152C0}" type="presOf" srcId="{A339AC3A-CEAC-447E-861F-224665001376}" destId="{73A6BD45-F566-423E-8682-564D36160BD6}" srcOrd="0" destOrd="0" presId="urn:microsoft.com/office/officeart/2005/8/layout/chevron2"/>
    <dgm:cxn modelId="{314D0CBD-06AB-47C3-BD3C-1971231F3595}" type="presOf" srcId="{624D4241-F938-4651-AC7E-5DAED69A87DB}" destId="{10E9F774-AFCC-402A-9253-50156E9559D7}" srcOrd="0" destOrd="0" presId="urn:microsoft.com/office/officeart/2005/8/layout/chevron2"/>
    <dgm:cxn modelId="{C523D9C6-10F9-46E1-970F-6D006DE39A92}" srcId="{0673A397-2A5A-459B-9A60-03E37F576AE4}" destId="{F8BE04F4-BCBD-4D80-85C9-22EA03D46D13}" srcOrd="0" destOrd="0" parTransId="{6F5D1CE4-E3A4-4A71-842F-8060A1D7E7EC}" sibTransId="{06D01C71-6A0A-4AE4-AE70-6982DEEB8CA1}"/>
    <dgm:cxn modelId="{86E5EDCA-09D9-4D37-801B-4F3BD874D11E}" srcId="{A0DC4FE2-C948-447A-8BBB-751163244AE3}" destId="{CB963964-EFF6-4EA9-B2E2-9E87F17BAA66}" srcOrd="2" destOrd="0" parTransId="{1FBB745D-4DD7-40E1-B822-B744F067DCDA}" sibTransId="{5D14AE7A-C75A-4C7F-9A0E-48ACF364E7D0}"/>
    <dgm:cxn modelId="{36C8ABD4-899F-4196-9A69-45487A7D5079}" srcId="{A339AC3A-CEAC-447E-861F-224665001376}" destId="{20C008CB-1DA2-4D7A-8EE0-F44A58390D7E}" srcOrd="0" destOrd="0" parTransId="{DD3E5B1C-6994-4200-BB69-58F4FB973050}" sibTransId="{154DDEE0-3876-4CE5-885C-28610C3AC7FC}"/>
    <dgm:cxn modelId="{F5EA843C-B324-4301-B638-247C5125D9F0}" type="presParOf" srcId="{A2D19355-AFC5-438F-9F59-D1AE97B0B1F3}" destId="{7B0FEF4A-AACC-46D0-B821-123A8BFFA2D0}" srcOrd="0" destOrd="0" presId="urn:microsoft.com/office/officeart/2005/8/layout/chevron2"/>
    <dgm:cxn modelId="{9B06D57A-B6AD-4AEE-B520-180C70C42553}" type="presParOf" srcId="{7B0FEF4A-AACC-46D0-B821-123A8BFFA2D0}" destId="{10E9F774-AFCC-402A-9253-50156E9559D7}" srcOrd="0" destOrd="0" presId="urn:microsoft.com/office/officeart/2005/8/layout/chevron2"/>
    <dgm:cxn modelId="{D9AA8EDB-FEDC-4734-8D5D-E2717CD0D941}" type="presParOf" srcId="{7B0FEF4A-AACC-46D0-B821-123A8BFFA2D0}" destId="{71B72DF7-E73C-448E-9ECD-59ECB5A6B862}" srcOrd="1" destOrd="0" presId="urn:microsoft.com/office/officeart/2005/8/layout/chevron2"/>
    <dgm:cxn modelId="{5D6D4BDD-670D-4DB2-B0E1-8A15ED27D5B9}" type="presParOf" srcId="{A2D19355-AFC5-438F-9F59-D1AE97B0B1F3}" destId="{8886B4F9-9548-4E92-BB14-2ECCB17FD63E}" srcOrd="1" destOrd="0" presId="urn:microsoft.com/office/officeart/2005/8/layout/chevron2"/>
    <dgm:cxn modelId="{DE09621D-E229-420A-8271-4B66B22D0B76}" type="presParOf" srcId="{A2D19355-AFC5-438F-9F59-D1AE97B0B1F3}" destId="{609B0785-89D3-4C18-A760-4B07C0DB9B64}" srcOrd="2" destOrd="0" presId="urn:microsoft.com/office/officeart/2005/8/layout/chevron2"/>
    <dgm:cxn modelId="{79BC921E-49A5-4CA1-9FC5-8CDB044C44C6}" type="presParOf" srcId="{609B0785-89D3-4C18-A760-4B07C0DB9B64}" destId="{BA0E817A-7267-4B58-91B5-0409D31265EA}" srcOrd="0" destOrd="0" presId="urn:microsoft.com/office/officeart/2005/8/layout/chevron2"/>
    <dgm:cxn modelId="{E6CBB2CA-3C6B-4807-BD8A-EAE8A01E875C}" type="presParOf" srcId="{609B0785-89D3-4C18-A760-4B07C0DB9B64}" destId="{6482D5F2-A69A-4C84-A046-623E5B652E83}" srcOrd="1" destOrd="0" presId="urn:microsoft.com/office/officeart/2005/8/layout/chevron2"/>
    <dgm:cxn modelId="{4521992C-A7E3-41E0-B4A3-3F925F120FE6}" type="presParOf" srcId="{A2D19355-AFC5-438F-9F59-D1AE97B0B1F3}" destId="{2B07A373-4642-471E-B165-D201499313B2}" srcOrd="3" destOrd="0" presId="urn:microsoft.com/office/officeart/2005/8/layout/chevron2"/>
    <dgm:cxn modelId="{5FA6E759-2472-4628-8A72-414407F24409}" type="presParOf" srcId="{A2D19355-AFC5-438F-9F59-D1AE97B0B1F3}" destId="{2393471A-BFC8-49BE-8BD3-0264DC313046}" srcOrd="4" destOrd="0" presId="urn:microsoft.com/office/officeart/2005/8/layout/chevron2"/>
    <dgm:cxn modelId="{D8CB991C-4C22-4D07-AA0E-668451A95731}" type="presParOf" srcId="{2393471A-BFC8-49BE-8BD3-0264DC313046}" destId="{7B8EE53C-26F6-4E9E-BC64-DF8E9FC703D3}" srcOrd="0" destOrd="0" presId="urn:microsoft.com/office/officeart/2005/8/layout/chevron2"/>
    <dgm:cxn modelId="{22693291-3248-4F37-8D8F-10923C1E236B}" type="presParOf" srcId="{2393471A-BFC8-49BE-8BD3-0264DC313046}" destId="{EC9ED88B-DC48-4830-9614-5C62064A204B}" srcOrd="1" destOrd="0" presId="urn:microsoft.com/office/officeart/2005/8/layout/chevron2"/>
    <dgm:cxn modelId="{BCD11C67-6ECD-40C8-B1F8-3E2B0E18AE69}" type="presParOf" srcId="{A2D19355-AFC5-438F-9F59-D1AE97B0B1F3}" destId="{5A709F04-9AA0-48C6-A302-2216A09FB17B}" srcOrd="5" destOrd="0" presId="urn:microsoft.com/office/officeart/2005/8/layout/chevron2"/>
    <dgm:cxn modelId="{07012443-6A68-4636-8B79-6C29E7329E24}" type="presParOf" srcId="{A2D19355-AFC5-438F-9F59-D1AE97B0B1F3}" destId="{5E9DC875-B207-47F0-8468-CA74EDC906DD}" srcOrd="6" destOrd="0" presId="urn:microsoft.com/office/officeart/2005/8/layout/chevron2"/>
    <dgm:cxn modelId="{AA00E9FC-497D-417A-B7A4-1DBCDA8E36EF}" type="presParOf" srcId="{5E9DC875-B207-47F0-8468-CA74EDC906DD}" destId="{73A6BD45-F566-423E-8682-564D36160BD6}" srcOrd="0" destOrd="0" presId="urn:microsoft.com/office/officeart/2005/8/layout/chevron2"/>
    <dgm:cxn modelId="{819E6B8E-4DF9-4A7D-A7E8-50F36FAD59F0}" type="presParOf" srcId="{5E9DC875-B207-47F0-8468-CA74EDC906DD}" destId="{BA408D3C-0CE4-4D1F-89E9-3D49AD5201DE}" srcOrd="1" destOrd="0" presId="urn:microsoft.com/office/officeart/2005/8/layout/chevron2"/>
    <dgm:cxn modelId="{5098D443-1358-470F-941A-25EDB1B9D199}" type="presParOf" srcId="{A2D19355-AFC5-438F-9F59-D1AE97B0B1F3}" destId="{B5D13B9F-B1D6-42D5-B66F-124BAAE4743C}" srcOrd="7" destOrd="0" presId="urn:microsoft.com/office/officeart/2005/8/layout/chevron2"/>
    <dgm:cxn modelId="{35474E5A-04AE-4267-9FDF-E53C8533A1D6}" type="presParOf" srcId="{A2D19355-AFC5-438F-9F59-D1AE97B0B1F3}" destId="{771AEF1E-2A03-48DE-8273-4D296FFEC42D}" srcOrd="8" destOrd="0" presId="urn:microsoft.com/office/officeart/2005/8/layout/chevron2"/>
    <dgm:cxn modelId="{9E990749-30D6-4E45-8EDF-625FD5F052F3}" type="presParOf" srcId="{771AEF1E-2A03-48DE-8273-4D296FFEC42D}" destId="{EC597BD5-91BD-4D20-B63C-F175BBD7EBAB}" srcOrd="0" destOrd="0" presId="urn:microsoft.com/office/officeart/2005/8/layout/chevron2"/>
    <dgm:cxn modelId="{B8BDF275-6B17-4456-A10C-ECEAFE242A0F}" type="presParOf" srcId="{771AEF1E-2A03-48DE-8273-4D296FFEC42D}" destId="{46797151-EAC6-4E71-B2FF-36D1492045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9F774-AFCC-402A-9253-50156E9559D7}">
      <dsp:nvSpPr>
        <dsp:cNvPr id="0" name=""/>
        <dsp:cNvSpPr/>
      </dsp:nvSpPr>
      <dsp:spPr>
        <a:xfrm rot="5400000">
          <a:off x="-135190" y="136673"/>
          <a:ext cx="901269" cy="63088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PK" sz="1800" kern="1200" dirty="0"/>
        </a:p>
      </dsp:txBody>
      <dsp:txXfrm rot="-5400000">
        <a:off x="1" y="316926"/>
        <a:ext cx="630888" cy="270381"/>
      </dsp:txXfrm>
    </dsp:sp>
    <dsp:sp modelId="{71B72DF7-E73C-448E-9ECD-59ECB5A6B862}">
      <dsp:nvSpPr>
        <dsp:cNvPr id="0" name=""/>
        <dsp:cNvSpPr/>
      </dsp:nvSpPr>
      <dsp:spPr>
        <a:xfrm rot="5400000">
          <a:off x="3687683" y="-3055311"/>
          <a:ext cx="585825" cy="66994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t>Extracted Data from website link given on previous slide</a:t>
          </a:r>
          <a:endParaRPr lang="en-PK" sz="2100" kern="1200" dirty="0"/>
        </a:p>
      </dsp:txBody>
      <dsp:txXfrm rot="-5400000">
        <a:off x="630889" y="30081"/>
        <a:ext cx="6670816" cy="528629"/>
      </dsp:txXfrm>
    </dsp:sp>
    <dsp:sp modelId="{BA0E817A-7267-4B58-91B5-0409D31265EA}">
      <dsp:nvSpPr>
        <dsp:cNvPr id="0" name=""/>
        <dsp:cNvSpPr/>
      </dsp:nvSpPr>
      <dsp:spPr>
        <a:xfrm rot="5400000">
          <a:off x="-135190" y="918147"/>
          <a:ext cx="901269" cy="63088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PK" sz="1800" kern="1200" dirty="0"/>
        </a:p>
      </dsp:txBody>
      <dsp:txXfrm rot="-5400000">
        <a:off x="1" y="1098400"/>
        <a:ext cx="630888" cy="270381"/>
      </dsp:txXfrm>
    </dsp:sp>
    <dsp:sp modelId="{6482D5F2-A69A-4C84-A046-623E5B652E83}">
      <dsp:nvSpPr>
        <dsp:cNvPr id="0" name=""/>
        <dsp:cNvSpPr/>
      </dsp:nvSpPr>
      <dsp:spPr>
        <a:xfrm rot="5400000">
          <a:off x="3687683" y="-2273837"/>
          <a:ext cx="585825" cy="66994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t>Pre-processed (to make a data-frame for easier analysis)</a:t>
          </a:r>
          <a:endParaRPr lang="en-PK" sz="2100" kern="1200" dirty="0"/>
        </a:p>
      </dsp:txBody>
      <dsp:txXfrm rot="-5400000">
        <a:off x="630889" y="811555"/>
        <a:ext cx="6670816" cy="528629"/>
      </dsp:txXfrm>
    </dsp:sp>
    <dsp:sp modelId="{7B8EE53C-26F6-4E9E-BC64-DF8E9FC703D3}">
      <dsp:nvSpPr>
        <dsp:cNvPr id="0" name=""/>
        <dsp:cNvSpPr/>
      </dsp:nvSpPr>
      <dsp:spPr>
        <a:xfrm rot="5400000">
          <a:off x="-135190" y="1699621"/>
          <a:ext cx="901269" cy="63088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PK" sz="1800" kern="1200" dirty="0"/>
        </a:p>
      </dsp:txBody>
      <dsp:txXfrm rot="-5400000">
        <a:off x="1" y="1879874"/>
        <a:ext cx="630888" cy="270381"/>
      </dsp:txXfrm>
    </dsp:sp>
    <dsp:sp modelId="{EC9ED88B-DC48-4830-9614-5C62064A204B}">
      <dsp:nvSpPr>
        <dsp:cNvPr id="0" name=""/>
        <dsp:cNvSpPr/>
      </dsp:nvSpPr>
      <dsp:spPr>
        <a:xfrm rot="5400000">
          <a:off x="3687683" y="-1492363"/>
          <a:ext cx="585825" cy="66994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t>Found location using </a:t>
          </a:r>
          <a:r>
            <a:rPr lang="en-US" sz="2100" kern="1200" dirty="0" err="1"/>
            <a:t>FourSquare</a:t>
          </a:r>
          <a:r>
            <a:rPr lang="en-US" sz="2100" kern="1200" dirty="0"/>
            <a:t> API</a:t>
          </a:r>
          <a:endParaRPr lang="en-PK" sz="2100" kern="1200" dirty="0"/>
        </a:p>
      </dsp:txBody>
      <dsp:txXfrm rot="-5400000">
        <a:off x="630889" y="1593029"/>
        <a:ext cx="6670816" cy="528629"/>
      </dsp:txXfrm>
    </dsp:sp>
    <dsp:sp modelId="{73A6BD45-F566-423E-8682-564D36160BD6}">
      <dsp:nvSpPr>
        <dsp:cNvPr id="0" name=""/>
        <dsp:cNvSpPr/>
      </dsp:nvSpPr>
      <dsp:spPr>
        <a:xfrm rot="5400000">
          <a:off x="-135190" y="2481095"/>
          <a:ext cx="901269" cy="63088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PK" sz="1800" kern="1200" dirty="0"/>
        </a:p>
      </dsp:txBody>
      <dsp:txXfrm rot="-5400000">
        <a:off x="1" y="2661348"/>
        <a:ext cx="630888" cy="270381"/>
      </dsp:txXfrm>
    </dsp:sp>
    <dsp:sp modelId="{BA408D3C-0CE4-4D1F-89E9-3D49AD5201DE}">
      <dsp:nvSpPr>
        <dsp:cNvPr id="0" name=""/>
        <dsp:cNvSpPr/>
      </dsp:nvSpPr>
      <dsp:spPr>
        <a:xfrm rot="5400000">
          <a:off x="3687683" y="-710889"/>
          <a:ext cx="585825" cy="66994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t>Displayed Map of Neighborhoods</a:t>
          </a:r>
          <a:endParaRPr lang="en-PK" sz="2100" kern="1200" dirty="0"/>
        </a:p>
      </dsp:txBody>
      <dsp:txXfrm rot="-5400000">
        <a:off x="630889" y="2374503"/>
        <a:ext cx="6670816" cy="528629"/>
      </dsp:txXfrm>
    </dsp:sp>
    <dsp:sp modelId="{EC597BD5-91BD-4D20-B63C-F175BBD7EBAB}">
      <dsp:nvSpPr>
        <dsp:cNvPr id="0" name=""/>
        <dsp:cNvSpPr/>
      </dsp:nvSpPr>
      <dsp:spPr>
        <a:xfrm rot="5400000">
          <a:off x="-135190" y="3262569"/>
          <a:ext cx="901269" cy="63088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PK" sz="1800" kern="1200" dirty="0"/>
        </a:p>
      </dsp:txBody>
      <dsp:txXfrm rot="-5400000">
        <a:off x="1" y="3442822"/>
        <a:ext cx="630888" cy="270381"/>
      </dsp:txXfrm>
    </dsp:sp>
    <dsp:sp modelId="{46797151-EAC6-4E71-B2FF-36D149204505}">
      <dsp:nvSpPr>
        <dsp:cNvPr id="0" name=""/>
        <dsp:cNvSpPr/>
      </dsp:nvSpPr>
      <dsp:spPr>
        <a:xfrm rot="5400000">
          <a:off x="3687683" y="70584"/>
          <a:ext cx="585825" cy="66994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None/>
          </a:pPr>
          <a:r>
            <a:rPr lang="en-US" sz="2100" kern="1200" dirty="0"/>
            <a:t>Used k-means for Clustering </a:t>
          </a:r>
          <a:endParaRPr lang="en-PK" sz="2100" kern="1200" dirty="0"/>
        </a:p>
      </dsp:txBody>
      <dsp:txXfrm rot="-5400000">
        <a:off x="630889" y="3155976"/>
        <a:ext cx="6670816" cy="5286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List_of_Union_Councils_of_Karachi"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Optimized Location for Dairy in Karachi</a:t>
            </a:r>
            <a:endParaRPr lang="en-PK"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Dayanand</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0A3B-633E-45FE-B2F4-AD109D981682}"/>
              </a:ext>
            </a:extLst>
          </p:cNvPr>
          <p:cNvSpPr>
            <a:spLocks noGrp="1"/>
          </p:cNvSpPr>
          <p:nvPr>
            <p:ph type="title"/>
          </p:nvPr>
        </p:nvSpPr>
        <p:spPr/>
        <p:txBody>
          <a:bodyPr/>
          <a:lstStyle/>
          <a:p>
            <a:r>
              <a:rPr lang="en-PK" dirty="0"/>
              <a:t>Problem</a:t>
            </a:r>
          </a:p>
        </p:txBody>
      </p:sp>
      <p:sp>
        <p:nvSpPr>
          <p:cNvPr id="3" name="Content Placeholder 2">
            <a:extLst>
              <a:ext uri="{FF2B5EF4-FFF2-40B4-BE49-F238E27FC236}">
                <a16:creationId xmlns:a16="http://schemas.microsoft.com/office/drawing/2014/main" id="{7B968E7F-8395-4171-9E5F-F57D9382DE26}"/>
              </a:ext>
            </a:extLst>
          </p:cNvPr>
          <p:cNvSpPr>
            <a:spLocks noGrp="1"/>
          </p:cNvSpPr>
          <p:nvPr>
            <p:ph idx="1"/>
          </p:nvPr>
        </p:nvSpPr>
        <p:spPr/>
        <p:txBody>
          <a:bodyPr/>
          <a:lstStyle/>
          <a:p>
            <a:r>
              <a:rPr lang="en-PK" dirty="0"/>
              <a:t>Nowadays, Covid-19 has impacted million of lives around the whole globe with the word </a:t>
            </a:r>
            <a:r>
              <a:rPr lang="en-PK" b="1" i="1" dirty="0"/>
              <a:t>Stay at Home</a:t>
            </a:r>
            <a:r>
              <a:rPr lang="en-PK" dirty="0"/>
              <a:t> so there's shortage of milk in Karachi, the capital city of Sindh, Pakistan. Although there are many Dairies in Karachi but our aim is to open one at suitable location so that we can optimize home delivery of milk.</a:t>
            </a:r>
          </a:p>
        </p:txBody>
      </p:sp>
    </p:spTree>
    <p:extLst>
      <p:ext uri="{BB962C8B-B14F-4D97-AF65-F5344CB8AC3E}">
        <p14:creationId xmlns:p14="http://schemas.microsoft.com/office/powerpoint/2010/main" val="50600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5897-E2E9-4DCC-8306-409DB922BE54}"/>
              </a:ext>
            </a:extLst>
          </p:cNvPr>
          <p:cNvSpPr>
            <a:spLocks noGrp="1"/>
          </p:cNvSpPr>
          <p:nvPr>
            <p:ph type="title"/>
          </p:nvPr>
        </p:nvSpPr>
        <p:spPr/>
        <p:txBody>
          <a:bodyPr/>
          <a:lstStyle/>
          <a:p>
            <a:r>
              <a:rPr lang="en-US" dirty="0"/>
              <a:t>Data</a:t>
            </a:r>
            <a:endParaRPr lang="en-PK" dirty="0"/>
          </a:p>
        </p:txBody>
      </p:sp>
      <p:sp>
        <p:nvSpPr>
          <p:cNvPr id="3" name="Content Placeholder 2">
            <a:extLst>
              <a:ext uri="{FF2B5EF4-FFF2-40B4-BE49-F238E27FC236}">
                <a16:creationId xmlns:a16="http://schemas.microsoft.com/office/drawing/2014/main" id="{4E279D8A-B35D-410C-8885-B4075CC238E4}"/>
              </a:ext>
            </a:extLst>
          </p:cNvPr>
          <p:cNvSpPr>
            <a:spLocks noGrp="1"/>
          </p:cNvSpPr>
          <p:nvPr>
            <p:ph idx="1"/>
          </p:nvPr>
        </p:nvSpPr>
        <p:spPr>
          <a:xfrm>
            <a:off x="1097280" y="2108201"/>
            <a:ext cx="6403271" cy="3341129"/>
          </a:xfrm>
        </p:spPr>
        <p:txBody>
          <a:bodyPr/>
          <a:lstStyle/>
          <a:p>
            <a:r>
              <a:rPr lang="en-PK" dirty="0"/>
              <a:t>We have access to </a:t>
            </a:r>
            <a:r>
              <a:rPr lang="en-PK" b="1" i="1" dirty="0"/>
              <a:t>List of Union Councils of Karachi</a:t>
            </a:r>
            <a:r>
              <a:rPr lang="en-PK" dirty="0"/>
              <a:t> </a:t>
            </a:r>
            <a:r>
              <a:rPr lang="en-PK" u="sng" dirty="0">
                <a:hlinkClick r:id="rId2"/>
              </a:rPr>
              <a:t>here </a:t>
            </a:r>
            <a:r>
              <a:rPr lang="en-PK" dirty="0"/>
              <a:t>then we will use </a:t>
            </a:r>
            <a:r>
              <a:rPr lang="en-PK" b="1" dirty="0"/>
              <a:t>BeautifulSoup</a:t>
            </a:r>
            <a:r>
              <a:rPr lang="en-PK" dirty="0"/>
              <a:t> to extract the data and pre</a:t>
            </a:r>
            <a:r>
              <a:rPr lang="en-US" dirty="0"/>
              <a:t>-</a:t>
            </a:r>
            <a:r>
              <a:rPr lang="en-PK" dirty="0"/>
              <a:t>process for further evaluation and visualizations.</a:t>
            </a:r>
          </a:p>
          <a:p>
            <a:endParaRPr lang="en-PK" dirty="0"/>
          </a:p>
        </p:txBody>
      </p:sp>
      <p:pic>
        <p:nvPicPr>
          <p:cNvPr id="4" name="Picture 3">
            <a:extLst>
              <a:ext uri="{FF2B5EF4-FFF2-40B4-BE49-F238E27FC236}">
                <a16:creationId xmlns:a16="http://schemas.microsoft.com/office/drawing/2014/main" id="{EE31A782-3B35-4206-BD3C-4F99B3C44DFE}"/>
              </a:ext>
            </a:extLst>
          </p:cNvPr>
          <p:cNvPicPr>
            <a:picLocks noChangeAspect="1"/>
          </p:cNvPicPr>
          <p:nvPr/>
        </p:nvPicPr>
        <p:blipFill>
          <a:blip r:embed="rId3"/>
          <a:stretch>
            <a:fillRect/>
          </a:stretch>
        </p:blipFill>
        <p:spPr>
          <a:xfrm>
            <a:off x="7500551" y="2001796"/>
            <a:ext cx="3655129" cy="3719382"/>
          </a:xfrm>
          <a:prstGeom prst="rect">
            <a:avLst/>
          </a:prstGeom>
          <a:blipFill>
            <a:blip r:embed="rId4"/>
            <a:tile tx="0" ty="0" sx="100000" sy="100000" flip="none" algn="tl"/>
          </a:blipFill>
        </p:spPr>
      </p:pic>
    </p:spTree>
    <p:extLst>
      <p:ext uri="{BB962C8B-B14F-4D97-AF65-F5344CB8AC3E}">
        <p14:creationId xmlns:p14="http://schemas.microsoft.com/office/powerpoint/2010/main" val="162440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DD89-2A75-471A-9220-4B7049B70CF6}"/>
              </a:ext>
            </a:extLst>
          </p:cNvPr>
          <p:cNvSpPr>
            <a:spLocks noGrp="1"/>
          </p:cNvSpPr>
          <p:nvPr>
            <p:ph type="title"/>
          </p:nvPr>
        </p:nvSpPr>
        <p:spPr/>
        <p:txBody>
          <a:bodyPr/>
          <a:lstStyle/>
          <a:p>
            <a:r>
              <a:rPr lang="en-US" dirty="0"/>
              <a:t>Methodology</a:t>
            </a:r>
            <a:endParaRPr lang="en-PK" dirty="0"/>
          </a:p>
        </p:txBody>
      </p:sp>
      <p:sp>
        <p:nvSpPr>
          <p:cNvPr id="3" name="Content Placeholder 2">
            <a:extLst>
              <a:ext uri="{FF2B5EF4-FFF2-40B4-BE49-F238E27FC236}">
                <a16:creationId xmlns:a16="http://schemas.microsoft.com/office/drawing/2014/main" id="{1F4BFA4D-BD17-4942-A56F-ADE3AC4996AD}"/>
              </a:ext>
            </a:extLst>
          </p:cNvPr>
          <p:cNvSpPr>
            <a:spLocks noGrp="1"/>
          </p:cNvSpPr>
          <p:nvPr>
            <p:ph idx="1"/>
          </p:nvPr>
        </p:nvSpPr>
        <p:spPr/>
        <p:txBody>
          <a:bodyPr/>
          <a:lstStyle/>
          <a:p>
            <a:pPr marL="0" indent="0">
              <a:buNone/>
            </a:pPr>
            <a:r>
              <a:rPr lang="en-US" dirty="0"/>
              <a:t>.</a:t>
            </a:r>
            <a:endParaRPr lang="en-PK" dirty="0"/>
          </a:p>
        </p:txBody>
      </p:sp>
      <p:graphicFrame>
        <p:nvGraphicFramePr>
          <p:cNvPr id="4" name="Diagram 3">
            <a:extLst>
              <a:ext uri="{FF2B5EF4-FFF2-40B4-BE49-F238E27FC236}">
                <a16:creationId xmlns:a16="http://schemas.microsoft.com/office/drawing/2014/main" id="{2FBF05EB-69D2-4B81-BBF2-6571E873BE9C}"/>
              </a:ext>
            </a:extLst>
          </p:cNvPr>
          <p:cNvGraphicFramePr/>
          <p:nvPr>
            <p:extLst>
              <p:ext uri="{D42A27DB-BD31-4B8C-83A1-F6EECF244321}">
                <p14:modId xmlns:p14="http://schemas.microsoft.com/office/powerpoint/2010/main" val="1250010356"/>
              </p:ext>
            </p:extLst>
          </p:nvPr>
        </p:nvGraphicFramePr>
        <p:xfrm>
          <a:off x="1097280" y="2108201"/>
          <a:ext cx="7330303" cy="403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15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3CE6-7E32-44FF-A746-D8CC7016720E}"/>
              </a:ext>
            </a:extLst>
          </p:cNvPr>
          <p:cNvSpPr>
            <a:spLocks noGrp="1"/>
          </p:cNvSpPr>
          <p:nvPr>
            <p:ph type="title"/>
          </p:nvPr>
        </p:nvSpPr>
        <p:spPr/>
        <p:txBody>
          <a:bodyPr/>
          <a:lstStyle/>
          <a:p>
            <a:r>
              <a:rPr lang="en-US" dirty="0"/>
              <a:t>Map of Neighborhoods</a:t>
            </a:r>
            <a:endParaRPr lang="en-PK" dirty="0"/>
          </a:p>
        </p:txBody>
      </p:sp>
      <p:pic>
        <p:nvPicPr>
          <p:cNvPr id="4" name="Content Placeholder 3">
            <a:extLst>
              <a:ext uri="{FF2B5EF4-FFF2-40B4-BE49-F238E27FC236}">
                <a16:creationId xmlns:a16="http://schemas.microsoft.com/office/drawing/2014/main" id="{94B90790-6892-4E2B-A8C4-F8C65DA78CFF}"/>
              </a:ext>
            </a:extLst>
          </p:cNvPr>
          <p:cNvPicPr>
            <a:picLocks noGrp="1"/>
          </p:cNvPicPr>
          <p:nvPr>
            <p:ph idx="1"/>
          </p:nvPr>
        </p:nvPicPr>
        <p:blipFill>
          <a:blip r:embed="rId2"/>
          <a:stretch>
            <a:fillRect/>
          </a:stretch>
        </p:blipFill>
        <p:spPr>
          <a:xfrm>
            <a:off x="3005432" y="2108200"/>
            <a:ext cx="6241461" cy="3760788"/>
          </a:xfrm>
          <a:prstGeom prst="rect">
            <a:avLst/>
          </a:prstGeom>
        </p:spPr>
      </p:pic>
    </p:spTree>
    <p:extLst>
      <p:ext uri="{BB962C8B-B14F-4D97-AF65-F5344CB8AC3E}">
        <p14:creationId xmlns:p14="http://schemas.microsoft.com/office/powerpoint/2010/main" val="187722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4046-7CD9-4BE6-96EE-1B278DF0C3C6}"/>
              </a:ext>
            </a:extLst>
          </p:cNvPr>
          <p:cNvSpPr>
            <a:spLocks noGrp="1"/>
          </p:cNvSpPr>
          <p:nvPr>
            <p:ph type="title"/>
          </p:nvPr>
        </p:nvSpPr>
        <p:spPr/>
        <p:txBody>
          <a:bodyPr/>
          <a:lstStyle/>
          <a:p>
            <a:r>
              <a:rPr lang="en-US" dirty="0"/>
              <a:t>K-Means Clustering</a:t>
            </a:r>
            <a:endParaRPr lang="en-PK" dirty="0"/>
          </a:p>
        </p:txBody>
      </p:sp>
      <p:pic>
        <p:nvPicPr>
          <p:cNvPr id="4" name="Content Placeholder 3">
            <a:extLst>
              <a:ext uri="{FF2B5EF4-FFF2-40B4-BE49-F238E27FC236}">
                <a16:creationId xmlns:a16="http://schemas.microsoft.com/office/drawing/2014/main" id="{56B483F4-18CE-4180-B518-526C9686936A}"/>
              </a:ext>
            </a:extLst>
          </p:cNvPr>
          <p:cNvPicPr>
            <a:picLocks noGrp="1"/>
          </p:cNvPicPr>
          <p:nvPr>
            <p:ph idx="1"/>
          </p:nvPr>
        </p:nvPicPr>
        <p:blipFill>
          <a:blip r:embed="rId2"/>
          <a:stretch>
            <a:fillRect/>
          </a:stretch>
        </p:blipFill>
        <p:spPr>
          <a:xfrm>
            <a:off x="3001761" y="2108200"/>
            <a:ext cx="6248804" cy="3760788"/>
          </a:xfrm>
          <a:prstGeom prst="rect">
            <a:avLst/>
          </a:prstGeom>
        </p:spPr>
      </p:pic>
    </p:spTree>
    <p:extLst>
      <p:ext uri="{BB962C8B-B14F-4D97-AF65-F5344CB8AC3E}">
        <p14:creationId xmlns:p14="http://schemas.microsoft.com/office/powerpoint/2010/main" val="56519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54E0-7162-4189-9C33-368653D39343}"/>
              </a:ext>
            </a:extLst>
          </p:cNvPr>
          <p:cNvSpPr>
            <a:spLocks noGrp="1"/>
          </p:cNvSpPr>
          <p:nvPr>
            <p:ph type="title"/>
          </p:nvPr>
        </p:nvSpPr>
        <p:spPr/>
        <p:txBody>
          <a:bodyPr/>
          <a:lstStyle/>
          <a:p>
            <a:r>
              <a:rPr lang="en-US" dirty="0"/>
              <a:t>Results</a:t>
            </a:r>
            <a:endParaRPr lang="en-PK" dirty="0"/>
          </a:p>
        </p:txBody>
      </p:sp>
      <p:sp>
        <p:nvSpPr>
          <p:cNvPr id="3" name="Content Placeholder 2">
            <a:extLst>
              <a:ext uri="{FF2B5EF4-FFF2-40B4-BE49-F238E27FC236}">
                <a16:creationId xmlns:a16="http://schemas.microsoft.com/office/drawing/2014/main" id="{DF5C7DA3-AD3D-41BB-B7BE-F9D15AD65A04}"/>
              </a:ext>
            </a:extLst>
          </p:cNvPr>
          <p:cNvSpPr>
            <a:spLocks noGrp="1"/>
          </p:cNvSpPr>
          <p:nvPr>
            <p:ph idx="1"/>
          </p:nvPr>
        </p:nvSpPr>
        <p:spPr>
          <a:xfrm>
            <a:off x="1097280" y="2108201"/>
            <a:ext cx="4562115" cy="3760891"/>
          </a:xfrm>
        </p:spPr>
        <p:txBody>
          <a:bodyPr/>
          <a:lstStyle/>
          <a:p>
            <a:r>
              <a:rPr lang="en-PK" dirty="0"/>
              <a:t>After looking at the </a:t>
            </a:r>
            <a:r>
              <a:rPr lang="en-PK" b="1" i="1" dirty="0"/>
              <a:t>Neighbourhoods</a:t>
            </a:r>
            <a:r>
              <a:rPr lang="en-PK" dirty="0"/>
              <a:t> and above </a:t>
            </a:r>
            <a:r>
              <a:rPr lang="en-PK" b="1" dirty="0"/>
              <a:t>Exploratory Data Analysis</a:t>
            </a:r>
            <a:r>
              <a:rPr lang="en-PK" dirty="0"/>
              <a:t> we can estimate that </a:t>
            </a:r>
            <a:r>
              <a:rPr lang="en-PK" b="1" dirty="0"/>
              <a:t>"</a:t>
            </a:r>
            <a:r>
              <a:rPr lang="en-PK" b="1" i="1" dirty="0"/>
              <a:t>Gulberg Town Karachi"</a:t>
            </a:r>
            <a:r>
              <a:rPr lang="en-PK" dirty="0"/>
              <a:t> contains </a:t>
            </a:r>
            <a:r>
              <a:rPr lang="en-PK" b="1" dirty="0"/>
              <a:t>14</a:t>
            </a:r>
            <a:r>
              <a:rPr lang="en-PK" dirty="0"/>
              <a:t> towns and also our clustering shows that as well therefore </a:t>
            </a:r>
            <a:r>
              <a:rPr lang="en-PK" b="1" dirty="0"/>
              <a:t>I suggested her to open her start-up at Gulberg Town.</a:t>
            </a:r>
            <a:r>
              <a:rPr lang="en-PK" dirty="0"/>
              <a:t> because it's the suitable place in </a:t>
            </a:r>
            <a:r>
              <a:rPr lang="en-PK" b="1" dirty="0"/>
              <a:t>Karachi</a:t>
            </a:r>
            <a:r>
              <a:rPr lang="en-PK" dirty="0"/>
              <a:t> to settle her </a:t>
            </a:r>
            <a:r>
              <a:rPr lang="en-PK" b="1" dirty="0"/>
              <a:t>Dairy</a:t>
            </a:r>
            <a:r>
              <a:rPr lang="en-PK" dirty="0"/>
              <a:t>.</a:t>
            </a:r>
          </a:p>
        </p:txBody>
      </p:sp>
      <p:pic>
        <p:nvPicPr>
          <p:cNvPr id="4" name="Picture 3">
            <a:extLst>
              <a:ext uri="{FF2B5EF4-FFF2-40B4-BE49-F238E27FC236}">
                <a16:creationId xmlns:a16="http://schemas.microsoft.com/office/drawing/2014/main" id="{E77FE610-882B-4B2E-80FE-62E694564240}"/>
              </a:ext>
            </a:extLst>
          </p:cNvPr>
          <p:cNvPicPr/>
          <p:nvPr/>
        </p:nvPicPr>
        <p:blipFill>
          <a:blip r:embed="rId2"/>
          <a:stretch>
            <a:fillRect/>
          </a:stretch>
        </p:blipFill>
        <p:spPr>
          <a:xfrm>
            <a:off x="6388443" y="2108200"/>
            <a:ext cx="4856206" cy="3760891"/>
          </a:xfrm>
          <a:prstGeom prst="rect">
            <a:avLst/>
          </a:prstGeom>
        </p:spPr>
      </p:pic>
    </p:spTree>
    <p:extLst>
      <p:ext uri="{BB962C8B-B14F-4D97-AF65-F5344CB8AC3E}">
        <p14:creationId xmlns:p14="http://schemas.microsoft.com/office/powerpoint/2010/main" val="12754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234C-EE9C-460B-A590-C86073CA977F}"/>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85325F8A-33E8-474F-B642-286452094C9A}"/>
              </a:ext>
            </a:extLst>
          </p:cNvPr>
          <p:cNvSpPr>
            <a:spLocks noGrp="1"/>
          </p:cNvSpPr>
          <p:nvPr>
            <p:ph idx="1"/>
          </p:nvPr>
        </p:nvSpPr>
        <p:spPr/>
        <p:txBody>
          <a:bodyPr/>
          <a:lstStyle/>
          <a:p>
            <a:r>
              <a:rPr lang="en-PK" dirty="0"/>
              <a:t>My boss had an </a:t>
            </a:r>
            <a:r>
              <a:rPr lang="en-PK" i="1" dirty="0"/>
              <a:t>idea</a:t>
            </a:r>
            <a:r>
              <a:rPr lang="en-PK" dirty="0"/>
              <a:t> and wanted to decide where she should start her </a:t>
            </a:r>
            <a:r>
              <a:rPr lang="en-PK" b="1" i="1" dirty="0"/>
              <a:t>Dairy in Karachi</a:t>
            </a:r>
            <a:r>
              <a:rPr lang="en-PK" dirty="0"/>
              <a:t>. She assigned me the job to analyse the data of Karachi and help her decide. After complete process through wrapping data and processing it for data that we need to analyse and after analysis we found an optimized location for her business and it's </a:t>
            </a:r>
            <a:r>
              <a:rPr lang="en-PK" b="1" dirty="0"/>
              <a:t>"</a:t>
            </a:r>
            <a:r>
              <a:rPr lang="en-PK" b="1" i="1" dirty="0"/>
              <a:t>Gulberg Town, Karachi</a:t>
            </a:r>
            <a:r>
              <a:rPr lang="en-PK" b="1" dirty="0"/>
              <a:t>"</a:t>
            </a:r>
            <a:r>
              <a:rPr lang="en-PK" dirty="0"/>
              <a:t>.</a:t>
            </a:r>
          </a:p>
        </p:txBody>
      </p:sp>
    </p:spTree>
    <p:extLst>
      <p:ext uri="{BB962C8B-B14F-4D97-AF65-F5344CB8AC3E}">
        <p14:creationId xmlns:p14="http://schemas.microsoft.com/office/powerpoint/2010/main" val="137676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7166-8D66-48CE-B50A-9E74C2B9415D}"/>
              </a:ext>
            </a:extLst>
          </p:cNvPr>
          <p:cNvSpPr>
            <a:spLocks noGrp="1"/>
          </p:cNvSpPr>
          <p:nvPr>
            <p:ph type="title"/>
          </p:nvPr>
        </p:nvSpPr>
        <p:spPr>
          <a:xfrm>
            <a:off x="924285" y="2560247"/>
            <a:ext cx="10058400" cy="1450757"/>
          </a:xfrm>
        </p:spPr>
        <p:txBody>
          <a:bodyPr/>
          <a:lstStyle/>
          <a:p>
            <a:pPr algn="ctr"/>
            <a:r>
              <a:rPr lang="en-US" dirty="0"/>
              <a:t>Thanks</a:t>
            </a:r>
            <a:endParaRPr lang="en-PK" dirty="0"/>
          </a:p>
        </p:txBody>
      </p:sp>
    </p:spTree>
    <p:extLst>
      <p:ext uri="{BB962C8B-B14F-4D97-AF65-F5344CB8AC3E}">
        <p14:creationId xmlns:p14="http://schemas.microsoft.com/office/powerpoint/2010/main" val="16517500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{2EA7DFA3-0B14-467A-A8C2-7522AC58E6F8}tf56160789</Template>
  <TotalTime>0</TotalTime>
  <Words>265</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Bookman Old Style</vt:lpstr>
      <vt:lpstr>Calibri</vt:lpstr>
      <vt:lpstr>Franklin Gothic Book</vt:lpstr>
      <vt:lpstr>1_RetrospectVTI</vt:lpstr>
      <vt:lpstr>Optimized Location for Dairy in Karachi</vt:lpstr>
      <vt:lpstr>Problem</vt:lpstr>
      <vt:lpstr>Data</vt:lpstr>
      <vt:lpstr>Methodology</vt:lpstr>
      <vt:lpstr>Map of Neighborhoods</vt:lpstr>
      <vt:lpstr>K-Means Clustering</vt:lpstr>
      <vt:lpstr>Results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2020-05-09T12:26:20Z</dcterms:created>
  <dcterms:modified xsi:type="dcterms:W3CDTF">2020-05-09T12:42:08Z</dcterms:modified>
</cp:coreProperties>
</file>