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6675-17C9-4225-99B2-A18686301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047A6-1A84-4177-8703-30F21CCB5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CB95-6807-4F0B-8249-DAA41D16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623F-EC77-43ED-BD73-331576CD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BA3B-FE7D-468C-B099-DE9A4837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D9C-A3FB-42CE-9A2C-501201E4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4CD51-73A8-4C7D-BCA6-41ED5C903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6E6E-2297-49B8-9BD7-7E766FF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BD25-0CB3-41D9-A315-ED89D9D9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05C9-FD4D-49EB-99C9-9B50B22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49C66-6751-4124-B532-2F5B734E1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57FB3-0F20-4CF7-ADE5-A66EFADC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35BB-ED17-42D8-9163-7C9D210B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8530-0B21-42D7-8434-3CD5D3BB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C920-02C1-41EB-8DA1-862F0EC8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B703-82E3-4BE6-9345-9B689282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B320-4C76-40A8-BB9C-8AA109D0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D5CF-AFBF-463C-A597-B65257FC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0978-F5CB-4735-A63C-BABD1B9A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592B-FC5B-41F5-B3E6-9BDEDA5D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9DFC-049E-4EA3-BFBA-62E38EA0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A824-67E7-4996-A3D4-5C83DEEB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9F97-CC74-43F6-BD25-6B90E252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EBA04-E4F7-495E-8328-EC4E1F16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D9DD-5CC3-4B33-85C0-05C4D9E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F19D-F58E-4550-B266-5F69CBE2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C416-D970-4379-B587-62C18381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6AAE-5609-4358-8C65-4BC08EDA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8289-6276-41E4-B803-54B5787C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B66A-4E8C-4F9A-832B-E56B3AC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BCB10-A937-4D4D-A895-E844DD4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503A-A684-4812-983B-B779A416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BCFC-BB28-44BE-BCEA-788F3F00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3FCEE-E4CC-41F4-BA3E-243D1AFA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D4F73-33BB-4F73-9729-70370D70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186FB-2FBD-4EBD-A2A2-9F315059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1B5A8-C414-456B-8520-AAA4D490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F9E31-3F4C-4509-B060-82E40C6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A4DA6-7D43-44D5-8777-4CD16549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7604-92BA-4C4A-A485-E73DC8E7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CE1A7-99EF-4B16-BD33-99DF95F9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022B2-88CB-4C03-AD88-2711E10D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D90E6-86AE-48CF-8388-69D9177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CF40B-68EC-40CF-A037-1E0F0831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130D0-3CDC-4259-A79B-CAC203D5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A65F-847E-4EA0-A5EA-4B8A1A5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40E7-AFCB-4B0D-8CCD-E94314D1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B54D-2D17-4118-89FA-8C534076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2F5F-175E-42D1-BC24-039FB319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0B00-ACB7-4747-8B87-ECE6901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E4848-D52A-4220-A408-98259C8D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91E5F-AED7-41D7-973F-D4F2BD9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C62F-F60D-4DFF-8750-B921C964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034AE-5B36-4D06-BEFE-31298E164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8B3F6-F2BB-4A01-9E5C-B9CF0FB4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6B8E-CFF7-401D-A864-583E141F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1D86-2526-475F-B7DC-07A2AD07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8F15-572B-41C7-80A2-2AA5B7F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7A087-958C-4DE8-AB30-233937F7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2034-3818-4175-8258-0D19B6F4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69E1-4FF1-4C6B-A6B3-7AB43FF83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2D1D-FBCB-4B7C-A970-8452CE0B619D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8C7C-5ED3-4DEA-ABC4-AB4CDD137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3C3D-3ADF-4D8D-939A-E720B3480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7312-0394-48D0-B619-1D85779C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760A-216D-41DF-BF96-33DAFD1F9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Datawarehouse solving real-life problems</a:t>
            </a:r>
          </a:p>
        </p:txBody>
      </p:sp>
    </p:spTree>
    <p:extLst>
      <p:ext uri="{BB962C8B-B14F-4D97-AF65-F5344CB8AC3E}">
        <p14:creationId xmlns:p14="http://schemas.microsoft.com/office/powerpoint/2010/main" val="36423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F5A08-292A-41A3-8970-88BA9D9A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71" y="774736"/>
            <a:ext cx="8251737" cy="53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1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FA6B3E-EB87-4322-872F-9B02501DAC74}"/>
              </a:ext>
            </a:extLst>
          </p:cNvPr>
          <p:cNvSpPr txBox="1"/>
          <p:nvPr/>
        </p:nvSpPr>
        <p:spPr>
          <a:xfrm>
            <a:off x="1361941" y="980872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Scalability</a:t>
            </a:r>
            <a:r>
              <a:rPr 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32B33-9D5C-4CAE-8D13-28BA071E51F3}"/>
              </a:ext>
            </a:extLst>
          </p:cNvPr>
          <p:cNvSpPr txBox="1"/>
          <p:nvPr/>
        </p:nvSpPr>
        <p:spPr>
          <a:xfrm>
            <a:off x="1361941" y="1983346"/>
            <a:ext cx="9031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- Its very simple and flexible is it to add/remove data sources and get them up and 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  running to match our business specific needs</a:t>
            </a:r>
          </a:p>
          <a:p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000" dirty="0">
                <a:solidFill>
                  <a:srgbClr val="292929"/>
                </a:solidFill>
                <a:latin typeface="charter"/>
              </a:rPr>
              <a:t>- By adding more data sources – which will increase data scale &amp; we can process data at Bulk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45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48238-1623-4567-8545-C6F47BA926A4}"/>
              </a:ext>
            </a:extLst>
          </p:cNvPr>
          <p:cNvSpPr txBox="1"/>
          <p:nvPr/>
        </p:nvSpPr>
        <p:spPr>
          <a:xfrm>
            <a:off x="1107583" y="1970467"/>
            <a:ext cx="5834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Enabling Real-time ETL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- Best Integration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2625-BF5D-456F-87FD-22B727BA7407}"/>
              </a:ext>
            </a:extLst>
          </p:cNvPr>
          <p:cNvSpPr txBox="1"/>
          <p:nvPr/>
        </p:nvSpPr>
        <p:spPr>
          <a:xfrm>
            <a:off x="1107583" y="3206840"/>
            <a:ext cx="843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We can integrate many data sources together with DWH – where it will help us to club </a:t>
            </a:r>
          </a:p>
          <a:p>
            <a:r>
              <a:rPr lang="en-US" dirty="0"/>
              <a:t>   incoming data flow &amp; it gives exposure to load data in Realtime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296475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CA09E-0A1A-4BA6-9D05-AEC03696DE51}"/>
              </a:ext>
            </a:extLst>
          </p:cNvPr>
          <p:cNvSpPr txBox="1"/>
          <p:nvPr/>
        </p:nvSpPr>
        <p:spPr>
          <a:xfrm>
            <a:off x="1532587" y="1983346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Cost and Performance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60459-5848-49A0-8132-03E9C04434D5}"/>
              </a:ext>
            </a:extLst>
          </p:cNvPr>
          <p:cNvSpPr txBox="1"/>
          <p:nvPr/>
        </p:nvSpPr>
        <p:spPr>
          <a:xfrm>
            <a:off x="1532587" y="3181081"/>
            <a:ext cx="689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DWH will help us to reduce costing factor as it allows us to merge many sources &amp; supports wide range of DB’s hence performance will also be much better  </a:t>
            </a:r>
          </a:p>
        </p:txBody>
      </p:sp>
    </p:spTree>
    <p:extLst>
      <p:ext uri="{BB962C8B-B14F-4D97-AF65-F5344CB8AC3E}">
        <p14:creationId xmlns:p14="http://schemas.microsoft.com/office/powerpoint/2010/main" val="21410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0FBF-115D-4E66-A98C-EE2063593828}"/>
              </a:ext>
            </a:extLst>
          </p:cNvPr>
          <p:cNvSpPr txBox="1"/>
          <p:nvPr/>
        </p:nvSpPr>
        <p:spPr>
          <a:xfrm>
            <a:off x="1030310" y="150682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Security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29D7D-A4D0-42F9-BC37-8BF07C2E8414}"/>
              </a:ext>
            </a:extLst>
          </p:cNvPr>
          <p:cNvSpPr txBox="1"/>
          <p:nvPr/>
        </p:nvSpPr>
        <p:spPr>
          <a:xfrm>
            <a:off x="927279" y="2498502"/>
            <a:ext cx="884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In DWH we can manage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end-user access and permissions where we can have specific user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accesses to data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Thus it will help us to manage security aspect.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1D470-5835-4FED-AAF9-24ADD747D3DD}"/>
              </a:ext>
            </a:extLst>
          </p:cNvPr>
          <p:cNvSpPr txBox="1"/>
          <p:nvPr/>
        </p:nvSpPr>
        <p:spPr>
          <a:xfrm>
            <a:off x="1352281" y="2086378"/>
            <a:ext cx="169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OLAP Queries 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287DB-126B-4174-95AE-F975E59E15FD}"/>
              </a:ext>
            </a:extLst>
          </p:cNvPr>
          <p:cNvSpPr txBox="1"/>
          <p:nvPr/>
        </p:nvSpPr>
        <p:spPr>
          <a:xfrm>
            <a:off x="1352281" y="3039413"/>
            <a:ext cx="9968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multi-pass SQL statement is made up of many smaller SQL statements that sequentially operate on a set of temporary tables, </a:t>
            </a: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multi-pass SQL statement is made up of many smaller SQL statements that sequentially operate on a set of temporary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7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ADF73-B0E4-4DC0-B16C-385F7153261A}"/>
              </a:ext>
            </a:extLst>
          </p:cNvPr>
          <p:cNvSpPr txBox="1"/>
          <p:nvPr/>
        </p:nvSpPr>
        <p:spPr>
          <a:xfrm>
            <a:off x="1300765" y="734096"/>
            <a:ext cx="98394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Use cases 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HDFC Bank  -    Timely data analysis is being done at banks end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DWH OLAP  -    Thus at any DWH , multiple DB’s will provide access ML queries it helps us to do                   OLAP    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Amazon Big Billionaire sale: Here too Data analysis is done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marketing – Credit card calls : Selected customers will get calls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Walmart Data analysis: In 1992 Walmart did Data analysis &amp; they introduced Sales with Offers, </a:t>
            </a:r>
            <a:r>
              <a:rPr lang="en-US" dirty="0" err="1"/>
              <a:t>esp</a:t>
            </a:r>
            <a:r>
              <a:rPr lang="en-US" dirty="0"/>
              <a:t> during Christmas weeks.</a:t>
            </a:r>
          </a:p>
        </p:txBody>
      </p:sp>
    </p:spTree>
    <p:extLst>
      <p:ext uri="{BB962C8B-B14F-4D97-AF65-F5344CB8AC3E}">
        <p14:creationId xmlns:p14="http://schemas.microsoft.com/office/powerpoint/2010/main" val="28431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charter</vt:lpstr>
      <vt:lpstr>Times New Roman</vt:lpstr>
      <vt:lpstr>Office Theme</vt:lpstr>
      <vt:lpstr>How Datawarehouse solving real-life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Datawarehouse solving real-life problems</dc:title>
  <dc:creator>Shashib bag</dc:creator>
  <cp:lastModifiedBy>Shashib bag</cp:lastModifiedBy>
  <cp:revision>3</cp:revision>
  <dcterms:created xsi:type="dcterms:W3CDTF">2021-08-02T02:12:01Z</dcterms:created>
  <dcterms:modified xsi:type="dcterms:W3CDTF">2021-08-02T02:32:49Z</dcterms:modified>
</cp:coreProperties>
</file>