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3" r:id="rId17"/>
    <p:sldId id="285" r:id="rId18"/>
    <p:sldId id="286" r:id="rId19"/>
    <p:sldId id="287" r:id="rId20"/>
    <p:sldId id="288" r:id="rId21"/>
    <p:sldId id="294" r:id="rId22"/>
    <p:sldId id="289" r:id="rId23"/>
    <p:sldId id="284" r:id="rId24"/>
    <p:sldId id="290" r:id="rId25"/>
    <p:sldId id="291" r:id="rId26"/>
    <p:sldId id="292" r:id="rId27"/>
    <p:sldId id="293" r:id="rId28"/>
    <p:sldId id="295" r:id="rId29"/>
    <p:sldId id="296" r:id="rId30"/>
    <p:sldId id="297" r:id="rId31"/>
    <p:sldId id="298" r:id="rId32"/>
    <p:sldId id="301" r:id="rId33"/>
    <p:sldId id="299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DFE7F6-2356-4BA0-B345-29AD12915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F83A7A-C31A-48BF-9D0F-B6D87EF2C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E1D472-4F40-4C4A-9FFE-A2D11960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0465-30EB-4D3C-A86F-1C50BDF92FD7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1C304B-E260-4645-985F-BA95770E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3F6FEB-B2CE-4692-B254-9D5DBF7A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E06A-A12D-4A99-8553-66A89384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309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AD1C8-AD60-4D5B-983D-52662786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B38CDB-DBA6-4E14-8449-5FD389FF7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361EC1-CC3F-40E2-B000-1D9A036F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0465-30EB-4D3C-A86F-1C50BDF92FD7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713F6F-7839-45F5-8DD7-FB9FF037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4C738A-5FDB-4651-AC8A-AED609C3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E06A-A12D-4A99-8553-66A89384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12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6434586-9946-4237-AC76-BF0CEA139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9C55BA-9BF6-4A6F-8E66-66F681E38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F2B1FE-46E2-45E7-8B41-3B52833B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0465-30EB-4D3C-A86F-1C50BDF92FD7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4352E5-DD94-42D8-91E3-845E645C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9B9984-EC91-4C14-A59F-DE5E6EAC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E06A-A12D-4A99-8553-66A89384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0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0D02D-D8C9-4A9F-B21A-3F8A6465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81EB72-E0E6-45B4-A713-5057A3D3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0F9EEB-F8E8-4867-A161-EF9236D1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0465-30EB-4D3C-A86F-1C50BDF92FD7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D6531A-6659-498D-A739-815D3D5F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418471-A4E1-4604-9734-EE726E95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E06A-A12D-4A99-8553-66A89384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70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A10199-B08A-486C-9E07-21923FF3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2B8618-A7C8-4C83-9602-320BE08C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BDEECC-61CB-4FAF-A794-9365E99A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0465-30EB-4D3C-A86F-1C50BDF92FD7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2CFFED-47C1-49B5-97B0-D13AA054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6CDB3B-D4EE-4E0A-97D3-6C2ACA3A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E06A-A12D-4A99-8553-66A89384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70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40E89-BF00-46FF-9699-55CF476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758F33-FEA2-4518-AFA7-BA3426152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3E3F4A-35DB-49FC-9EDF-176285440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B92F56-0894-44AC-BACA-3B7DEDC9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0465-30EB-4D3C-A86F-1C50BDF92FD7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CBD796-06F8-4BDC-88EA-8C323084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37EE77-DA80-44C7-A0B9-8394E059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E06A-A12D-4A99-8553-66A89384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2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DD80D-BB96-4D67-BE3D-0A200DD7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4BE67F-5C74-41AE-90BB-15A70303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9FBC64-EF76-4216-9575-75C2BBDEC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912FF70-E9F5-4882-81F9-89686F0FE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4D7762-8B62-4D02-BAE7-377CD15EF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049D0B-0B3B-4F1B-9ED4-BE992FC1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0465-30EB-4D3C-A86F-1C50BDF92FD7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C5BE8B-3F20-4C2D-B2AA-FAE4E49E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BDF5EAD-954E-4B9E-9A15-06436876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E06A-A12D-4A99-8553-66A89384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47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9467E6-CE58-4F20-85CE-0D08825E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E15D55-709C-4AC5-9978-9A04DF3E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0465-30EB-4D3C-A86F-1C50BDF92FD7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DA60C4-CEAF-4945-9A69-279D1DC9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ABF24A-FA75-4B27-B2F2-56F6D548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E06A-A12D-4A99-8553-66A89384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945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6C8A8E-2BE4-47A1-93E7-1B7B8CB1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0465-30EB-4D3C-A86F-1C50BDF92FD7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FA30DC1-0A73-4F94-B835-8235C63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4A0432-AAEF-4BF8-A441-D0B7D605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E06A-A12D-4A99-8553-66A89384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8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BC033-0470-4067-9CB2-71F639B8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F20786-00EB-4257-98CC-2A299B84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756A32-EE45-4B53-A806-3CC25184D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8507E3-D0C1-4B0F-A31E-3A2319B4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0465-30EB-4D3C-A86F-1C50BDF92FD7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F1DCAF-1746-4335-8DAA-B1C40D97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B78DC-358E-4672-9243-F04BAAF0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E06A-A12D-4A99-8553-66A89384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5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9BEF2-8F3F-46E5-B3B8-02CA40F6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346FA05-16E5-4B5B-A316-DB4FC0F20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693F44-0616-4D8C-A61F-EA7989D3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2B699-3ADC-4B99-A6A8-7CB69F05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0465-30EB-4D3C-A86F-1C50BDF92FD7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5214ED-6E4E-4740-B97F-91B51376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6535DA-5721-4BEF-BF5F-513B12D9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E06A-A12D-4A99-8553-66A89384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000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4BAAC66-0079-4322-B22B-B91844D4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ADD451-DCDA-46C0-B325-E10D9010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189E8-805E-4336-8410-BB3CAF537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0465-30EB-4D3C-A86F-1C50BDF92FD7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6BF0E5-6B46-4BD0-8EDC-2EC4960E2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D11C0F-9745-435A-A430-04653385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FE06A-A12D-4A99-8553-66A89384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04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41CE10-2307-4696-8B91-73CE05ECDD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4212" y="2876550"/>
            <a:ext cx="5743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811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4AF6D57-949E-4696-A5DF-78A1E8EC16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3325" y="2814637"/>
            <a:ext cx="47053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52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4DF49C8-0810-41B8-94BB-AB256750FA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6412" y="1428750"/>
            <a:ext cx="8639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100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E201029-E796-4934-8F17-76F7B03F4C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3262" y="1624012"/>
            <a:ext cx="5705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236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5F9B7D-FC7D-4087-89C6-7EAB191666A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2575" y="1171575"/>
            <a:ext cx="9086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305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CA5957-BBF2-40C0-9EDB-111083E6BB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50" y="800100"/>
            <a:ext cx="9334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305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DB7336-2E62-4ABF-8F33-450D55D84F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4850" y="2614612"/>
            <a:ext cx="31623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98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04748C-1D87-4AAC-BD6C-9F34BA1ECC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1175" y="552450"/>
            <a:ext cx="86296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576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CE03D7-41AA-4B37-9D7C-67E2B312B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14312"/>
            <a:ext cx="100584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887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756D6D-EDA4-4A0F-B29F-71441F4D9E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2748"/>
            <a:ext cx="12192000" cy="57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209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8BDA9B-867F-4FAF-90EA-78E68739CC1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653" y="0"/>
            <a:ext cx="10684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8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49A9E8-25E6-4ACC-8EF5-41B29697D4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8537" y="1333500"/>
            <a:ext cx="51149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893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91B3D5-96CE-4F49-8E04-506C3D74FB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7385"/>
            <a:ext cx="12192000" cy="64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422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88A2967-F011-4255-9617-63BFE2F69E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646" y="0"/>
            <a:ext cx="10808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2732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2A23E4-D610-4F96-9991-065795BB74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4958"/>
            <a:ext cx="12192000" cy="6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8455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C9EBE4-1A9E-4838-BD9B-BA5DABE718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95625"/>
            <a:ext cx="12192000" cy="4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1938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C453FB-DC31-47BC-A998-B6B0853E2E1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6635"/>
            <a:ext cx="12192000" cy="59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928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256F5D-F20E-42D6-B7DA-18D43C68BB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784"/>
            <a:ext cx="12192000" cy="59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164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81754F-AA80-4FCF-B8C7-3283A0F75D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1263"/>
            <a:ext cx="12192000" cy="58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139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51A377-16FB-4B0D-9D23-DC660D8C67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8293"/>
            <a:ext cx="12192000" cy="59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1441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96AA9D-EAC6-426C-9693-8FF9DD7E6E7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2808"/>
            <a:ext cx="12192000" cy="60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0148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A6C292-0D6D-49B3-A994-63C26B01D80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95795"/>
            <a:ext cx="12192000" cy="58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235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89F3223-7DF6-4BF3-A9D2-E2479703F8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0" y="2847975"/>
            <a:ext cx="57150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341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CEEAC3-9047-4C72-B1BB-340AF3129A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93742"/>
            <a:ext cx="12192000" cy="58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9266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7433F3-E6E1-4EAF-AF84-D4B942F825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0516"/>
            <a:ext cx="12192000" cy="62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0799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C99EC9A-03D4-4C33-B871-771D3EAAE37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4062" y="2552700"/>
            <a:ext cx="8143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0636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5310D9-2DD5-4219-88EC-414DC06E6B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71337"/>
            <a:ext cx="12192000" cy="43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9407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46B8D0-4A8B-46A7-83B2-22CB44F2A5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4329"/>
            <a:ext cx="12192000" cy="59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99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813C77-A611-4170-9F71-5C628E86B2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962" y="1681162"/>
            <a:ext cx="82200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299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1BD4118-D87B-45E2-AF9D-0AFA64ECE6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5550" y="928687"/>
            <a:ext cx="72009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864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F6016BF-35C3-423D-AEEA-7C115BABC0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37" y="2852737"/>
            <a:ext cx="6334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362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A3BC202-25FB-4CDF-9F6A-82AAF14AD5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2175" y="1662112"/>
            <a:ext cx="78676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340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4CB146-1E45-4AE4-930D-828716186F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4587" y="976312"/>
            <a:ext cx="73628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589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8E0011-4587-4977-9F92-62586E28B9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2300" y="1452562"/>
            <a:ext cx="58674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386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Shashib bag</dc:creator>
  <cp:lastModifiedBy>Meghana</cp:lastModifiedBy>
  <cp:revision>4</cp:revision>
  <dcterms:created xsi:type="dcterms:W3CDTF">2021-07-29T01:56:30Z</dcterms:created>
  <dcterms:modified xsi:type="dcterms:W3CDTF">2021-07-29T17:56:54Z</dcterms:modified>
</cp:coreProperties>
</file>