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8F8A-BA4B-FB6E-3677-C6583E4B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C9FF7-1D22-CE0A-8173-AB0892F70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A910C-5C0F-8C37-0050-B21D0878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F0623-3C13-E993-82FF-2C6D7AE6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1E738-63EB-1462-6891-CDD19249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9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187EA-0E56-6CBA-79BB-5D76E9A8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359841-08D9-68D1-A4CF-F7188E1C8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76DC2-8BE5-C628-63CE-5406F3B3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5A336-2EDB-3A6A-44D7-8B10ACCE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6E886-CB80-BB4C-0683-F24A1AF5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7BD003-2423-3E7D-DED5-60B3174DF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27A8D-48C7-8382-A185-4C3F0FB75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D3AE2-E039-1FA1-55AD-AD9FC0E9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9D07A-819E-4582-1100-5FFD9740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DFEDC-6324-2E86-D388-136336A0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C5493-566A-0392-4459-FDBBCFD3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35E69-00CC-6773-F7D5-04EBACB1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877B3-9DD0-BFF9-1667-A001336E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09769-24BE-5730-C3E8-54AACCBC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108FA-A757-C0DA-D079-D584E757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2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499F1-35C4-B1B2-15F7-915E7496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DFCB5-2252-DEEA-BF9A-7B10418A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89656-F543-5FB7-4777-36412F09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F0EC1-62A0-3780-BB96-08E68932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523EF-794D-3DF8-E85F-B42C2C5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7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FD0AF-BB22-DD70-0526-EAEC5EB5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1F699-3A77-7B6C-EE59-8BD72EB4A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28579-A6EC-26F7-B52D-B54D5C9E0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741A1-E0AB-672B-5B08-54E36617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67FB4-DE27-C6D6-46EC-BE6B5444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D1223-9BB9-770A-3249-37785F92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4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DB9AE-28A0-D621-9482-A6D6D01B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1B151-60CF-8487-2550-BB39295D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7FFBC6-CD3B-B06B-FD9E-71709DDD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ABA10-0408-13AE-20A4-1BE676D1F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1144B1-55BE-1B96-0132-D981E4EE3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C856EE-C3AF-C205-3602-2CE499A5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AAC61B-0869-9CB2-07FF-59C18C9D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05A7FE-D555-2060-129F-70E5C4D8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2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C98A3-1DA1-DE93-7E31-CD2715FE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33CFC1-4471-09BD-FEBA-BB5A7FEE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EBA2D-CC38-883B-831A-C05F15E5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A8BB72-09DB-1C72-D23A-3662D420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8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BCFF0C-E85D-1918-A8FB-4CD6B719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70083-5D2E-2660-EF6C-738F4184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B17329-7811-B686-FDC3-A09BA181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E0245-4B63-609B-A169-6633AF0D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7190-C0B0-1FF9-D98C-F73672B1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FBE02-F4B0-1877-3C5A-0D44567A7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B8977-2535-25F4-9CE9-5A218A23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DAA5F-AA3C-3AB3-E23E-E21B46D6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AF01E-A3BA-121B-2B00-01BF2520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2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C70C6-C640-2B2D-C502-F8EA02FC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79C55-1B9A-9E0E-5FE2-BC6502EF1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79A46-9740-3141-2792-0EE8EBD9F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ADBD2-B1F1-FD9A-9076-30ECFFE9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E9785-C64F-BEB8-3891-AA9B228D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71AFD-7F64-BF21-9CD7-6CA75983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5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715895-1617-AFFD-F3EB-CD1B530A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88D92-F42F-3586-00FC-50FC4CC3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CB5B8-388C-6591-B835-1FF92FD64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09B9-B404-4AE4-A659-F16978ED422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4ACBE-6FE5-88B3-6B80-09404C46F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2B99A-96E6-CAE0-4145-6CDC79B85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8336-17CD-4007-B8E2-55341F88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477AA79-8665-A4C8-FD37-0E1AE835424F}"/>
              </a:ext>
            </a:extLst>
          </p:cNvPr>
          <p:cNvGrpSpPr/>
          <p:nvPr/>
        </p:nvGrpSpPr>
        <p:grpSpPr>
          <a:xfrm>
            <a:off x="2433772" y="1075102"/>
            <a:ext cx="4527019" cy="4366427"/>
            <a:chOff x="2433772" y="1075102"/>
            <a:chExt cx="4527019" cy="43664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6354277-7CEB-08E6-6B6D-C3B49316F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791" y="1391574"/>
              <a:ext cx="0" cy="3553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DA08F79-1635-F133-FAAD-75088C189DEA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04" y="4944862"/>
              <a:ext cx="37709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DF0FB9E-2744-23F1-3C14-A479E0E93436}"/>
                </a:ext>
              </a:extLst>
            </p:cNvPr>
            <p:cNvSpPr txBox="1"/>
            <p:nvPr/>
          </p:nvSpPr>
          <p:spPr>
            <a:xfrm>
              <a:off x="2433772" y="1099186"/>
              <a:ext cx="504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19CF02E-D702-1430-51C2-F1B173577AC2}"/>
                </a:ext>
              </a:extLst>
            </p:cNvPr>
            <p:cNvSpPr txBox="1"/>
            <p:nvPr/>
          </p:nvSpPr>
          <p:spPr>
            <a:xfrm>
              <a:off x="6456759" y="4856754"/>
              <a:ext cx="504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B1D89D8-88BF-7505-B769-94552CEB7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36028">
              <a:off x="4797071" y="1411116"/>
              <a:ext cx="1771649" cy="1771649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1CC7E3F-98CD-87F6-6BF6-6381AB529FA7}"/>
                </a:ext>
              </a:extLst>
            </p:cNvPr>
            <p:cNvCxnSpPr>
              <a:cxnSpLocks/>
              <a:stCxn id="14" idx="0"/>
              <a:endCxn id="14" idx="2"/>
            </p:cNvCxnSpPr>
            <p:nvPr/>
          </p:nvCxnSpPr>
          <p:spPr>
            <a:xfrm>
              <a:off x="5140788" y="1596366"/>
              <a:ext cx="1084215" cy="1401149"/>
            </a:xfrm>
            <a:prstGeom prst="line">
              <a:avLst/>
            </a:prstGeom>
            <a:ln w="15875">
              <a:solidFill>
                <a:schemeClr val="dk1">
                  <a:alpha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7745BF3-D0DE-E6DC-6744-66109B8C3069}"/>
                </a:ext>
              </a:extLst>
            </p:cNvPr>
            <p:cNvCxnSpPr>
              <a:cxnSpLocks/>
            </p:cNvCxnSpPr>
            <p:nvPr/>
          </p:nvCxnSpPr>
          <p:spPr>
            <a:xfrm>
              <a:off x="5653949" y="1229013"/>
              <a:ext cx="0" cy="1016237"/>
            </a:xfrm>
            <a:prstGeom prst="line">
              <a:avLst/>
            </a:prstGeom>
            <a:ln w="15875">
              <a:solidFill>
                <a:schemeClr val="dk1">
                  <a:alpha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692C48A-281C-5E06-3D44-74554F315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930" y="1728614"/>
              <a:ext cx="305019" cy="129540"/>
            </a:xfrm>
            <a:prstGeom prst="straightConnector1">
              <a:avLst/>
            </a:prstGeom>
            <a:ln w="12700">
              <a:solidFill>
                <a:schemeClr val="dk1">
                  <a:alpha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5791547-46A7-4C0E-9B94-0C42DD23D1CD}"/>
                </a:ext>
              </a:extLst>
            </p:cNvPr>
            <p:cNvSpPr txBox="1"/>
            <p:nvPr/>
          </p:nvSpPr>
          <p:spPr>
            <a:xfrm>
              <a:off x="5260946" y="1353110"/>
              <a:ext cx="388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Symbol" panose="05050102010706020507" pitchFamily="18" charset="2"/>
                </a:rPr>
                <a:t>q</a:t>
              </a:r>
              <a:endParaRPr lang="zh-CN" altLang="en-US" sz="2400" b="1" dirty="0">
                <a:latin typeface="Symbol" panose="05050102010706020507" pitchFamily="18" charset="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EB1846F-4663-477B-0144-112A5D0F30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3118" y="1497000"/>
              <a:ext cx="583996" cy="74825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ADA4521-DBE5-E47A-3DF9-99F4996710C8}"/>
                </a:ext>
              </a:extLst>
            </p:cNvPr>
            <p:cNvCxnSpPr>
              <a:cxnSpLocks/>
            </p:cNvCxnSpPr>
            <p:nvPr/>
          </p:nvCxnSpPr>
          <p:spPr>
            <a:xfrm>
              <a:off x="5653463" y="2245250"/>
              <a:ext cx="33331" cy="107934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1870AD6-CAE0-C3D9-8011-C22CB477D017}"/>
                </a:ext>
              </a:extLst>
            </p:cNvPr>
            <p:cNvSpPr txBox="1"/>
            <p:nvPr/>
          </p:nvSpPr>
          <p:spPr>
            <a:xfrm>
              <a:off x="4502797" y="1075102"/>
              <a:ext cx="11863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thrust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87834B1-62BC-79EE-24F8-34FE2ECAC918}"/>
                </a:ext>
              </a:extLst>
            </p:cNvPr>
            <p:cNvSpPr txBox="1"/>
            <p:nvPr/>
          </p:nvSpPr>
          <p:spPr>
            <a:xfrm>
              <a:off x="5155166" y="3272273"/>
              <a:ext cx="11863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gravity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49A9543C-B6D3-1048-0E2E-1D36F9F0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risscrossEtching trans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3" y="3669880"/>
              <a:ext cx="1771649" cy="1771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0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Symbol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Zhang (Student)</dc:creator>
  <cp:lastModifiedBy>Lei Zhang (Student)</cp:lastModifiedBy>
  <cp:revision>7</cp:revision>
  <dcterms:created xsi:type="dcterms:W3CDTF">2022-09-27T08:53:44Z</dcterms:created>
  <dcterms:modified xsi:type="dcterms:W3CDTF">2022-09-27T23:49:42Z</dcterms:modified>
</cp:coreProperties>
</file>