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2AC318-EBFF-4B46-93BE-A9249B5BCA09}">
  <a:tblStyle styleId="{E52AC318-EBFF-4B46-93BE-A9249B5BCA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042189" y="3611009"/>
            <a:ext cx="2004646" cy="8675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Jobster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042189" y="976674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System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00501" y="668010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31021" y="6187679"/>
            <a:ext cx="1464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Freelancer recruiters</a:t>
            </a:r>
            <a:endParaRPr/>
          </a:p>
        </p:txBody>
      </p:sp>
      <p:cxnSp>
        <p:nvCxnSpPr>
          <p:cNvPr id="88" name="Google Shape;88;p13"/>
          <p:cNvCxnSpPr>
            <a:stCxn id="86" idx="2"/>
            <a:endCxn id="84" idx="0"/>
          </p:cNvCxnSpPr>
          <p:nvPr/>
        </p:nvCxnSpPr>
        <p:spPr>
          <a:xfrm>
            <a:off x="1385905" y="1037342"/>
            <a:ext cx="4658700" cy="257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89" name="Google Shape;89;p13"/>
          <p:cNvSpPr txBox="1"/>
          <p:nvPr/>
        </p:nvSpPr>
        <p:spPr>
          <a:xfrm rot="1860000">
            <a:off x="2109908" y="1118983"/>
            <a:ext cx="29494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Job searchers(Part-Time, Full-Time)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Job preferences(Location, Company, Experience Level)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 rot="10800000">
            <a:off x="1487979" y="1179384"/>
            <a:ext cx="4212600" cy="228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91" name="Google Shape;91;p13"/>
          <p:cNvCxnSpPr/>
          <p:nvPr/>
        </p:nvCxnSpPr>
        <p:spPr>
          <a:xfrm flipH="1" rot="10800000">
            <a:off x="1583138" y="4263838"/>
            <a:ext cx="3440001" cy="184206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2" name="Google Shape;92;p13"/>
          <p:cNvSpPr txBox="1"/>
          <p:nvPr/>
        </p:nvSpPr>
        <p:spPr>
          <a:xfrm rot="1859963">
            <a:off x="1471949" y="2081821"/>
            <a:ext cx="3227587" cy="523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Job Postings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job application service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6029859" y="1847846"/>
            <a:ext cx="5128" cy="16202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94" name="Google Shape;94;p13"/>
          <p:cNvSpPr txBox="1"/>
          <p:nvPr/>
        </p:nvSpPr>
        <p:spPr>
          <a:xfrm rot="5400000">
            <a:off x="5464079" y="2551101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Payments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5034975" y="5901245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Management</a:t>
            </a:r>
            <a:endParaRPr/>
          </a:p>
        </p:txBody>
      </p:sp>
      <p:cxnSp>
        <p:nvCxnSpPr>
          <p:cNvPr id="96" name="Google Shape;96;p13"/>
          <p:cNvCxnSpPr/>
          <p:nvPr/>
        </p:nvCxnSpPr>
        <p:spPr>
          <a:xfrm>
            <a:off x="6073087" y="4611867"/>
            <a:ext cx="16233" cy="122270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97" name="Google Shape;97;p13"/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Ads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Jobster's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9940981" y="3656455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/>
          </a:p>
        </p:txBody>
      </p:sp>
      <p:cxnSp>
        <p:nvCxnSpPr>
          <p:cNvPr id="100" name="Google Shape;100;p13"/>
          <p:cNvCxnSpPr>
            <a:stCxn id="84" idx="3"/>
            <a:endCxn id="99" idx="2"/>
          </p:cNvCxnSpPr>
          <p:nvPr/>
        </p:nvCxnSpPr>
        <p:spPr>
          <a:xfrm>
            <a:off x="7046835" y="4044763"/>
            <a:ext cx="2894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01" name="Google Shape;101;p13"/>
          <p:cNvSpPr txBox="1"/>
          <p:nvPr/>
        </p:nvSpPr>
        <p:spPr>
          <a:xfrm>
            <a:off x="7840138" y="3683864"/>
            <a:ext cx="2005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Applications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39929" y="3774541"/>
            <a:ext cx="12528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Corporate recruiters</a:t>
            </a:r>
            <a:endParaRPr/>
          </a:p>
        </p:txBody>
      </p:sp>
      <p:cxnSp>
        <p:nvCxnSpPr>
          <p:cNvPr id="103" name="Google Shape;103;p13"/>
          <p:cNvCxnSpPr>
            <a:stCxn id="102" idx="3"/>
            <a:endCxn id="84" idx="1"/>
          </p:cNvCxnSpPr>
          <p:nvPr/>
        </p:nvCxnSpPr>
        <p:spPr>
          <a:xfrm flipH="1" rot="10800000">
            <a:off x="1392759" y="4044907"/>
            <a:ext cx="3649500" cy="52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04" name="Google Shape;104;p13"/>
          <p:cNvSpPr txBox="1"/>
          <p:nvPr/>
        </p:nvSpPr>
        <p:spPr>
          <a:xfrm rot="-1680000">
            <a:off x="1352291" y="4809098"/>
            <a:ext cx="3231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a project with description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part-time employees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69946" y="3682817"/>
            <a:ext cx="3231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a Job with Description</a:t>
            </a:r>
            <a:endParaRPr/>
          </a:p>
        </p:txBody>
      </p:sp>
      <p:pic>
        <p:nvPicPr>
          <p:cNvPr descr="User"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5" y="-571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05" y="533168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03" y="297334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5591174" y="2474976"/>
            <a:ext cx="381000" cy="285750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591425" y="3665601"/>
            <a:ext cx="400050" cy="342900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5505450" y="5027676"/>
            <a:ext cx="381000" cy="304800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 rot="-1680000">
            <a:off x="1609466" y="5428223"/>
            <a:ext cx="3231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Part-time job applications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 flipH="1">
            <a:off x="1449215" y="4153420"/>
            <a:ext cx="3469687" cy="115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4" name="Google Shape;114;p13"/>
          <p:cNvSpPr txBox="1"/>
          <p:nvPr/>
        </p:nvSpPr>
        <p:spPr>
          <a:xfrm>
            <a:off x="1676400" y="4215198"/>
            <a:ext cx="27431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of job applications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3"/>
          <p:cNvCxnSpPr/>
          <p:nvPr/>
        </p:nvCxnSpPr>
        <p:spPr>
          <a:xfrm flipH="1">
            <a:off x="1620665" y="4420119"/>
            <a:ext cx="3364912" cy="178315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4"/>
          <p:cNvGraphicFramePr/>
          <p:nvPr/>
        </p:nvGraphicFramePr>
        <p:xfrm>
          <a:off x="438150" y="857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{E52AC318-EBFF-4B46-93BE-A9249B5BCA09}</a:tableStyleId>
              </a:tblPr>
              <a:tblGrid>
                <a:gridCol w="571925"/>
                <a:gridCol w="2055650"/>
                <a:gridCol w="1916900"/>
                <a:gridCol w="1039650"/>
                <a:gridCol w="1294300"/>
                <a:gridCol w="4548175"/>
              </a:tblGrid>
              <a:tr h="34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 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 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Source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 Process Payment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Payment System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Jobtser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Purchase of subscription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Job Applications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</a:t>
                      </a: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Jobster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 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Job Applications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 Display Ads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Ads Management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Jobster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 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Ads systematically feed while user entering website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Google Shape;121;p14"/>
          <p:cNvSpPr txBox="1"/>
          <p:nvPr/>
        </p:nvSpPr>
        <p:spPr>
          <a:xfrm>
            <a:off x="3886201" y="219075"/>
            <a:ext cx="4142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Jobster's 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