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4"/>
    <p:restoredTop sz="95915"/>
  </p:normalViewPr>
  <p:slideViewPr>
    <p:cSldViewPr snapToGrid="0" snapToObjects="1">
      <p:cViewPr varScale="1">
        <p:scale>
          <a:sx n="110" d="100"/>
          <a:sy n="11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341E-2C31-1B47-82C2-34B7D1A5CD48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3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Jobster</a:t>
            </a:r>
            <a:r>
              <a:rPr lang="en-US" dirty="0"/>
              <a:t> Business Relationship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33" y="1058333"/>
            <a:ext cx="65151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98" y="0"/>
            <a:ext cx="7784676" cy="68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Jobster Business Relationship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Jobster Business Relationship Map</dc:title>
  <dc:creator>Microsoft Office User</dc:creator>
  <cp:lastModifiedBy>Dias, Mr. Athauda Arachchige Dayan Madushanka</cp:lastModifiedBy>
  <cp:revision>9</cp:revision>
  <dcterms:created xsi:type="dcterms:W3CDTF">2020-09-19T02:53:09Z</dcterms:created>
  <dcterms:modified xsi:type="dcterms:W3CDTF">2020-09-24T13:05:44Z</dcterms:modified>
</cp:coreProperties>
</file>