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>
        <p:scale>
          <a:sx n="100" d="100"/>
          <a:sy n="100" d="100"/>
        </p:scale>
        <p:origin x="708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7143639-8DB0-431E-898A-FA9A4212EB59}"/>
              </a:ext>
            </a:extLst>
          </p:cNvPr>
          <p:cNvSpPr txBox="1"/>
          <p:nvPr/>
        </p:nvSpPr>
        <p:spPr>
          <a:xfrm>
            <a:off x="4721138" y="201330"/>
            <a:ext cx="274319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u="sng" dirty="0">
                <a:ea typeface="+mn-lt"/>
                <a:cs typeface="+mn-lt"/>
              </a:rPr>
              <a:t>Activity Diagram</a:t>
            </a:r>
            <a:endParaRPr lang="en-US" dirty="0">
              <a:ea typeface="+mn-lt"/>
              <a:cs typeface="+mn-lt"/>
            </a:endParaRPr>
          </a:p>
          <a:p>
            <a:pPr algn="ctr"/>
            <a:r>
              <a:rPr lang="en-US" b="1" dirty="0">
                <a:ea typeface="+mn-lt"/>
                <a:cs typeface="+mn-lt"/>
              </a:rPr>
              <a:t>Job Seekers</a:t>
            </a:r>
          </a:p>
          <a:p>
            <a:pPr algn="l"/>
            <a:endParaRPr lang="en-US" dirty="0">
              <a:cs typeface="Calibri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21DBA46-C520-4446-8DE1-05127A588F18}"/>
              </a:ext>
            </a:extLst>
          </p:cNvPr>
          <p:cNvCxnSpPr>
            <a:cxnSpLocks/>
          </p:cNvCxnSpPr>
          <p:nvPr/>
        </p:nvCxnSpPr>
        <p:spPr>
          <a:xfrm flipV="1">
            <a:off x="1449367" y="2080105"/>
            <a:ext cx="615993" cy="127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292BA12-7DD8-4535-921C-1BD4677C128C}"/>
              </a:ext>
            </a:extLst>
          </p:cNvPr>
          <p:cNvSpPr/>
          <p:nvPr/>
        </p:nvSpPr>
        <p:spPr>
          <a:xfrm>
            <a:off x="3444134" y="1058970"/>
            <a:ext cx="1367424" cy="5949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1. Login</a:t>
            </a:r>
            <a:endParaRPr lang="en-US" dirty="0"/>
          </a:p>
        </p:txBody>
      </p:sp>
      <p:sp>
        <p:nvSpPr>
          <p:cNvPr id="10" name="Minus Sign 9">
            <a:extLst>
              <a:ext uri="{FF2B5EF4-FFF2-40B4-BE49-F238E27FC236}">
                <a16:creationId xmlns:a16="http://schemas.microsoft.com/office/drawing/2014/main" id="{7E1A6DA0-7A47-4DF4-9C92-71EA803CBD2D}"/>
              </a:ext>
            </a:extLst>
          </p:cNvPr>
          <p:cNvSpPr/>
          <p:nvPr/>
        </p:nvSpPr>
        <p:spPr>
          <a:xfrm rot="5400000">
            <a:off x="1060927" y="1932530"/>
            <a:ext cx="2327752" cy="438411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06C97ED-D4EF-44C0-AA2A-4EFAEDA63A2D}"/>
              </a:ext>
            </a:extLst>
          </p:cNvPr>
          <p:cNvCxnSpPr>
            <a:cxnSpLocks/>
          </p:cNvCxnSpPr>
          <p:nvPr/>
        </p:nvCxnSpPr>
        <p:spPr>
          <a:xfrm>
            <a:off x="2351370" y="1417138"/>
            <a:ext cx="987468" cy="62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F50626B-220F-44B4-8846-B4CFFE930213}"/>
              </a:ext>
            </a:extLst>
          </p:cNvPr>
          <p:cNvCxnSpPr>
            <a:cxnSpLocks/>
          </p:cNvCxnSpPr>
          <p:nvPr/>
        </p:nvCxnSpPr>
        <p:spPr>
          <a:xfrm>
            <a:off x="2351371" y="2033001"/>
            <a:ext cx="987468" cy="62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2C4B21B-E9A8-4511-BFAA-62184ED76A21}"/>
              </a:ext>
            </a:extLst>
          </p:cNvPr>
          <p:cNvSpPr/>
          <p:nvPr/>
        </p:nvSpPr>
        <p:spPr>
          <a:xfrm>
            <a:off x="3444134" y="1800093"/>
            <a:ext cx="1367424" cy="5636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2. Sign Up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F9B8251-CF98-4353-9DE4-A93605C516AD}"/>
              </a:ext>
            </a:extLst>
          </p:cNvPr>
          <p:cNvCxnSpPr>
            <a:cxnSpLocks/>
          </p:cNvCxnSpPr>
          <p:nvPr/>
        </p:nvCxnSpPr>
        <p:spPr>
          <a:xfrm>
            <a:off x="4867013" y="1417137"/>
            <a:ext cx="960329" cy="3136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D36CE74-88A0-4466-8CAB-8253332B176E}"/>
              </a:ext>
            </a:extLst>
          </p:cNvPr>
          <p:cNvCxnSpPr>
            <a:cxnSpLocks/>
          </p:cNvCxnSpPr>
          <p:nvPr/>
        </p:nvCxnSpPr>
        <p:spPr>
          <a:xfrm flipV="1">
            <a:off x="4919207" y="1897099"/>
            <a:ext cx="915310" cy="1985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3EEF7D7-4299-470E-A064-D65B6664DCF3}"/>
              </a:ext>
            </a:extLst>
          </p:cNvPr>
          <p:cNvSpPr/>
          <p:nvPr/>
        </p:nvSpPr>
        <p:spPr>
          <a:xfrm>
            <a:off x="5916742" y="1466065"/>
            <a:ext cx="1472199" cy="6045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4.Dashboard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CB117AE-430A-4C6D-BCAA-4A7F1BDF6C84}"/>
              </a:ext>
            </a:extLst>
          </p:cNvPr>
          <p:cNvCxnSpPr>
            <a:cxnSpLocks/>
          </p:cNvCxnSpPr>
          <p:nvPr/>
        </p:nvCxnSpPr>
        <p:spPr>
          <a:xfrm flipV="1">
            <a:off x="7873259" y="1736552"/>
            <a:ext cx="1478069" cy="41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5F0CE5B-483B-4E62-B19C-3061659E1CE7}"/>
              </a:ext>
            </a:extLst>
          </p:cNvPr>
          <p:cNvSpPr/>
          <p:nvPr/>
        </p:nvSpPr>
        <p:spPr>
          <a:xfrm>
            <a:off x="9467064" y="1466065"/>
            <a:ext cx="1367424" cy="5949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5. Account</a:t>
            </a:r>
            <a:endParaRPr lang="en-US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560E7CC-2324-4B4D-A08B-BA4F6EA0712C}"/>
              </a:ext>
            </a:extLst>
          </p:cNvPr>
          <p:cNvCxnSpPr>
            <a:cxnSpLocks/>
          </p:cNvCxnSpPr>
          <p:nvPr/>
        </p:nvCxnSpPr>
        <p:spPr>
          <a:xfrm>
            <a:off x="6604345" y="2147133"/>
            <a:ext cx="6261" cy="9352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7B77F34-4FBD-4164-87F0-AF5EBE8F7DAA}"/>
              </a:ext>
            </a:extLst>
          </p:cNvPr>
          <p:cNvSpPr/>
          <p:nvPr/>
        </p:nvSpPr>
        <p:spPr>
          <a:xfrm>
            <a:off x="3444133" y="2499463"/>
            <a:ext cx="1367424" cy="5949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3. FAQ</a:t>
            </a:r>
            <a:endParaRPr lang="en-US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53D4535-17B0-4427-A6A4-A9D885B35E1F}"/>
              </a:ext>
            </a:extLst>
          </p:cNvPr>
          <p:cNvCxnSpPr>
            <a:cxnSpLocks/>
          </p:cNvCxnSpPr>
          <p:nvPr/>
        </p:nvCxnSpPr>
        <p:spPr>
          <a:xfrm>
            <a:off x="2351371" y="2742808"/>
            <a:ext cx="987468" cy="62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CA5C03EF-F430-40E2-B67A-30FFD8759386}"/>
              </a:ext>
            </a:extLst>
          </p:cNvPr>
          <p:cNvSpPr/>
          <p:nvPr/>
        </p:nvSpPr>
        <p:spPr>
          <a:xfrm>
            <a:off x="62105" y="5182119"/>
            <a:ext cx="2285999" cy="6158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ea typeface="+mn-lt"/>
                <a:cs typeface="+mn-lt"/>
              </a:rPr>
              <a:t>6.4 Save Favorite Job</a:t>
            </a:r>
            <a:endParaRPr lang="en-US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B59C3B1-D628-4153-BBEE-6AAC84D75176}"/>
              </a:ext>
            </a:extLst>
          </p:cNvPr>
          <p:cNvSpPr/>
          <p:nvPr/>
        </p:nvSpPr>
        <p:spPr>
          <a:xfrm>
            <a:off x="2306351" y="5975434"/>
            <a:ext cx="2839232" cy="5949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ea typeface="+mn-lt"/>
                <a:cs typeface="+mn-lt"/>
              </a:rPr>
              <a:t>6.3 Open Detailed Job View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8DC8EB46-99F0-4644-9436-0059F9667EBA}"/>
              </a:ext>
            </a:extLst>
          </p:cNvPr>
          <p:cNvSpPr/>
          <p:nvPr/>
        </p:nvSpPr>
        <p:spPr>
          <a:xfrm>
            <a:off x="5535895" y="4483870"/>
            <a:ext cx="2233895" cy="6766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ea typeface="+mn-lt"/>
                <a:cs typeface="+mn-lt"/>
              </a:rPr>
              <a:t>6.1 Search Sort/Filter  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F1680E8B-22B6-4D24-9FB0-3FFB4025AE3F}"/>
              </a:ext>
            </a:extLst>
          </p:cNvPr>
          <p:cNvSpPr/>
          <p:nvPr/>
        </p:nvSpPr>
        <p:spPr>
          <a:xfrm>
            <a:off x="5715906" y="3129743"/>
            <a:ext cx="2045917" cy="5845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6. Search</a:t>
            </a:r>
            <a:r>
              <a:rPr lang="en-US" dirty="0">
                <a:ea typeface="+mn-lt"/>
                <a:cs typeface="+mn-lt"/>
              </a:rPr>
              <a:t> For Job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235BD3DD-42DE-43CF-8241-6A95DBCE2167}"/>
              </a:ext>
            </a:extLst>
          </p:cNvPr>
          <p:cNvSpPr/>
          <p:nvPr/>
        </p:nvSpPr>
        <p:spPr>
          <a:xfrm>
            <a:off x="156049" y="3908640"/>
            <a:ext cx="1993725" cy="5949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ea typeface="+mn-lt"/>
                <a:cs typeface="+mn-lt"/>
              </a:rPr>
              <a:t>6.5 Apply For Job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74231DA-2F5C-4C1E-973C-A3BBDECB062A}"/>
              </a:ext>
            </a:extLst>
          </p:cNvPr>
          <p:cNvCxnSpPr>
            <a:cxnSpLocks/>
          </p:cNvCxnSpPr>
          <p:nvPr/>
        </p:nvCxnSpPr>
        <p:spPr>
          <a:xfrm>
            <a:off x="6618698" y="3811348"/>
            <a:ext cx="6261" cy="5903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A51D752-AD7A-4CB6-8709-9999FAA6161C}"/>
              </a:ext>
            </a:extLst>
          </p:cNvPr>
          <p:cNvCxnSpPr>
            <a:cxnSpLocks/>
          </p:cNvCxnSpPr>
          <p:nvPr/>
        </p:nvCxnSpPr>
        <p:spPr>
          <a:xfrm flipH="1">
            <a:off x="5207937" y="6344040"/>
            <a:ext cx="36026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8E93DB6-41E8-45CA-9352-EF0772F9793B}"/>
              </a:ext>
            </a:extLst>
          </p:cNvPr>
          <p:cNvCxnSpPr>
            <a:cxnSpLocks/>
          </p:cNvCxnSpPr>
          <p:nvPr/>
        </p:nvCxnSpPr>
        <p:spPr>
          <a:xfrm flipH="1" flipV="1">
            <a:off x="1355548" y="5984961"/>
            <a:ext cx="776613" cy="3590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2D212F7-101B-4CFE-856F-5A5E5FF190A2}"/>
              </a:ext>
            </a:extLst>
          </p:cNvPr>
          <p:cNvCxnSpPr>
            <a:cxnSpLocks/>
          </p:cNvCxnSpPr>
          <p:nvPr/>
        </p:nvCxnSpPr>
        <p:spPr>
          <a:xfrm flipV="1">
            <a:off x="1203148" y="4575782"/>
            <a:ext cx="6261" cy="5782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F130D85-C03F-4986-883B-E352DE6C3135}"/>
              </a:ext>
            </a:extLst>
          </p:cNvPr>
          <p:cNvCxnSpPr>
            <a:cxnSpLocks/>
          </p:cNvCxnSpPr>
          <p:nvPr/>
        </p:nvCxnSpPr>
        <p:spPr>
          <a:xfrm flipV="1">
            <a:off x="1203147" y="3396248"/>
            <a:ext cx="6261" cy="4530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2FB357AD-E6DF-4A4B-AE27-8205A08E6E27}"/>
              </a:ext>
            </a:extLst>
          </p:cNvPr>
          <p:cNvSpPr/>
          <p:nvPr/>
        </p:nvSpPr>
        <p:spPr>
          <a:xfrm>
            <a:off x="381000" y="1619250"/>
            <a:ext cx="9525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Start</a:t>
            </a:r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9BAEC3C-462D-447B-9CD7-B79E48E19148}"/>
              </a:ext>
            </a:extLst>
          </p:cNvPr>
          <p:cNvSpPr/>
          <p:nvPr/>
        </p:nvSpPr>
        <p:spPr>
          <a:xfrm>
            <a:off x="771524" y="2667000"/>
            <a:ext cx="962025" cy="723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End</a:t>
            </a:r>
            <a:endParaRPr lang="en-US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69111F22-2A9B-4865-B2B5-3EDB33AE23AC}"/>
              </a:ext>
            </a:extLst>
          </p:cNvPr>
          <p:cNvSpPr/>
          <p:nvPr/>
        </p:nvSpPr>
        <p:spPr>
          <a:xfrm>
            <a:off x="5638220" y="5893753"/>
            <a:ext cx="1879156" cy="6766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ea typeface="+mn-lt"/>
                <a:cs typeface="+mn-lt"/>
              </a:rPr>
              <a:t>6.2 Search results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5D9DCAE-CCC2-44AA-8639-AD1C61A2207B}"/>
              </a:ext>
            </a:extLst>
          </p:cNvPr>
          <p:cNvCxnSpPr>
            <a:cxnSpLocks/>
          </p:cNvCxnSpPr>
          <p:nvPr/>
        </p:nvCxnSpPr>
        <p:spPr>
          <a:xfrm>
            <a:off x="6618698" y="5242671"/>
            <a:ext cx="6261" cy="5903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E4ECD93-F863-44DE-9FBC-A037C583D9B7}"/>
              </a:ext>
            </a:extLst>
          </p:cNvPr>
          <p:cNvCxnSpPr>
            <a:cxnSpLocks/>
          </p:cNvCxnSpPr>
          <p:nvPr/>
        </p:nvCxnSpPr>
        <p:spPr>
          <a:xfrm>
            <a:off x="10332928" y="2150429"/>
            <a:ext cx="6261" cy="7995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A364B949-B91D-43CB-BFBA-25856DB3763B}"/>
              </a:ext>
            </a:extLst>
          </p:cNvPr>
          <p:cNvSpPr/>
          <p:nvPr/>
        </p:nvSpPr>
        <p:spPr>
          <a:xfrm>
            <a:off x="8608494" y="3615974"/>
            <a:ext cx="1710324" cy="5949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5.1.1 View My Account</a:t>
            </a:r>
            <a:endParaRPr lang="en-US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C2F9DD1-3920-4BD5-98F7-05E5DBA1F1FD}"/>
              </a:ext>
            </a:extLst>
          </p:cNvPr>
          <p:cNvCxnSpPr>
            <a:cxnSpLocks/>
          </p:cNvCxnSpPr>
          <p:nvPr/>
        </p:nvCxnSpPr>
        <p:spPr>
          <a:xfrm flipH="1">
            <a:off x="9184167" y="4287682"/>
            <a:ext cx="279489" cy="9996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Minus Sign 43">
            <a:extLst>
              <a:ext uri="{FF2B5EF4-FFF2-40B4-BE49-F238E27FC236}">
                <a16:creationId xmlns:a16="http://schemas.microsoft.com/office/drawing/2014/main" id="{E49F2869-3B92-4139-B391-05EC7A146F50}"/>
              </a:ext>
            </a:extLst>
          </p:cNvPr>
          <p:cNvSpPr/>
          <p:nvPr/>
        </p:nvSpPr>
        <p:spPr>
          <a:xfrm>
            <a:off x="8740809" y="2790041"/>
            <a:ext cx="3181350" cy="4381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B4CBE17C-0977-412E-8488-40E2139CE291}"/>
              </a:ext>
            </a:extLst>
          </p:cNvPr>
          <p:cNvSpPr/>
          <p:nvPr/>
        </p:nvSpPr>
        <p:spPr>
          <a:xfrm>
            <a:off x="10467190" y="3615974"/>
            <a:ext cx="1672224" cy="5949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5.2.1 Subscribe</a:t>
            </a:r>
            <a:r>
              <a:rPr lang="en-US" dirty="0">
                <a:ea typeface="+mn-lt"/>
                <a:cs typeface="+mn-lt"/>
              </a:rPr>
              <a:t> To Service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A9D2C57-49A7-4C7F-9265-9EEEFD0CCB36}"/>
              </a:ext>
            </a:extLst>
          </p:cNvPr>
          <p:cNvCxnSpPr>
            <a:cxnSpLocks/>
          </p:cNvCxnSpPr>
          <p:nvPr/>
        </p:nvCxnSpPr>
        <p:spPr>
          <a:xfrm>
            <a:off x="9524736" y="3140506"/>
            <a:ext cx="6261" cy="4281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55658DFA-8575-4359-A562-C57F9BF9BC7A}"/>
              </a:ext>
            </a:extLst>
          </p:cNvPr>
          <p:cNvSpPr/>
          <p:nvPr/>
        </p:nvSpPr>
        <p:spPr>
          <a:xfrm>
            <a:off x="9929614" y="5537865"/>
            <a:ext cx="2209800" cy="8953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a typeface="+mn-lt"/>
                <a:cs typeface="+mn-lt"/>
              </a:rPr>
              <a:t>5.2.2 Make A Subscription Payment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A7D225F-9D51-4924-B5E3-D4B4D0100B91}"/>
              </a:ext>
            </a:extLst>
          </p:cNvPr>
          <p:cNvCxnSpPr>
            <a:cxnSpLocks/>
          </p:cNvCxnSpPr>
          <p:nvPr/>
        </p:nvCxnSpPr>
        <p:spPr>
          <a:xfrm>
            <a:off x="11129894" y="3140506"/>
            <a:ext cx="6261" cy="4281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ECD976F-B733-4FD3-88D8-A65C00F7F685}"/>
              </a:ext>
            </a:extLst>
          </p:cNvPr>
          <p:cNvCxnSpPr>
            <a:cxnSpLocks/>
          </p:cNvCxnSpPr>
          <p:nvPr/>
        </p:nvCxnSpPr>
        <p:spPr>
          <a:xfrm>
            <a:off x="11181613" y="4244103"/>
            <a:ext cx="6261" cy="12186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F78524F-F8AF-415B-AFB8-56129714FBBD}"/>
              </a:ext>
            </a:extLst>
          </p:cNvPr>
          <p:cNvSpPr/>
          <p:nvPr/>
        </p:nvSpPr>
        <p:spPr>
          <a:xfrm>
            <a:off x="8077676" y="5391935"/>
            <a:ext cx="1651219" cy="11173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5.1.2 Edit Account Information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19C39B4-C0C7-4F43-9056-4AB62C6E7BDB}"/>
              </a:ext>
            </a:extLst>
          </p:cNvPr>
          <p:cNvSpPr txBox="1"/>
          <p:nvPr/>
        </p:nvSpPr>
        <p:spPr>
          <a:xfrm>
            <a:off x="4721138" y="201330"/>
            <a:ext cx="274319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u="sng" dirty="0">
                <a:ea typeface="+mn-lt"/>
                <a:cs typeface="+mn-lt"/>
              </a:rPr>
              <a:t>Activity Diagram</a:t>
            </a:r>
            <a:endParaRPr lang="en-US" dirty="0">
              <a:ea typeface="+mn-lt"/>
              <a:cs typeface="+mn-lt"/>
            </a:endParaRPr>
          </a:p>
          <a:p>
            <a:pPr algn="ctr"/>
            <a:r>
              <a:rPr lang="en-US" b="1" dirty="0">
                <a:ea typeface="+mn-lt"/>
                <a:cs typeface="+mn-lt"/>
              </a:rPr>
              <a:t>Employers/Freelance Recruiters</a:t>
            </a:r>
          </a:p>
          <a:p>
            <a:pPr algn="l"/>
            <a:endParaRPr lang="en-US" dirty="0">
              <a:cs typeface="Calibri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F2D2B0F-347C-4D90-96D5-E3C5F225EDB9}"/>
              </a:ext>
            </a:extLst>
          </p:cNvPr>
          <p:cNvCxnSpPr>
            <a:cxnSpLocks/>
          </p:cNvCxnSpPr>
          <p:nvPr/>
        </p:nvCxnSpPr>
        <p:spPr>
          <a:xfrm flipV="1">
            <a:off x="1449367" y="2080105"/>
            <a:ext cx="615993" cy="127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27A6EEE-A503-44FF-9A0D-B892F7DDB41D}"/>
              </a:ext>
            </a:extLst>
          </p:cNvPr>
          <p:cNvSpPr/>
          <p:nvPr/>
        </p:nvSpPr>
        <p:spPr>
          <a:xfrm>
            <a:off x="3444134" y="1058970"/>
            <a:ext cx="1367424" cy="5949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1. Login</a:t>
            </a:r>
            <a:endParaRPr lang="en-US" dirty="0"/>
          </a:p>
        </p:txBody>
      </p:sp>
      <p:sp>
        <p:nvSpPr>
          <p:cNvPr id="12" name="Minus Sign 11">
            <a:extLst>
              <a:ext uri="{FF2B5EF4-FFF2-40B4-BE49-F238E27FC236}">
                <a16:creationId xmlns:a16="http://schemas.microsoft.com/office/drawing/2014/main" id="{87D29CE4-008F-4A1D-82C9-841BFB19B997}"/>
              </a:ext>
            </a:extLst>
          </p:cNvPr>
          <p:cNvSpPr/>
          <p:nvPr/>
        </p:nvSpPr>
        <p:spPr>
          <a:xfrm rot="5400000">
            <a:off x="1060927" y="1932530"/>
            <a:ext cx="2327752" cy="438411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38BBEBF-5890-44D7-96D1-082A82BA35CC}"/>
              </a:ext>
            </a:extLst>
          </p:cNvPr>
          <p:cNvCxnSpPr>
            <a:cxnSpLocks/>
          </p:cNvCxnSpPr>
          <p:nvPr/>
        </p:nvCxnSpPr>
        <p:spPr>
          <a:xfrm>
            <a:off x="2351370" y="1417138"/>
            <a:ext cx="987468" cy="62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FC5ED90-F278-41B7-8444-03880F37DCFD}"/>
              </a:ext>
            </a:extLst>
          </p:cNvPr>
          <p:cNvCxnSpPr>
            <a:cxnSpLocks/>
          </p:cNvCxnSpPr>
          <p:nvPr/>
        </p:nvCxnSpPr>
        <p:spPr>
          <a:xfrm>
            <a:off x="2351371" y="2033001"/>
            <a:ext cx="987468" cy="62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6D9384F-FFD4-48B4-972E-C89F917AC765}"/>
              </a:ext>
            </a:extLst>
          </p:cNvPr>
          <p:cNvSpPr/>
          <p:nvPr/>
        </p:nvSpPr>
        <p:spPr>
          <a:xfrm>
            <a:off x="3444134" y="1800093"/>
            <a:ext cx="1367424" cy="5636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2. Sign Up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480C16D-FBB3-49B6-AE38-E58D6C742E43}"/>
              </a:ext>
            </a:extLst>
          </p:cNvPr>
          <p:cNvCxnSpPr>
            <a:cxnSpLocks/>
          </p:cNvCxnSpPr>
          <p:nvPr/>
        </p:nvCxnSpPr>
        <p:spPr>
          <a:xfrm>
            <a:off x="4924163" y="1426662"/>
            <a:ext cx="904221" cy="3357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55CE9E4-838F-42D1-AAAE-006F0B0636E8}"/>
              </a:ext>
            </a:extLst>
          </p:cNvPr>
          <p:cNvCxnSpPr>
            <a:cxnSpLocks/>
          </p:cNvCxnSpPr>
          <p:nvPr/>
        </p:nvCxnSpPr>
        <p:spPr>
          <a:xfrm flipV="1">
            <a:off x="4919207" y="1895345"/>
            <a:ext cx="909179" cy="2002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E0E6CC5-A6AB-4FB8-9AA7-4AAF873AFC7F}"/>
              </a:ext>
            </a:extLst>
          </p:cNvPr>
          <p:cNvSpPr/>
          <p:nvPr/>
        </p:nvSpPr>
        <p:spPr>
          <a:xfrm>
            <a:off x="5846652" y="1485115"/>
            <a:ext cx="1472199" cy="6045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4.Dashboard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409ACCF-5AB5-40D6-A49D-5D6482683D1B}"/>
              </a:ext>
            </a:extLst>
          </p:cNvPr>
          <p:cNvCxnSpPr>
            <a:cxnSpLocks/>
          </p:cNvCxnSpPr>
          <p:nvPr/>
        </p:nvCxnSpPr>
        <p:spPr>
          <a:xfrm flipV="1">
            <a:off x="7873259" y="1727027"/>
            <a:ext cx="2049569" cy="41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38B22BE7-E019-4497-81C8-6FB6BF9DAEFD}"/>
              </a:ext>
            </a:extLst>
          </p:cNvPr>
          <p:cNvSpPr/>
          <p:nvPr/>
        </p:nvSpPr>
        <p:spPr>
          <a:xfrm>
            <a:off x="10029039" y="1408915"/>
            <a:ext cx="1605549" cy="5854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5. Account</a:t>
            </a:r>
            <a:endParaRPr lang="en-US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1E595F4-8528-4227-8AD1-C12046875419}"/>
              </a:ext>
            </a:extLst>
          </p:cNvPr>
          <p:cNvCxnSpPr>
            <a:cxnSpLocks/>
          </p:cNvCxnSpPr>
          <p:nvPr/>
        </p:nvCxnSpPr>
        <p:spPr>
          <a:xfrm>
            <a:off x="10828442" y="2137242"/>
            <a:ext cx="6261" cy="7995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D037E56B-8021-4032-AA3F-3EC8F89DB6B9}"/>
              </a:ext>
            </a:extLst>
          </p:cNvPr>
          <p:cNvSpPr/>
          <p:nvPr/>
        </p:nvSpPr>
        <p:spPr>
          <a:xfrm>
            <a:off x="10029039" y="3089881"/>
            <a:ext cx="1710324" cy="5949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5.1 View My Account</a:t>
            </a:r>
            <a:endParaRPr lang="en-US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41CA170-617A-4B69-BC35-536C1DF02A8D}"/>
              </a:ext>
            </a:extLst>
          </p:cNvPr>
          <p:cNvCxnSpPr>
            <a:cxnSpLocks/>
          </p:cNvCxnSpPr>
          <p:nvPr/>
        </p:nvCxnSpPr>
        <p:spPr>
          <a:xfrm>
            <a:off x="6571074" y="2136471"/>
            <a:ext cx="6261" cy="6114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BC1D4BB1-339F-44FE-A7B8-E28FEA5104D2}"/>
              </a:ext>
            </a:extLst>
          </p:cNvPr>
          <p:cNvSpPr/>
          <p:nvPr/>
        </p:nvSpPr>
        <p:spPr>
          <a:xfrm>
            <a:off x="3444133" y="2499463"/>
            <a:ext cx="1367424" cy="5949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3. FAQ</a:t>
            </a:r>
            <a:endParaRPr lang="en-US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3E1BAD0-B122-41C0-9B64-DEF2CF020865}"/>
              </a:ext>
            </a:extLst>
          </p:cNvPr>
          <p:cNvCxnSpPr>
            <a:cxnSpLocks/>
          </p:cNvCxnSpPr>
          <p:nvPr/>
        </p:nvCxnSpPr>
        <p:spPr>
          <a:xfrm>
            <a:off x="2351371" y="2742808"/>
            <a:ext cx="987468" cy="62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1B0A81D-54B7-422C-9905-0B74ABC9F37B}"/>
              </a:ext>
            </a:extLst>
          </p:cNvPr>
          <p:cNvCxnSpPr>
            <a:cxnSpLocks/>
          </p:cNvCxnSpPr>
          <p:nvPr/>
        </p:nvCxnSpPr>
        <p:spPr>
          <a:xfrm flipH="1">
            <a:off x="10828442" y="3886200"/>
            <a:ext cx="1" cy="9996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FEEA3E38-C750-40B0-84FE-02707E00498F}"/>
              </a:ext>
            </a:extLst>
          </p:cNvPr>
          <p:cNvSpPr/>
          <p:nvPr/>
        </p:nvSpPr>
        <p:spPr>
          <a:xfrm>
            <a:off x="10029040" y="4983986"/>
            <a:ext cx="1710324" cy="12212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5.2 Edit Account Information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27B46880-4F74-4782-88D0-9062BC94EF86}"/>
              </a:ext>
            </a:extLst>
          </p:cNvPr>
          <p:cNvSpPr/>
          <p:nvPr/>
        </p:nvSpPr>
        <p:spPr>
          <a:xfrm>
            <a:off x="2576705" y="5267844"/>
            <a:ext cx="2285999" cy="6158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ea typeface="+mn-lt"/>
                <a:cs typeface="+mn-lt"/>
              </a:rPr>
              <a:t>6.2 Make promotion payment</a:t>
            </a:r>
            <a:endParaRPr lang="en-US" dirty="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4613EAA3-2797-4519-BB6A-683B1CCC0B6B}"/>
              </a:ext>
            </a:extLst>
          </p:cNvPr>
          <p:cNvSpPr/>
          <p:nvPr/>
        </p:nvSpPr>
        <p:spPr>
          <a:xfrm>
            <a:off x="5653541" y="4146634"/>
            <a:ext cx="2216191" cy="6766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ea typeface="+mn-lt"/>
                <a:cs typeface="+mn-lt"/>
              </a:rPr>
              <a:t>6.1 Add Job filters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2CAC0F6F-FA78-4C4D-9DCE-37FE1B0E477F}"/>
              </a:ext>
            </a:extLst>
          </p:cNvPr>
          <p:cNvSpPr/>
          <p:nvPr/>
        </p:nvSpPr>
        <p:spPr>
          <a:xfrm>
            <a:off x="5601609" y="2802826"/>
            <a:ext cx="2045917" cy="5845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6. </a:t>
            </a:r>
            <a:r>
              <a:rPr lang="en-US" dirty="0">
                <a:ea typeface="+mn-lt"/>
                <a:cs typeface="+mn-lt"/>
              </a:rPr>
              <a:t>Add Job Details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12A7B00B-C382-4EB7-A29A-25BCB2C35D46}"/>
              </a:ext>
            </a:extLst>
          </p:cNvPr>
          <p:cNvSpPr/>
          <p:nvPr/>
        </p:nvSpPr>
        <p:spPr>
          <a:xfrm>
            <a:off x="2680174" y="4213440"/>
            <a:ext cx="1993725" cy="5949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ea typeface="+mn-lt"/>
                <a:cs typeface="+mn-lt"/>
              </a:rPr>
              <a:t>6.3 Post a Job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AA18BF0-8ED1-403B-BB69-60EF5F910197}"/>
              </a:ext>
            </a:extLst>
          </p:cNvPr>
          <p:cNvCxnSpPr>
            <a:cxnSpLocks/>
          </p:cNvCxnSpPr>
          <p:nvPr/>
        </p:nvCxnSpPr>
        <p:spPr>
          <a:xfrm>
            <a:off x="6618698" y="3526337"/>
            <a:ext cx="15786" cy="5499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11166D5-030E-414E-9BB2-4D7BEEB786A4}"/>
              </a:ext>
            </a:extLst>
          </p:cNvPr>
          <p:cNvCxnSpPr>
            <a:cxnSpLocks/>
          </p:cNvCxnSpPr>
          <p:nvPr/>
        </p:nvCxnSpPr>
        <p:spPr>
          <a:xfrm flipH="1">
            <a:off x="5086215" y="5578387"/>
            <a:ext cx="515656" cy="62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4E9DC4E-3C24-4B7E-8C07-904FBB5E1D0E}"/>
              </a:ext>
            </a:extLst>
          </p:cNvPr>
          <p:cNvCxnSpPr>
            <a:cxnSpLocks/>
          </p:cNvCxnSpPr>
          <p:nvPr/>
        </p:nvCxnSpPr>
        <p:spPr>
          <a:xfrm flipV="1">
            <a:off x="789136" y="4575261"/>
            <a:ext cx="13962" cy="21307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947C81C-99CF-49D0-89D9-9F548F6BA893}"/>
              </a:ext>
            </a:extLst>
          </p:cNvPr>
          <p:cNvCxnSpPr>
            <a:cxnSpLocks/>
          </p:cNvCxnSpPr>
          <p:nvPr/>
        </p:nvCxnSpPr>
        <p:spPr>
          <a:xfrm flipH="1" flipV="1">
            <a:off x="3676384" y="4823432"/>
            <a:ext cx="3264" cy="3211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345C468-FA6D-4BA7-980D-2B5CDD8287F6}"/>
              </a:ext>
            </a:extLst>
          </p:cNvPr>
          <p:cNvCxnSpPr>
            <a:cxnSpLocks/>
          </p:cNvCxnSpPr>
          <p:nvPr/>
        </p:nvCxnSpPr>
        <p:spPr>
          <a:xfrm flipH="1" flipV="1">
            <a:off x="3285858" y="3815348"/>
            <a:ext cx="327114" cy="3291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95CD8839-E325-428F-A7C5-4573D06321CA}"/>
              </a:ext>
            </a:extLst>
          </p:cNvPr>
          <p:cNvSpPr/>
          <p:nvPr/>
        </p:nvSpPr>
        <p:spPr>
          <a:xfrm>
            <a:off x="381000" y="1619250"/>
            <a:ext cx="9525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Start</a:t>
            </a:r>
            <a:endParaRPr lang="en-US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C500C02D-6E55-4897-8571-4AA200A2C445}"/>
              </a:ext>
            </a:extLst>
          </p:cNvPr>
          <p:cNvSpPr/>
          <p:nvPr/>
        </p:nvSpPr>
        <p:spPr>
          <a:xfrm>
            <a:off x="2486024" y="3162300"/>
            <a:ext cx="962025" cy="723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End</a:t>
            </a:r>
            <a:endParaRPr lang="en-US" dirty="0"/>
          </a:p>
        </p:txBody>
      </p:sp>
      <p:sp>
        <p:nvSpPr>
          <p:cNvPr id="73" name="Flowchart: Decision 72">
            <a:extLst>
              <a:ext uri="{FF2B5EF4-FFF2-40B4-BE49-F238E27FC236}">
                <a16:creationId xmlns:a16="http://schemas.microsoft.com/office/drawing/2014/main" id="{19664888-6F2C-499C-A255-48B9DF511C5E}"/>
              </a:ext>
            </a:extLst>
          </p:cNvPr>
          <p:cNvSpPr/>
          <p:nvPr/>
        </p:nvSpPr>
        <p:spPr>
          <a:xfrm>
            <a:off x="5600700" y="4865751"/>
            <a:ext cx="2295525" cy="141922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Promote It ?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B8069A1-B817-4B2F-8CCA-BB8B5BD8575E}"/>
              </a:ext>
            </a:extLst>
          </p:cNvPr>
          <p:cNvSpPr txBox="1"/>
          <p:nvPr/>
        </p:nvSpPr>
        <p:spPr>
          <a:xfrm>
            <a:off x="5153025" y="524827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Yes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998C415-0F71-4CA5-9FD6-ECCD76BBD082}"/>
              </a:ext>
            </a:extLst>
          </p:cNvPr>
          <p:cNvCxnSpPr>
            <a:cxnSpLocks/>
          </p:cNvCxnSpPr>
          <p:nvPr/>
        </p:nvCxnSpPr>
        <p:spPr>
          <a:xfrm flipV="1">
            <a:off x="849291" y="4547080"/>
            <a:ext cx="1768518" cy="127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86475E6-9843-4177-9ADB-44B58E3C1B62}"/>
              </a:ext>
            </a:extLst>
          </p:cNvPr>
          <p:cNvCxnSpPr>
            <a:cxnSpLocks/>
          </p:cNvCxnSpPr>
          <p:nvPr/>
        </p:nvCxnSpPr>
        <p:spPr>
          <a:xfrm>
            <a:off x="6754791" y="6350566"/>
            <a:ext cx="6393" cy="3967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97365690-7E42-47C0-ABA0-9885F4613113}"/>
              </a:ext>
            </a:extLst>
          </p:cNvPr>
          <p:cNvSpPr txBox="1"/>
          <p:nvPr/>
        </p:nvSpPr>
        <p:spPr>
          <a:xfrm>
            <a:off x="6238875" y="62865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No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FFA2971-F17C-4909-8DC8-8C91B539746E}"/>
              </a:ext>
            </a:extLst>
          </p:cNvPr>
          <p:cNvCxnSpPr>
            <a:cxnSpLocks/>
          </p:cNvCxnSpPr>
          <p:nvPr/>
        </p:nvCxnSpPr>
        <p:spPr>
          <a:xfrm flipH="1">
            <a:off x="846159" y="6722041"/>
            <a:ext cx="5861007" cy="157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9443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</TotalTime>
  <Words>119</Words>
  <Application>Microsoft Office PowerPoint</Application>
  <PresentationFormat>Widescreen</PresentationFormat>
  <Paragraphs>37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adam</cp:lastModifiedBy>
  <cp:revision>431</cp:revision>
  <dcterms:created xsi:type="dcterms:W3CDTF">2020-10-03T17:29:55Z</dcterms:created>
  <dcterms:modified xsi:type="dcterms:W3CDTF">2020-10-04T18:37:27Z</dcterms:modified>
</cp:coreProperties>
</file>