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0EE1-45A8-487B-84CE-121740120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0C1E-3119-4723-A9E4-F3AFD9BD9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230E-B94E-4447-ADA9-8D6F336E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5CCE-F33B-4369-B783-34D5B745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1557-CC03-492F-A3D5-1C1FFB92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96AE-D5A8-4AC3-9167-F5EE3FE3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8AB22-0D81-4AEA-B549-39A19B456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BFA3-0374-4B98-A5C4-6E68F03C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B920-6FE0-4554-A5C6-3871E7A4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F42B-3A50-4699-87DA-90C701C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F8481-87AC-4BD8-8375-594035B46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B1604-3374-42CC-9DE1-8184A73F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EA19-5004-4D56-9F35-1F284CBE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A594-DA6F-401A-9BE6-BD84CBC7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942F-BE6C-4C2C-9578-329AB381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A6AE-8962-4EC2-9018-0D55D26D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A2BD-21E0-4384-830E-5AA013EB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0FEE-7059-47BB-9151-8261ED08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6AC7-3068-4A6C-827E-E21B03E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661C-76E7-46B1-9CC6-995B5C73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8D08-DD5F-4330-A0C3-878795B2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AF76A-8092-4465-BFD3-1D6DE50A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F36F-456B-48B3-B082-0B97A1D5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7F4F-9917-4D59-9327-813E309E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B8D7-56DE-4864-81D9-80DD889D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A678-9FE3-4E48-A269-9F64B433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C48B-2890-4AE3-993F-CEDFD4107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530C4-DB9E-42A6-9AB0-1D24C22A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7BCBC-8C24-42F8-B26F-B5BC7F54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7A0C-B5ED-4FA6-A666-11F0B5E1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A281A-5A6A-4124-8892-4B51EF15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E3A2-46D6-4691-8ABD-7350C82D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FEEE4-87D6-42CC-81EE-11478194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9D20D-1C57-46C9-AE0D-28B9CFCA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D49DD-D667-4BE6-87C2-451EDFD6D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84692-D287-4C3A-B8F4-A561DA438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12B12-F5B1-43C2-90D5-27C5EC2F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E81B1-39A8-40BF-A40F-AEB3A767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7915C-75B8-492D-8DA9-C50160E1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4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BAF5-8063-488A-B612-2779BD0F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2B824-75E2-4EC7-B997-AB194FDC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D24AC-6243-4008-A192-0062904A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6B0-68A1-4F49-878C-0F934AD7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61D4-1E17-4B4D-955D-C4ADF700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97F83-6FB6-44AB-A02A-D72570A6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F824E-0C0F-4EF5-B4DD-413ED999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901A-2AD5-4A39-9E06-6315EC2C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F8CE-F629-4861-BE4B-9F68BF04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5F34D-BEBF-4AF1-8E23-D2132E317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8D511-8C54-4272-95B7-6CB16DBD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9CFD4-6D31-4B4C-B75A-1B1FC7C2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9817E-57AA-44A1-9FDB-A1370FA3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4D18-6D99-4257-8362-788DB153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8364F-AD0E-4393-8E8A-3363AD7C8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25D03-DEED-49D6-AA50-5E889482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2C3E-1417-4327-9655-7718CA47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00279-3873-4A21-A6E1-596402EE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747BF-C2D0-4E12-A781-2DA5F0DF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1FE6F-47D2-432C-B203-0A5E0F0E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5A99B-6813-4455-9502-FC6DDD0B1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D1044-02DE-438D-BD43-CE8424522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CB3F-3D2B-408D-B6A9-0071AFF4D60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8F1B-2FD4-48E1-9A2F-002C5AEDA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7D3D-4671-47E2-B2A5-EFE161EC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66D71-CFCB-4CA7-A62F-27974D1B572B}"/>
              </a:ext>
            </a:extLst>
          </p:cNvPr>
          <p:cNvSpPr txBox="1"/>
          <p:nvPr/>
        </p:nvSpPr>
        <p:spPr>
          <a:xfrm>
            <a:off x="255426" y="130629"/>
            <a:ext cx="304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Jobster</a:t>
            </a:r>
            <a:endParaRPr lang="en-US" dirty="0"/>
          </a:p>
          <a:p>
            <a:r>
              <a:rPr lang="en-US" dirty="0"/>
              <a:t>Use Case Diagram</a:t>
            </a:r>
          </a:p>
          <a:p>
            <a:r>
              <a:rPr lang="en-US" dirty="0"/>
              <a:t>Module: 02. Job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19023-A38D-4CEE-968D-F8F7C2DF01FA}"/>
              </a:ext>
            </a:extLst>
          </p:cNvPr>
          <p:cNvSpPr txBox="1"/>
          <p:nvPr/>
        </p:nvSpPr>
        <p:spPr>
          <a:xfrm>
            <a:off x="4659085" y="407628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867392-713F-4C28-93B6-8B304201AF42}"/>
              </a:ext>
            </a:extLst>
          </p:cNvPr>
          <p:cNvSpPr/>
          <p:nvPr/>
        </p:nvSpPr>
        <p:spPr>
          <a:xfrm>
            <a:off x="4659085" y="1396859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09C8E-61F8-438C-B60A-E46BF59DBF36}"/>
              </a:ext>
            </a:extLst>
          </p:cNvPr>
          <p:cNvSpPr txBox="1"/>
          <p:nvPr/>
        </p:nvSpPr>
        <p:spPr>
          <a:xfrm>
            <a:off x="5043486" y="1607480"/>
            <a:ext cx="21050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02.01 Search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6870EE-133C-4066-B637-577661CD299A}"/>
              </a:ext>
            </a:extLst>
          </p:cNvPr>
          <p:cNvSpPr/>
          <p:nvPr/>
        </p:nvSpPr>
        <p:spPr>
          <a:xfrm>
            <a:off x="4659085" y="2206483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D6D5D-1567-4300-A2AF-646C33475A94}"/>
              </a:ext>
            </a:extLst>
          </p:cNvPr>
          <p:cNvSpPr txBox="1"/>
          <p:nvPr/>
        </p:nvSpPr>
        <p:spPr>
          <a:xfrm>
            <a:off x="5043486" y="2293262"/>
            <a:ext cx="21050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02.02 </a:t>
            </a:r>
            <a:r>
              <a:rPr lang="en-US" dirty="0">
                <a:ea typeface="+mn-lt"/>
                <a:cs typeface="+mn-lt"/>
              </a:rPr>
              <a:t>Search </a:t>
            </a:r>
            <a:r>
              <a:rPr lang="en-US" dirty="0"/>
              <a:t>Sort/</a:t>
            </a:r>
          </a:p>
          <a:p>
            <a:pPr algn="ctr"/>
            <a:r>
              <a:rPr lang="en-US" dirty="0"/>
              <a:t>Filter 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E16D74-9370-49CD-ABCF-75AA4FC4E0B3}"/>
              </a:ext>
            </a:extLst>
          </p:cNvPr>
          <p:cNvSpPr/>
          <p:nvPr/>
        </p:nvSpPr>
        <p:spPr>
          <a:xfrm>
            <a:off x="4659085" y="3029320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FE385-31B1-4B21-80B3-A9714A0FEC40}"/>
              </a:ext>
            </a:extLst>
          </p:cNvPr>
          <p:cNvSpPr txBox="1"/>
          <p:nvPr/>
        </p:nvSpPr>
        <p:spPr>
          <a:xfrm>
            <a:off x="5043486" y="3232014"/>
            <a:ext cx="21050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02.03 Search Results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C3E96-9EB7-45EF-B003-5EDDA59BB102}"/>
              </a:ext>
            </a:extLst>
          </p:cNvPr>
          <p:cNvSpPr/>
          <p:nvPr/>
        </p:nvSpPr>
        <p:spPr>
          <a:xfrm>
            <a:off x="4659085" y="3838944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F8D78-E279-4D16-A843-9FD221D80767}"/>
              </a:ext>
            </a:extLst>
          </p:cNvPr>
          <p:cNvSpPr txBox="1"/>
          <p:nvPr/>
        </p:nvSpPr>
        <p:spPr>
          <a:xfrm>
            <a:off x="5043486" y="3932111"/>
            <a:ext cx="21050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02.04 Detailed Job View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B98810-7A60-4600-804E-90CD957416ED}"/>
              </a:ext>
            </a:extLst>
          </p:cNvPr>
          <p:cNvSpPr/>
          <p:nvPr/>
        </p:nvSpPr>
        <p:spPr>
          <a:xfrm>
            <a:off x="4659085" y="4648567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134DC-659B-46DE-BAB9-E670170060EE}"/>
              </a:ext>
            </a:extLst>
          </p:cNvPr>
          <p:cNvSpPr txBox="1"/>
          <p:nvPr/>
        </p:nvSpPr>
        <p:spPr>
          <a:xfrm>
            <a:off x="5043486" y="4741179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02.05 Save Favorite Job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55F562-8773-4736-9009-DB23E967DB57}"/>
              </a:ext>
            </a:extLst>
          </p:cNvPr>
          <p:cNvSpPr/>
          <p:nvPr/>
        </p:nvSpPr>
        <p:spPr>
          <a:xfrm>
            <a:off x="4659085" y="5461878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73E86-7C7A-49D2-8796-32C1F43D17CD}"/>
              </a:ext>
            </a:extLst>
          </p:cNvPr>
          <p:cNvSpPr txBox="1"/>
          <p:nvPr/>
        </p:nvSpPr>
        <p:spPr>
          <a:xfrm>
            <a:off x="5043486" y="5672499"/>
            <a:ext cx="21050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02.06 Apply</a:t>
            </a:r>
          </a:p>
        </p:txBody>
      </p:sp>
      <p:pic>
        <p:nvPicPr>
          <p:cNvPr id="34" name="Google Shape;121;p14">
            <a:extLst>
              <a:ext uri="{FF2B5EF4-FFF2-40B4-BE49-F238E27FC236}">
                <a16:creationId xmlns:a16="http://schemas.microsoft.com/office/drawing/2014/main" id="{0D05DDBA-B918-4CAA-88BC-C14EECEA94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47589" y="3059699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D82F3A-F8F6-4CB8-9C7D-B91593F16C01}"/>
              </a:ext>
            </a:extLst>
          </p:cNvPr>
          <p:cNvSpPr txBox="1"/>
          <p:nvPr/>
        </p:nvSpPr>
        <p:spPr>
          <a:xfrm>
            <a:off x="10320254" y="3914618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pic>
        <p:nvPicPr>
          <p:cNvPr id="37" name="Google Shape;121;p14">
            <a:extLst>
              <a:ext uri="{FF2B5EF4-FFF2-40B4-BE49-F238E27FC236}">
                <a16:creationId xmlns:a16="http://schemas.microsoft.com/office/drawing/2014/main" id="{EE322D57-8116-4E8C-91B5-4F52533934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0616" y="314306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C8CD41B-5E1E-4789-905A-F07C0EDFEF02}"/>
              </a:ext>
            </a:extLst>
          </p:cNvPr>
          <p:cNvSpPr txBox="1"/>
          <p:nvPr/>
        </p:nvSpPr>
        <p:spPr>
          <a:xfrm>
            <a:off x="1196857" y="4141014"/>
            <a:ext cx="1301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Help Desk and Operations Manager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F81BD3-21F8-4627-8856-294DEC2BBC85}"/>
              </a:ext>
            </a:extLst>
          </p:cNvPr>
          <p:cNvCxnSpPr>
            <a:cxnSpLocks/>
          </p:cNvCxnSpPr>
          <p:nvPr/>
        </p:nvCxnSpPr>
        <p:spPr>
          <a:xfrm flipH="1" flipV="1">
            <a:off x="7742760" y="1967835"/>
            <a:ext cx="2658541" cy="121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CE369C-B41B-40B0-A7A1-C547F5A7B399}"/>
              </a:ext>
            </a:extLst>
          </p:cNvPr>
          <p:cNvCxnSpPr>
            <a:cxnSpLocks/>
          </p:cNvCxnSpPr>
          <p:nvPr/>
        </p:nvCxnSpPr>
        <p:spPr>
          <a:xfrm flipH="1" flipV="1">
            <a:off x="7667625" y="3375030"/>
            <a:ext cx="2721531" cy="7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6098BD-A825-450B-BD09-C6C5231DD93C}"/>
              </a:ext>
            </a:extLst>
          </p:cNvPr>
          <p:cNvCxnSpPr>
            <a:cxnSpLocks/>
          </p:cNvCxnSpPr>
          <p:nvPr/>
        </p:nvCxnSpPr>
        <p:spPr>
          <a:xfrm flipH="1" flipV="1">
            <a:off x="7667625" y="2683950"/>
            <a:ext cx="2733677" cy="62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52AE3A-DF0C-4ED6-A703-B13E35089963}"/>
              </a:ext>
            </a:extLst>
          </p:cNvPr>
          <p:cNvCxnSpPr>
            <a:cxnSpLocks/>
          </p:cNvCxnSpPr>
          <p:nvPr/>
        </p:nvCxnSpPr>
        <p:spPr>
          <a:xfrm flipH="1">
            <a:off x="7683476" y="3596212"/>
            <a:ext cx="2715207" cy="47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A5A168-1D7D-464D-97B5-F99219278FDE}"/>
              </a:ext>
            </a:extLst>
          </p:cNvPr>
          <p:cNvCxnSpPr>
            <a:cxnSpLocks/>
          </p:cNvCxnSpPr>
          <p:nvPr/>
        </p:nvCxnSpPr>
        <p:spPr>
          <a:xfrm flipH="1">
            <a:off x="7683476" y="3747609"/>
            <a:ext cx="2688268" cy="107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869D26-E8BC-449C-8D26-6B11CBE91597}"/>
              </a:ext>
            </a:extLst>
          </p:cNvPr>
          <p:cNvCxnSpPr>
            <a:cxnSpLocks/>
          </p:cNvCxnSpPr>
          <p:nvPr/>
        </p:nvCxnSpPr>
        <p:spPr>
          <a:xfrm flipH="1">
            <a:off x="7653053" y="3896046"/>
            <a:ext cx="2736103" cy="186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69164D-B4C8-4D27-B119-BB21CFB8398B}"/>
              </a:ext>
            </a:extLst>
          </p:cNvPr>
          <p:cNvCxnSpPr/>
          <p:nvPr/>
        </p:nvCxnSpPr>
        <p:spPr>
          <a:xfrm flipV="1">
            <a:off x="2286000" y="1857375"/>
            <a:ext cx="2266950" cy="132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68D490-D11C-474B-B3D8-116F327D4FF0}"/>
              </a:ext>
            </a:extLst>
          </p:cNvPr>
          <p:cNvCxnSpPr/>
          <p:nvPr/>
        </p:nvCxnSpPr>
        <p:spPr>
          <a:xfrm flipV="1">
            <a:off x="2286000" y="2683950"/>
            <a:ext cx="2266950" cy="69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0BED3BB-3581-4E3F-B7AF-86560A1B7F74}"/>
              </a:ext>
            </a:extLst>
          </p:cNvPr>
          <p:cNvCxnSpPr/>
          <p:nvPr/>
        </p:nvCxnSpPr>
        <p:spPr>
          <a:xfrm flipV="1">
            <a:off x="2286000" y="3448068"/>
            <a:ext cx="2266950" cy="1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3C4BA64-C816-4F2E-BAC8-1EED242ECCE6}"/>
              </a:ext>
            </a:extLst>
          </p:cNvPr>
          <p:cNvCxnSpPr/>
          <p:nvPr/>
        </p:nvCxnSpPr>
        <p:spPr>
          <a:xfrm>
            <a:off x="2361799" y="3778128"/>
            <a:ext cx="2191151" cy="47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DDE6136-8A6D-4F94-8004-04D795930E62}"/>
              </a:ext>
            </a:extLst>
          </p:cNvPr>
          <p:cNvCxnSpPr/>
          <p:nvPr/>
        </p:nvCxnSpPr>
        <p:spPr>
          <a:xfrm>
            <a:off x="2374918" y="3983347"/>
            <a:ext cx="2149456" cy="96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CC5DF2B-19A1-4758-9801-55EC1B3A1263}"/>
              </a:ext>
            </a:extLst>
          </p:cNvPr>
          <p:cNvCxnSpPr/>
          <p:nvPr/>
        </p:nvCxnSpPr>
        <p:spPr>
          <a:xfrm>
            <a:off x="2361799" y="4105687"/>
            <a:ext cx="2191151" cy="16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72F4997-7C57-43C3-A21B-8CD76AD831E7}"/>
              </a:ext>
            </a:extLst>
          </p:cNvPr>
          <p:cNvSpPr/>
          <p:nvPr/>
        </p:nvSpPr>
        <p:spPr>
          <a:xfrm>
            <a:off x="3533775" y="1053959"/>
            <a:ext cx="5153025" cy="5613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3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66D71-CFCB-4CA7-A62F-27974D1B572B}"/>
              </a:ext>
            </a:extLst>
          </p:cNvPr>
          <p:cNvSpPr txBox="1"/>
          <p:nvPr/>
        </p:nvSpPr>
        <p:spPr>
          <a:xfrm>
            <a:off x="255426" y="130629"/>
            <a:ext cx="348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Jobster</a:t>
            </a:r>
            <a:endParaRPr lang="en-US" dirty="0"/>
          </a:p>
          <a:p>
            <a:r>
              <a:rPr lang="en-US" dirty="0"/>
              <a:t>Use Case Diagram</a:t>
            </a:r>
          </a:p>
          <a:p>
            <a:r>
              <a:rPr lang="en-US" dirty="0"/>
              <a:t>Module: 04. Account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19023-A38D-4CEE-968D-F8F7C2DF01FA}"/>
              </a:ext>
            </a:extLst>
          </p:cNvPr>
          <p:cNvSpPr txBox="1"/>
          <p:nvPr/>
        </p:nvSpPr>
        <p:spPr>
          <a:xfrm>
            <a:off x="4659085" y="407628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867392-713F-4C28-93B6-8B304201AF42}"/>
              </a:ext>
            </a:extLst>
          </p:cNvPr>
          <p:cNvSpPr/>
          <p:nvPr/>
        </p:nvSpPr>
        <p:spPr>
          <a:xfrm>
            <a:off x="4659084" y="1977884"/>
            <a:ext cx="2873829" cy="79057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09C8E-61F8-438C-B60A-E46BF59DBF36}"/>
              </a:ext>
            </a:extLst>
          </p:cNvPr>
          <p:cNvSpPr txBox="1"/>
          <p:nvPr/>
        </p:nvSpPr>
        <p:spPr>
          <a:xfrm>
            <a:off x="5043485" y="2050005"/>
            <a:ext cx="210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04.01 View My Account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6870EE-133C-4066-B637-577661CD299A}"/>
              </a:ext>
            </a:extLst>
          </p:cNvPr>
          <p:cNvSpPr/>
          <p:nvPr/>
        </p:nvSpPr>
        <p:spPr>
          <a:xfrm>
            <a:off x="4659084" y="2787508"/>
            <a:ext cx="2873829" cy="79057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D6D5D-1567-4300-A2AF-646C33475A94}"/>
              </a:ext>
            </a:extLst>
          </p:cNvPr>
          <p:cNvSpPr txBox="1"/>
          <p:nvPr/>
        </p:nvSpPr>
        <p:spPr>
          <a:xfrm>
            <a:off x="5043485" y="2853885"/>
            <a:ext cx="210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04.02 Edit Account Information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E16D74-9370-49CD-ABCF-75AA4FC4E0B3}"/>
              </a:ext>
            </a:extLst>
          </p:cNvPr>
          <p:cNvSpPr/>
          <p:nvPr/>
        </p:nvSpPr>
        <p:spPr>
          <a:xfrm>
            <a:off x="4659084" y="3610345"/>
            <a:ext cx="2873829" cy="79057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FE385-31B1-4B21-80B3-A9714A0FEC40}"/>
              </a:ext>
            </a:extLst>
          </p:cNvPr>
          <p:cNvSpPr txBox="1"/>
          <p:nvPr/>
        </p:nvSpPr>
        <p:spPr>
          <a:xfrm>
            <a:off x="5043485" y="3682466"/>
            <a:ext cx="210502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/>
              <a:t>04.03 Subscription Management</a:t>
            </a:r>
            <a:endParaRPr lang="en-US" sz="1600" dirty="0">
              <a:cs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C3E96-9EB7-45EF-B003-5EDDA59BB102}"/>
              </a:ext>
            </a:extLst>
          </p:cNvPr>
          <p:cNvSpPr/>
          <p:nvPr/>
        </p:nvSpPr>
        <p:spPr>
          <a:xfrm>
            <a:off x="4659084" y="4419969"/>
            <a:ext cx="2873829" cy="79057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F8D78-E279-4D16-A843-9FD221D80767}"/>
              </a:ext>
            </a:extLst>
          </p:cNvPr>
          <p:cNvSpPr txBox="1"/>
          <p:nvPr/>
        </p:nvSpPr>
        <p:spPr>
          <a:xfrm>
            <a:off x="5043484" y="4483323"/>
            <a:ext cx="210502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/>
              <a:t>04.04 Subscription Payment Process</a:t>
            </a:r>
            <a:endParaRPr lang="en-US" sz="1600" dirty="0">
              <a:cs typeface="Calibri"/>
            </a:endParaRPr>
          </a:p>
        </p:txBody>
      </p:sp>
      <p:pic>
        <p:nvPicPr>
          <p:cNvPr id="7" name="Google Shape;121;p14">
            <a:extLst>
              <a:ext uri="{FF2B5EF4-FFF2-40B4-BE49-F238E27FC236}">
                <a16:creationId xmlns:a16="http://schemas.microsoft.com/office/drawing/2014/main" id="{8A91BABC-C701-4395-8FDC-5BAF467D120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6112" y="1785254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1;p14">
            <a:extLst>
              <a:ext uri="{FF2B5EF4-FFF2-40B4-BE49-F238E27FC236}">
                <a16:creationId xmlns:a16="http://schemas.microsoft.com/office/drawing/2014/main" id="{0F70DE51-320A-4B11-B2E0-C070C22E1F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6112" y="3759211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1;p14">
            <a:extLst>
              <a:ext uri="{FF2B5EF4-FFF2-40B4-BE49-F238E27FC236}">
                <a16:creationId xmlns:a16="http://schemas.microsoft.com/office/drawing/2014/main" id="{94738E45-0259-4D53-A836-A6BAFA0DA0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40776" y="1758144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1;p14">
            <a:extLst>
              <a:ext uri="{FF2B5EF4-FFF2-40B4-BE49-F238E27FC236}">
                <a16:creationId xmlns:a16="http://schemas.microsoft.com/office/drawing/2014/main" id="{7F739277-76B2-4D7F-95CF-C51C20294D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40776" y="3814091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B0C123-1DE0-45CA-B1FE-A2858F117BF4}"/>
              </a:ext>
            </a:extLst>
          </p:cNvPr>
          <p:cNvSpPr/>
          <p:nvPr/>
        </p:nvSpPr>
        <p:spPr>
          <a:xfrm>
            <a:off x="3533775" y="1428750"/>
            <a:ext cx="5153025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FAB54-5A96-4763-AE8D-1EED61530C68}"/>
              </a:ext>
            </a:extLst>
          </p:cNvPr>
          <p:cNvSpPr txBox="1"/>
          <p:nvPr/>
        </p:nvSpPr>
        <p:spPr>
          <a:xfrm>
            <a:off x="551931" y="2691554"/>
            <a:ext cx="14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19B295-CCA0-43FD-BDA8-7E94C95A0A6B}"/>
              </a:ext>
            </a:extLst>
          </p:cNvPr>
          <p:cNvSpPr txBox="1"/>
          <p:nvPr/>
        </p:nvSpPr>
        <p:spPr>
          <a:xfrm>
            <a:off x="553138" y="4637305"/>
            <a:ext cx="142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BF129-8B54-450C-A01B-20EFC2FB6325}"/>
              </a:ext>
            </a:extLst>
          </p:cNvPr>
          <p:cNvSpPr txBox="1"/>
          <p:nvPr/>
        </p:nvSpPr>
        <p:spPr>
          <a:xfrm>
            <a:off x="9924187" y="2717044"/>
            <a:ext cx="142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Financial Analyst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4BF118-5396-4EEB-8849-BF1569484CC4}"/>
              </a:ext>
            </a:extLst>
          </p:cNvPr>
          <p:cNvSpPr txBox="1"/>
          <p:nvPr/>
        </p:nvSpPr>
        <p:spPr>
          <a:xfrm>
            <a:off x="9924187" y="4822715"/>
            <a:ext cx="1427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Help Desk and Operations Manager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97ACCC-F053-4394-B638-F734E3B591ED}"/>
              </a:ext>
            </a:extLst>
          </p:cNvPr>
          <p:cNvCxnSpPr/>
          <p:nvPr/>
        </p:nvCxnSpPr>
        <p:spPr>
          <a:xfrm>
            <a:off x="1714500" y="2238404"/>
            <a:ext cx="2771775" cy="10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68D0D1-0C0F-41A6-AE81-AE2EDACEBA6C}"/>
              </a:ext>
            </a:extLst>
          </p:cNvPr>
          <p:cNvCxnSpPr/>
          <p:nvPr/>
        </p:nvCxnSpPr>
        <p:spPr>
          <a:xfrm>
            <a:off x="1704975" y="2342392"/>
            <a:ext cx="2781300" cy="71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11C453-A2A0-4186-AF01-8E3F7EE6F6A6}"/>
              </a:ext>
            </a:extLst>
          </p:cNvPr>
          <p:cNvCxnSpPr/>
          <p:nvPr/>
        </p:nvCxnSpPr>
        <p:spPr>
          <a:xfrm>
            <a:off x="1714500" y="2486385"/>
            <a:ext cx="2771775" cy="146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2800A3-264B-4607-B5B0-FB3903071FA5}"/>
              </a:ext>
            </a:extLst>
          </p:cNvPr>
          <p:cNvCxnSpPr/>
          <p:nvPr/>
        </p:nvCxnSpPr>
        <p:spPr>
          <a:xfrm>
            <a:off x="1714500" y="2664444"/>
            <a:ext cx="2867025" cy="21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15431B-28EB-428B-AB30-CAE431C1C607}"/>
              </a:ext>
            </a:extLst>
          </p:cNvPr>
          <p:cNvCxnSpPr/>
          <p:nvPr/>
        </p:nvCxnSpPr>
        <p:spPr>
          <a:xfrm flipH="1">
            <a:off x="7648575" y="2290398"/>
            <a:ext cx="2595103" cy="166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8CBA7F-E2A2-48B3-8A07-179B75D4398D}"/>
              </a:ext>
            </a:extLst>
          </p:cNvPr>
          <p:cNvCxnSpPr/>
          <p:nvPr/>
        </p:nvCxnSpPr>
        <p:spPr>
          <a:xfrm flipV="1">
            <a:off x="1844709" y="2486385"/>
            <a:ext cx="2641566" cy="172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28AF39-6177-428F-AE5D-8573145C9618}"/>
              </a:ext>
            </a:extLst>
          </p:cNvPr>
          <p:cNvCxnSpPr/>
          <p:nvPr/>
        </p:nvCxnSpPr>
        <p:spPr>
          <a:xfrm flipV="1">
            <a:off x="1844709" y="3238945"/>
            <a:ext cx="2641566" cy="118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2D79F4-0711-4688-AB7D-61DA501A3A75}"/>
              </a:ext>
            </a:extLst>
          </p:cNvPr>
          <p:cNvCxnSpPr/>
          <p:nvPr/>
        </p:nvCxnSpPr>
        <p:spPr>
          <a:xfrm flipV="1">
            <a:off x="1844709" y="4086225"/>
            <a:ext cx="2641566" cy="5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FB87DC-FE1C-43CE-8D3A-2A2FF35D467C}"/>
              </a:ext>
            </a:extLst>
          </p:cNvPr>
          <p:cNvCxnSpPr/>
          <p:nvPr/>
        </p:nvCxnSpPr>
        <p:spPr>
          <a:xfrm>
            <a:off x="1844709" y="4775710"/>
            <a:ext cx="2736816" cy="13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228850-AA6C-43E4-8BE8-E423A7BDF941}"/>
              </a:ext>
            </a:extLst>
          </p:cNvPr>
          <p:cNvCxnSpPr/>
          <p:nvPr/>
        </p:nvCxnSpPr>
        <p:spPr>
          <a:xfrm flipH="1" flipV="1">
            <a:off x="7648575" y="2486385"/>
            <a:ext cx="2595103" cy="178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733B64-FCBB-4FDB-AE28-0378127D6889}"/>
              </a:ext>
            </a:extLst>
          </p:cNvPr>
          <p:cNvCxnSpPr/>
          <p:nvPr/>
        </p:nvCxnSpPr>
        <p:spPr>
          <a:xfrm flipH="1" flipV="1">
            <a:off x="7610472" y="3238945"/>
            <a:ext cx="2629591" cy="12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501B5B-3881-42C3-ACFE-03C51BCB6DD0}"/>
              </a:ext>
            </a:extLst>
          </p:cNvPr>
          <p:cNvCxnSpPr/>
          <p:nvPr/>
        </p:nvCxnSpPr>
        <p:spPr>
          <a:xfrm flipH="1" flipV="1">
            <a:off x="7648575" y="4096985"/>
            <a:ext cx="2566984" cy="50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D94060-F00D-4AF2-87C4-E8D05A076217}"/>
              </a:ext>
            </a:extLst>
          </p:cNvPr>
          <p:cNvCxnSpPr/>
          <p:nvPr/>
        </p:nvCxnSpPr>
        <p:spPr>
          <a:xfrm flipH="1">
            <a:off x="7648575" y="4720391"/>
            <a:ext cx="2528881" cy="6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620B425-E9A7-499F-BF53-BD5768840CAF}"/>
              </a:ext>
            </a:extLst>
          </p:cNvPr>
          <p:cNvCxnSpPr/>
          <p:nvPr/>
        </p:nvCxnSpPr>
        <p:spPr>
          <a:xfrm flipH="1">
            <a:off x="7648575" y="2469346"/>
            <a:ext cx="2566984" cy="223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5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33</cp:revision>
  <dcterms:created xsi:type="dcterms:W3CDTF">2020-10-02T01:49:58Z</dcterms:created>
  <dcterms:modified xsi:type="dcterms:W3CDTF">2020-10-04T18:33:37Z</dcterms:modified>
</cp:coreProperties>
</file>