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9010-7E8C-14AE-F226-E05FCDC3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C538B-2BA5-E02D-88CF-762AD9FC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8E5B-3239-E8F3-3E08-291D09D5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27ED-35F3-6D4F-CF38-7FBB06F5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212A-CD78-1CF3-510A-105EDE86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78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A93C-2777-CD53-7361-3617305A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EEA1D-A119-E9E2-545C-41307659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D6E5-6779-595A-C130-FC100A0A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A0C3-12AF-5973-2C3D-72810221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27B6-6905-7878-F300-4E24CDE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75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2D0C4-F72E-C38E-EF8B-457ED329D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2BE31-E89B-541E-A6D5-596F2B83D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97577-61EE-56F1-3986-C72E0298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4AD1-3797-6FE2-2997-EE1298B8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8B23-8CC0-D6C0-CBFF-B6E907D7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357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D473-4300-2F75-B7C1-34EA6D5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77C4-BFBF-C581-1676-180246C9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317-F1FB-8FF0-47CE-B8ACCC3D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8A30-6C3A-91E8-700F-8FE39EEA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25CD-AC13-9B6D-F287-C344610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77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308D-C413-D9A1-BCA3-278C961C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586D-66EB-C49A-67D4-3D5B5A5D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3418-758E-5FCA-C478-74759CF6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D78E-5169-138C-0281-A17D6D6A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1BA4-9367-A32E-F219-4BA4C44F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22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D373-3D2E-9825-251D-7F2726A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B4CF-C22A-350A-255D-343992F76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E0DF-23B5-BA32-A3A5-3F7E6C67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C616-7D9D-7342-C662-6A942FE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4F8D-D505-EC5B-CD84-0FCEB6F1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8C91-4CA9-91FE-4B69-6E7D76D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329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7F4-ED01-8686-DCD6-12931E0C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08A8-7C59-E59E-B653-ED80E0A80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AB47-4974-203F-FC1E-FF161307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CFF8-7722-5B28-17D1-16E51B54E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6FF65-3D56-D6B2-6FC3-5BD169746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2662A-A1FA-5E6A-6760-F50847C5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CC639-C41B-6051-0BA5-A6C5A2E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DB9A-6C40-EE1E-C1C5-8893C7CD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56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6DBB-2144-13B9-DF74-365EA35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28BE7-0CE0-715D-C576-D98C8780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4D64-A1BB-A59F-7414-7F90ED7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FF75-BCB4-7C48-968D-908A9B6A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15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85239-2B4A-1761-2C6E-61B4406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D31FC-C8AE-6B60-88FF-8674A2B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BAA52-E486-FB5D-229D-11CDCA2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45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59E7-70D1-4427-5C43-85AEBC17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7A1B-9229-E9F5-3EB2-0FB1CC79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53AC-04D2-6099-6660-9FC6A6D6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34D8-75FA-7C96-7296-251F8BB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59DE0-F104-E14D-5141-08BC7064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B17BE-B6FE-CB1C-69D8-164B7144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7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C2C1-31B0-E207-30C4-B6C56C27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43256-0479-655E-14EC-138BE14A8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3C4B-880C-E2E7-8768-29DE1685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82BF-F573-A826-B689-023DE264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FA07-DA36-6AA2-812A-281E2CAD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B20E-509E-D903-20EB-98DBF03E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1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7CEF0-D9E6-D6D4-C8AD-DFE01E8B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9C6C2-06F4-FE88-AD45-9FB1EB46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E14-E528-0E7D-A3A1-5095A810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721D-6D1C-464D-999D-7D0964D1551F}" type="datetimeFigureOut">
              <a:rPr lang="en-IE" smtClean="0"/>
              <a:t>06/10/2023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C241-CCF0-42D7-5227-75BD8CF9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8917-6678-7ADF-BBE4-D37D3CD07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95AF-B877-4688-8785-A88A646658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36026-279B-4D8B-C7E0-FCE4044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79481"/>
              </p:ext>
            </p:extLst>
          </p:nvPr>
        </p:nvGraphicFramePr>
        <p:xfrm>
          <a:off x="233680" y="292946"/>
          <a:ext cx="11379200" cy="631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56">
                  <a:extLst>
                    <a:ext uri="{9D8B030D-6E8A-4147-A177-3AD203B41FA5}">
                      <a16:colId xmlns:a16="http://schemas.microsoft.com/office/drawing/2014/main" val="1821503765"/>
                    </a:ext>
                  </a:extLst>
                </a:gridCol>
                <a:gridCol w="1044363">
                  <a:extLst>
                    <a:ext uri="{9D8B030D-6E8A-4147-A177-3AD203B41FA5}">
                      <a16:colId xmlns:a16="http://schemas.microsoft.com/office/drawing/2014/main" val="357563175"/>
                    </a:ext>
                  </a:extLst>
                </a:gridCol>
                <a:gridCol w="911641">
                  <a:extLst>
                    <a:ext uri="{9D8B030D-6E8A-4147-A177-3AD203B41FA5}">
                      <a16:colId xmlns:a16="http://schemas.microsoft.com/office/drawing/2014/main" val="28645555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851143829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172487736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4844409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136382558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56941023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847336244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538290527"/>
                    </a:ext>
                  </a:extLst>
                </a:gridCol>
              </a:tblGrid>
              <a:tr h="1030083">
                <a:tc>
                  <a:txBody>
                    <a:bodyPr/>
                    <a:lstStyle/>
                    <a:p>
                      <a:endParaRPr lang="en-IE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Make Font Bigger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Make Font Smaller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Change colour of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Change Font </a:t>
                      </a:r>
                    </a:p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Change Background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>
                          <a:solidFill>
                            <a:schemeClr val="bg1"/>
                          </a:solidFill>
                        </a:rPr>
                        <a:t>Examine ALT tags on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Simplify</a:t>
                      </a:r>
                    </a:p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Make Images Bigger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bg1"/>
                          </a:solidFill>
                        </a:rPr>
                        <a:t>Explain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64174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Dyslexia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42733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Dyscalculia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95602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Dyspraxia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76297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Dysgraphia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60460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Autism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67187"/>
                  </a:ext>
                </a:extLst>
              </a:tr>
              <a:tr h="729941">
                <a:tc>
                  <a:txBody>
                    <a:bodyPr/>
                    <a:lstStyle/>
                    <a:p>
                      <a:r>
                        <a:rPr lang="en-IE" sz="1800" b="1" dirty="0">
                          <a:solidFill>
                            <a:schemeClr val="bg1"/>
                          </a:solidFill>
                        </a:rPr>
                        <a:t>ADHD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27375"/>
                  </a:ext>
                </a:extLst>
              </a:tr>
              <a:tr h="901324">
                <a:tc>
                  <a:txBody>
                    <a:bodyPr/>
                    <a:lstStyle/>
                    <a:p>
                      <a:r>
                        <a:rPr lang="en-IE" sz="1800" b="1">
                          <a:solidFill>
                            <a:schemeClr val="bg1"/>
                          </a:solidFill>
                        </a:rPr>
                        <a:t>Visual Impairment</a:t>
                      </a:r>
                      <a:endParaRPr lang="en-IE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7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6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9A33-FA51-603B-090D-F6848A23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Mary Elizabeth Flowers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4D56-BE0F-7965-EA3D-1C22909E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Age: 18</a:t>
            </a:r>
          </a:p>
          <a:p>
            <a:r>
              <a:rPr lang="en-US" sz="2200" dirty="0"/>
              <a:t>Degree: Computer Science</a:t>
            </a:r>
          </a:p>
          <a:p>
            <a:r>
              <a:rPr lang="en-US" sz="2200" dirty="0"/>
              <a:t>Tech Ability: High</a:t>
            </a:r>
          </a:p>
          <a:p>
            <a:r>
              <a:rPr lang="en-US" sz="2200" dirty="0"/>
              <a:t>Hobbies: Music, Steampunk, Skateboarding</a:t>
            </a:r>
          </a:p>
          <a:p>
            <a:r>
              <a:rPr lang="en-US" sz="2200" dirty="0"/>
              <a:t>Disability: Dyslexia</a:t>
            </a:r>
          </a:p>
          <a:p>
            <a:r>
              <a:rPr lang="en-US" sz="2200" dirty="0"/>
              <a:t>Description: Girl, aged 18, who has dyslexia likes listening to her </a:t>
            </a:r>
            <a:r>
              <a:rPr lang="en-US" sz="2200" dirty="0" err="1"/>
              <a:t>Ipod</a:t>
            </a:r>
            <a:r>
              <a:rPr lang="en-US" sz="2200" dirty="0"/>
              <a:t> and also likes skateboarding who is doing a degree in Masters in Accessibility</a:t>
            </a:r>
          </a:p>
        </p:txBody>
      </p:sp>
      <p:pic>
        <p:nvPicPr>
          <p:cNvPr id="1026" name="Picture 2" descr="Ramona Flowers | Wiki | Comics Amino">
            <a:extLst>
              <a:ext uri="{FF2B5EF4-FFF2-40B4-BE49-F238E27FC236}">
                <a16:creationId xmlns:a16="http://schemas.microsoft.com/office/drawing/2014/main" id="{BD38AF41-C362-D65B-53E1-A14E380CB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r="1" b="25506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9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9A33-FA51-603B-090D-F6848A23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Todd Routh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4D56-BE0F-7965-EA3D-1C22909E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Age: 42</a:t>
            </a:r>
          </a:p>
          <a:p>
            <a:r>
              <a:rPr lang="en-US" sz="2200" dirty="0"/>
              <a:t>Degree: Law</a:t>
            </a:r>
          </a:p>
          <a:p>
            <a:r>
              <a:rPr lang="en-US" sz="2200" dirty="0"/>
              <a:t>Tech Ability: Medium</a:t>
            </a:r>
          </a:p>
          <a:p>
            <a:r>
              <a:rPr lang="en-US" sz="2200" dirty="0"/>
              <a:t>Hobbies: Basketball, Hiking and Reading</a:t>
            </a:r>
          </a:p>
          <a:p>
            <a:r>
              <a:rPr lang="en-US" sz="2200" dirty="0"/>
              <a:t>Disability: Macular Degeneration</a:t>
            </a:r>
          </a:p>
          <a:p>
            <a:r>
              <a:rPr lang="en-US" sz="2200" dirty="0"/>
              <a:t>Description: He is looking to go back to college to learn how to read and write as he is going to lose his vision.</a:t>
            </a:r>
          </a:p>
        </p:txBody>
      </p:sp>
      <p:pic>
        <p:nvPicPr>
          <p:cNvPr id="2050" name="Picture 2" descr="Brandon Routh - Wikipedia">
            <a:extLst>
              <a:ext uri="{FF2B5EF4-FFF2-40B4-BE49-F238E27FC236}">
                <a16:creationId xmlns:a16="http://schemas.microsoft.com/office/drawing/2014/main" id="{BB36DAA2-CB20-FD70-223D-5616149A3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" r="1" b="2014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3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Mary Elizabeth Flowers</vt:lpstr>
      <vt:lpstr>Todd Routh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T. Gordon</dc:creator>
  <cp:lastModifiedBy>Joel Quadras</cp:lastModifiedBy>
  <cp:revision>3</cp:revision>
  <dcterms:created xsi:type="dcterms:W3CDTF">2023-10-05T13:53:41Z</dcterms:created>
  <dcterms:modified xsi:type="dcterms:W3CDTF">2023-10-06T10:09:06Z</dcterms:modified>
</cp:coreProperties>
</file>