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483A0-C589-464C-A772-556AD5072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1FC9E-A49B-4885-8902-326CAD567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CC57B-DCB3-4A37-993C-8829C156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A222-8906-45DA-BE62-DEF8DDC23A1B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E9231-57B0-4917-9E07-668F6C96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F446D-A3E4-49A9-BEEF-2641D6D3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ACB5-5588-4659-9FA2-95CA1037C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A1D72-14F4-4060-A3C0-FBB213CE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BDAD52-3D5C-45E7-AF52-46A160723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D60BC-E3C4-4204-9166-D9130B2E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A222-8906-45DA-BE62-DEF8DDC23A1B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504A5-D78B-4833-B5EA-BE1BC374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AFA3B-D9B0-4FD2-8D07-65CFB134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ACB5-5588-4659-9FA2-95CA1037C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56FD54-A22F-4040-BCDA-6E949ECC2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A4499-269A-4168-B878-CD6FF5BDE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331EA-A576-4271-8C2E-F1BB37F6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A222-8906-45DA-BE62-DEF8DDC23A1B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A675D-CF5F-4CE9-BF4B-166C819C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26359-54FD-4B4B-A5E4-FA15E747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ACB5-5588-4659-9FA2-95CA1037C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65BEC-1714-46CD-9107-D6E91226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157F2-3F94-407E-BD68-8D2DA05A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244F7-EC72-413B-8629-A5458382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A222-8906-45DA-BE62-DEF8DDC23A1B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63421-341A-4D4D-96C0-DD720DFF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5A493-266F-4718-9D78-5907736F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ACB5-5588-4659-9FA2-95CA1037C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5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8020D-8E7B-40A6-9086-FC432A36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95E2F-6545-4C26-8AA7-24A6008CA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064A4-8A5D-4548-B59F-D6EE0055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A222-8906-45DA-BE62-DEF8DDC23A1B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9CED3-8A94-4386-A6E5-6028E381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21810-7D37-4FEC-A407-77B3BF1C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ACB5-5588-4659-9FA2-95CA1037C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1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2C4F-DAFC-4DB5-BD29-B48B2744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306F9-B0D1-4380-8A04-9168E8A05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C0C32-320C-4D6D-AB60-7D180E86A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1413F-FE3D-45E7-8A24-C0D071DD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A222-8906-45DA-BE62-DEF8DDC23A1B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2BCB9-044E-4EC6-BE5A-F49FF9C4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22272-12C2-49ED-A790-E7C8F6B5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ACB5-5588-4659-9FA2-95CA1037C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71153-2D8F-466F-932C-2246C1EE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71B0DE-CDEC-42B9-9FE5-578E97C4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038FEF-E5DC-4E29-8164-4BF318EFB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11E526-439F-4DF7-951F-42DDBE7E7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CC839C-D04F-4E67-B0C9-87DE582A3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7A1A6F-FAD6-4DC9-A022-63BE79D6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A222-8906-45DA-BE62-DEF8DDC23A1B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01933C-BF4A-4CBF-BA5A-E27F0145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F09082-71FE-49E3-8014-9056FFA9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ACB5-5588-4659-9FA2-95CA1037C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8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E6BFD-FD7F-41FD-8606-D1F3C94E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DFBCB2-7B8D-4EF5-9E5A-49B866DC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A222-8906-45DA-BE62-DEF8DDC23A1B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4AF900-77B3-4FBF-9656-EF1614B4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80C706-E86E-48DD-99F2-4C889B09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ACB5-5588-4659-9FA2-95CA1037C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9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8DB0F3-25BA-4EAD-BD3E-480D5474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A222-8906-45DA-BE62-DEF8DDC23A1B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CE4824-8091-4664-845B-358E1151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1162E3-2262-4DF4-BB31-E626C051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ACB5-5588-4659-9FA2-95CA1037C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8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6F20F-ECC0-4059-9672-B152E2F6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14064-4BF1-4EC3-B0FC-BCC6BECD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F19921-E48F-4B2C-BAF9-AA6AF59C2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FDB0CF-6565-4583-85ED-AF0E380A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A222-8906-45DA-BE62-DEF8DDC23A1B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0A6439-0828-49E5-A4F6-A837724B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47770E-214B-42E1-8ABA-A6AE7546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ACB5-5588-4659-9FA2-95CA1037C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4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6D4FC-0DFD-453F-90F7-CF8F9DFC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2E2770-7D94-4474-97FD-92C5C9FCB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E38323-CB5D-49AC-88A8-3CD9CB030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788FD-776C-415D-87DA-8D01C5C5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A222-8906-45DA-BE62-DEF8DDC23A1B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B817ED-96A1-426C-8FF1-EBAB222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FFE5C-DEDE-48C0-A3DC-870457A8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ACB5-5588-4659-9FA2-95CA1037C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2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4ED425-B23A-4975-9F8D-9DFD9CF9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D7DCB-25CF-48E5-A2D2-6F1ADAB85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78C18-C1AD-4C4E-9769-5B79C12F0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8A222-8906-45DA-BE62-DEF8DDC23A1B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E5D12-8E3E-4901-AC6C-AF6029C6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368A8-678B-4900-94E3-0E38D038D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2ACB5-5588-4659-9FA2-95CA1037C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3D05F7-6CC7-4A6A-9466-D2BB7C896AB4}"/>
              </a:ext>
            </a:extLst>
          </p:cNvPr>
          <p:cNvSpPr/>
          <p:nvPr/>
        </p:nvSpPr>
        <p:spPr>
          <a:xfrm>
            <a:off x="971550" y="1314450"/>
            <a:ext cx="2819400" cy="156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A125AE-A40A-4D9F-8EE6-C3917C24661A}"/>
              </a:ext>
            </a:extLst>
          </p:cNvPr>
          <p:cNvSpPr/>
          <p:nvPr/>
        </p:nvSpPr>
        <p:spPr>
          <a:xfrm>
            <a:off x="971550" y="3981450"/>
            <a:ext cx="2819400" cy="156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1A6C80-F1AE-4336-B233-742F5C786524}"/>
              </a:ext>
            </a:extLst>
          </p:cNvPr>
          <p:cNvSpPr/>
          <p:nvPr/>
        </p:nvSpPr>
        <p:spPr>
          <a:xfrm>
            <a:off x="7334250" y="2419350"/>
            <a:ext cx="2819400" cy="156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72C6EB-1F56-4B43-9C3A-9969E0E2FB8B}"/>
              </a:ext>
            </a:extLst>
          </p:cNvPr>
          <p:cNvSpPr txBox="1"/>
          <p:nvPr/>
        </p:nvSpPr>
        <p:spPr>
          <a:xfrm>
            <a:off x="4953000" y="9144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读写未分离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FBFD96-A200-4FDD-877E-185776E5D83E}"/>
              </a:ext>
            </a:extLst>
          </p:cNvPr>
          <p:cNvSpPr txBox="1"/>
          <p:nvPr/>
        </p:nvSpPr>
        <p:spPr>
          <a:xfrm>
            <a:off x="1711836" y="1910834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master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A5D913-E973-4976-8254-112299DC6833}"/>
              </a:ext>
            </a:extLst>
          </p:cNvPr>
          <p:cNvSpPr txBox="1"/>
          <p:nvPr/>
        </p:nvSpPr>
        <p:spPr>
          <a:xfrm>
            <a:off x="1711835" y="4577834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slave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4E4951-F6AD-4C1B-AB49-D1A1DB0815EB}"/>
              </a:ext>
            </a:extLst>
          </p:cNvPr>
          <p:cNvSpPr txBox="1"/>
          <p:nvPr/>
        </p:nvSpPr>
        <p:spPr>
          <a:xfrm>
            <a:off x="8074536" y="301573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java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7C65CD-42B6-43F0-818E-C5AEFA1E2E3D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 flipV="1">
            <a:off x="3790950" y="2095500"/>
            <a:ext cx="3543300" cy="1104900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567B364-A13E-464A-9DE3-CFB4FE85DF1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3790950" y="3200400"/>
            <a:ext cx="3543300" cy="1562100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6D752FD-EE7B-490E-A4E0-CE34BF7872E7}"/>
              </a:ext>
            </a:extLst>
          </p:cNvPr>
          <p:cNvCxnSpPr>
            <a:cxnSpLocks/>
          </p:cNvCxnSpPr>
          <p:nvPr/>
        </p:nvCxnSpPr>
        <p:spPr>
          <a:xfrm flipV="1">
            <a:off x="1524383" y="2678668"/>
            <a:ext cx="0" cy="1333500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090AF3-3472-4FFB-ACEE-EA2033242216}"/>
              </a:ext>
            </a:extLst>
          </p:cNvPr>
          <p:cNvSpPr txBox="1"/>
          <p:nvPr/>
        </p:nvSpPr>
        <p:spPr>
          <a:xfrm>
            <a:off x="4223772" y="1611868"/>
            <a:ext cx="4281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192.168.140.1 root@’%’ 123123</a:t>
            </a:r>
          </a:p>
          <a:p>
            <a:r>
              <a:rPr lang="en-US" altLang="zh-CN" sz="2400" dirty="0"/>
              <a:t>Update insert delete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26104A-5FEF-4BE9-9E9B-C8CC184E266E}"/>
              </a:ext>
            </a:extLst>
          </p:cNvPr>
          <p:cNvSpPr txBox="1"/>
          <p:nvPr/>
        </p:nvSpPr>
        <p:spPr>
          <a:xfrm>
            <a:off x="3955029" y="4684752"/>
            <a:ext cx="4605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192.168.140.130 root@’%’ 123123</a:t>
            </a:r>
          </a:p>
          <a:p>
            <a:r>
              <a:rPr lang="en-US" altLang="zh-CN" sz="2400" dirty="0"/>
              <a:t>select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9468A6-E406-4CDA-B0B9-CDF5B88FD8F0}"/>
              </a:ext>
            </a:extLst>
          </p:cNvPr>
          <p:cNvSpPr txBox="1"/>
          <p:nvPr/>
        </p:nvSpPr>
        <p:spPr>
          <a:xfrm>
            <a:off x="1557039" y="2988528"/>
            <a:ext cx="4376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192.168.140.1 slave@’%’ 123123</a:t>
            </a:r>
          </a:p>
          <a:p>
            <a:r>
              <a:rPr lang="zh-CN" altLang="en-US" sz="2400" dirty="0"/>
              <a:t>主从复制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3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3D05F7-6CC7-4A6A-9466-D2BB7C896AB4}"/>
              </a:ext>
            </a:extLst>
          </p:cNvPr>
          <p:cNvSpPr/>
          <p:nvPr/>
        </p:nvSpPr>
        <p:spPr>
          <a:xfrm>
            <a:off x="971550" y="1314450"/>
            <a:ext cx="2819400" cy="156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A125AE-A40A-4D9F-8EE6-C3917C24661A}"/>
              </a:ext>
            </a:extLst>
          </p:cNvPr>
          <p:cNvSpPr/>
          <p:nvPr/>
        </p:nvSpPr>
        <p:spPr>
          <a:xfrm>
            <a:off x="971550" y="3981450"/>
            <a:ext cx="2819400" cy="156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1A6C80-F1AE-4336-B233-742F5C786524}"/>
              </a:ext>
            </a:extLst>
          </p:cNvPr>
          <p:cNvSpPr/>
          <p:nvPr/>
        </p:nvSpPr>
        <p:spPr>
          <a:xfrm>
            <a:off x="9819404" y="2257425"/>
            <a:ext cx="1696426" cy="156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72C6EB-1F56-4B43-9C3A-9969E0E2FB8B}"/>
              </a:ext>
            </a:extLst>
          </p:cNvPr>
          <p:cNvSpPr txBox="1"/>
          <p:nvPr/>
        </p:nvSpPr>
        <p:spPr>
          <a:xfrm>
            <a:off x="4953000" y="9144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读写未分离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FBFD96-A200-4FDD-877E-185776E5D83E}"/>
              </a:ext>
            </a:extLst>
          </p:cNvPr>
          <p:cNvSpPr txBox="1"/>
          <p:nvPr/>
        </p:nvSpPr>
        <p:spPr>
          <a:xfrm>
            <a:off x="1711836" y="1910834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master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A5D913-E973-4976-8254-112299DC6833}"/>
              </a:ext>
            </a:extLst>
          </p:cNvPr>
          <p:cNvSpPr txBox="1"/>
          <p:nvPr/>
        </p:nvSpPr>
        <p:spPr>
          <a:xfrm>
            <a:off x="1711835" y="4577834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slave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4E4951-F6AD-4C1B-AB49-D1A1DB0815EB}"/>
              </a:ext>
            </a:extLst>
          </p:cNvPr>
          <p:cNvSpPr txBox="1"/>
          <p:nvPr/>
        </p:nvSpPr>
        <p:spPr>
          <a:xfrm>
            <a:off x="10415799" y="275340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java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7C65CD-42B6-43F0-818E-C5AEFA1E2E3D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790950" y="2095500"/>
            <a:ext cx="3276600" cy="1050667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567B364-A13E-464A-9DE3-CFB4FE85DF1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790950" y="3335893"/>
            <a:ext cx="3276600" cy="1426607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6D752FD-EE7B-490E-A4E0-CE34BF7872E7}"/>
              </a:ext>
            </a:extLst>
          </p:cNvPr>
          <p:cNvCxnSpPr>
            <a:cxnSpLocks/>
          </p:cNvCxnSpPr>
          <p:nvPr/>
        </p:nvCxnSpPr>
        <p:spPr>
          <a:xfrm flipV="1">
            <a:off x="1524383" y="2678668"/>
            <a:ext cx="0" cy="1333500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090AF3-3472-4FFB-ACEE-EA2033242216}"/>
              </a:ext>
            </a:extLst>
          </p:cNvPr>
          <p:cNvSpPr txBox="1"/>
          <p:nvPr/>
        </p:nvSpPr>
        <p:spPr>
          <a:xfrm>
            <a:off x="4223772" y="1611868"/>
            <a:ext cx="4281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192.168.140.1 root@’%’ 123123</a:t>
            </a:r>
          </a:p>
          <a:p>
            <a:r>
              <a:rPr lang="en-US" altLang="zh-CN" sz="2400" dirty="0"/>
              <a:t>Update insert delete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26104A-5FEF-4BE9-9E9B-C8CC184E266E}"/>
              </a:ext>
            </a:extLst>
          </p:cNvPr>
          <p:cNvSpPr txBox="1"/>
          <p:nvPr/>
        </p:nvSpPr>
        <p:spPr>
          <a:xfrm>
            <a:off x="3955029" y="4684752"/>
            <a:ext cx="4605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192.168.140.130 root@’%’ 123123</a:t>
            </a:r>
          </a:p>
          <a:p>
            <a:r>
              <a:rPr lang="en-US" altLang="zh-CN" sz="2400" dirty="0"/>
              <a:t>select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9468A6-E406-4CDA-B0B9-CDF5B88FD8F0}"/>
              </a:ext>
            </a:extLst>
          </p:cNvPr>
          <p:cNvSpPr txBox="1"/>
          <p:nvPr/>
        </p:nvSpPr>
        <p:spPr>
          <a:xfrm>
            <a:off x="1557039" y="2988528"/>
            <a:ext cx="4461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192.168. 140.1 slave@’%’ 123123</a:t>
            </a:r>
          </a:p>
          <a:p>
            <a:r>
              <a:rPr lang="en-US" altLang="zh-CN" sz="2400" dirty="0"/>
              <a:t>select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7AD3FEB-437F-4D2B-A8DF-6639F1569877}"/>
              </a:ext>
            </a:extLst>
          </p:cNvPr>
          <p:cNvSpPr/>
          <p:nvPr/>
        </p:nvSpPr>
        <p:spPr>
          <a:xfrm>
            <a:off x="7223648" y="2376964"/>
            <a:ext cx="1696426" cy="156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C743C6-0B09-427C-9660-F7D96B80A064}"/>
              </a:ext>
            </a:extLst>
          </p:cNvPr>
          <p:cNvSpPr txBox="1"/>
          <p:nvPr/>
        </p:nvSpPr>
        <p:spPr>
          <a:xfrm>
            <a:off x="7648438" y="287131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mycat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2C76B6-2E6E-4439-A302-DBDB6566B1E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791652" y="3038475"/>
            <a:ext cx="1027752" cy="119539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C86A286-1692-420A-83D0-B7B2B0C21607}"/>
              </a:ext>
            </a:extLst>
          </p:cNvPr>
          <p:cNvSpPr txBox="1"/>
          <p:nvPr/>
        </p:nvSpPr>
        <p:spPr>
          <a:xfrm>
            <a:off x="8752958" y="3833427"/>
            <a:ext cx="3400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192.168. 140.130 –P8066 </a:t>
            </a:r>
            <a:r>
              <a:rPr lang="en-US" altLang="zh-CN" sz="2400" dirty="0" err="1"/>
              <a:t>mycat</a:t>
            </a:r>
            <a:r>
              <a:rPr lang="en-US" altLang="zh-CN" sz="2400" dirty="0"/>
              <a:t> 123123</a:t>
            </a:r>
          </a:p>
          <a:p>
            <a:r>
              <a:rPr lang="en-US" altLang="zh-CN" sz="2400" dirty="0"/>
              <a:t>Update insert delete</a:t>
            </a:r>
            <a:endParaRPr lang="zh-CN" altLang="en-US" sz="2400" dirty="0"/>
          </a:p>
          <a:p>
            <a:r>
              <a:rPr lang="en-US" altLang="zh-CN" sz="2400" dirty="0"/>
              <a:t>select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3A125AE-A40A-4D9F-8EE6-C3917C24661A}"/>
              </a:ext>
            </a:extLst>
          </p:cNvPr>
          <p:cNvSpPr/>
          <p:nvPr/>
        </p:nvSpPr>
        <p:spPr>
          <a:xfrm>
            <a:off x="190500" y="914400"/>
            <a:ext cx="4605747" cy="535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1A6C80-F1AE-4336-B233-742F5C786524}"/>
              </a:ext>
            </a:extLst>
          </p:cNvPr>
          <p:cNvSpPr/>
          <p:nvPr/>
        </p:nvSpPr>
        <p:spPr>
          <a:xfrm>
            <a:off x="9819404" y="2257425"/>
            <a:ext cx="1696426" cy="156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72C6EB-1F56-4B43-9C3A-9969E0E2FB8B}"/>
              </a:ext>
            </a:extLst>
          </p:cNvPr>
          <p:cNvSpPr txBox="1"/>
          <p:nvPr/>
        </p:nvSpPr>
        <p:spPr>
          <a:xfrm>
            <a:off x="6488731" y="421393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读写分离 </a:t>
            </a:r>
            <a:r>
              <a:rPr lang="en-US" altLang="zh-CN" sz="2000" dirty="0"/>
              <a:t>schema.xml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A5D913-E973-4976-8254-112299DC6833}"/>
              </a:ext>
            </a:extLst>
          </p:cNvPr>
          <p:cNvSpPr txBox="1"/>
          <p:nvPr/>
        </p:nvSpPr>
        <p:spPr>
          <a:xfrm>
            <a:off x="557189" y="452735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Schema </a:t>
            </a:r>
            <a:r>
              <a:rPr lang="zh-CN" altLang="en-US" sz="2400" dirty="0"/>
              <a:t>逻辑库 </a:t>
            </a:r>
            <a:r>
              <a:rPr lang="en-US" altLang="zh-CN" sz="2400" dirty="0"/>
              <a:t>TESTDB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4E4951-F6AD-4C1B-AB49-D1A1DB0815EB}"/>
              </a:ext>
            </a:extLst>
          </p:cNvPr>
          <p:cNvSpPr txBox="1"/>
          <p:nvPr/>
        </p:nvSpPr>
        <p:spPr>
          <a:xfrm>
            <a:off x="10415799" y="275340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java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7C65CD-42B6-43F0-818E-C5AEFA1E2E3D}"/>
              </a:ext>
            </a:extLst>
          </p:cNvPr>
          <p:cNvCxnSpPr>
            <a:cxnSpLocks/>
          </p:cNvCxnSpPr>
          <p:nvPr/>
        </p:nvCxnSpPr>
        <p:spPr>
          <a:xfrm flipH="1" flipV="1">
            <a:off x="6084644" y="2693729"/>
            <a:ext cx="982906" cy="452440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567B364-A13E-464A-9DE3-CFB4FE85DF1C}"/>
              </a:ext>
            </a:extLst>
          </p:cNvPr>
          <p:cNvCxnSpPr>
            <a:cxnSpLocks/>
          </p:cNvCxnSpPr>
          <p:nvPr/>
        </p:nvCxnSpPr>
        <p:spPr>
          <a:xfrm flipH="1">
            <a:off x="6167886" y="3335893"/>
            <a:ext cx="899665" cy="915709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090AF3-3472-4FFB-ACEE-EA2033242216}"/>
              </a:ext>
            </a:extLst>
          </p:cNvPr>
          <p:cNvSpPr txBox="1"/>
          <p:nvPr/>
        </p:nvSpPr>
        <p:spPr>
          <a:xfrm>
            <a:off x="5628826" y="1440239"/>
            <a:ext cx="4366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192.168. 140.1 root@’%’ 123123</a:t>
            </a:r>
          </a:p>
          <a:p>
            <a:r>
              <a:rPr lang="en-US" altLang="zh-CN" sz="2400" dirty="0"/>
              <a:t>Update insert delete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26104A-5FEF-4BE9-9E9B-C8CC184E266E}"/>
              </a:ext>
            </a:extLst>
          </p:cNvPr>
          <p:cNvSpPr txBox="1"/>
          <p:nvPr/>
        </p:nvSpPr>
        <p:spPr>
          <a:xfrm>
            <a:off x="4780265" y="4706303"/>
            <a:ext cx="4605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192.168.140.130 root@’%’ 123123</a:t>
            </a:r>
          </a:p>
          <a:p>
            <a:r>
              <a:rPr lang="en-US" altLang="zh-CN" sz="2400" dirty="0"/>
              <a:t>select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7AD3FEB-437F-4D2B-A8DF-6639F1569877}"/>
              </a:ext>
            </a:extLst>
          </p:cNvPr>
          <p:cNvSpPr/>
          <p:nvPr/>
        </p:nvSpPr>
        <p:spPr>
          <a:xfrm>
            <a:off x="7223648" y="2376964"/>
            <a:ext cx="1696426" cy="156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C743C6-0B09-427C-9660-F7D96B80A064}"/>
              </a:ext>
            </a:extLst>
          </p:cNvPr>
          <p:cNvSpPr txBox="1"/>
          <p:nvPr/>
        </p:nvSpPr>
        <p:spPr>
          <a:xfrm>
            <a:off x="7648438" y="287131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mycat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2C76B6-2E6E-4439-A302-DBDB6566B1E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791652" y="3038475"/>
            <a:ext cx="1027752" cy="119539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C86A286-1692-420A-83D0-B7B2B0C21607}"/>
              </a:ext>
            </a:extLst>
          </p:cNvPr>
          <p:cNvSpPr txBox="1"/>
          <p:nvPr/>
        </p:nvSpPr>
        <p:spPr>
          <a:xfrm>
            <a:off x="8752958" y="3833427"/>
            <a:ext cx="3400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192.168.140.130 –P8066 </a:t>
            </a:r>
            <a:r>
              <a:rPr lang="en-US" altLang="zh-CN" sz="2400" dirty="0" err="1"/>
              <a:t>mycat</a:t>
            </a:r>
            <a:r>
              <a:rPr lang="en-US" altLang="zh-CN" sz="2400" dirty="0"/>
              <a:t> 123123</a:t>
            </a:r>
          </a:p>
          <a:p>
            <a:r>
              <a:rPr lang="en-US" altLang="zh-CN" sz="2400" dirty="0"/>
              <a:t>Update insert delete</a:t>
            </a:r>
            <a:endParaRPr lang="zh-CN" altLang="en-US" sz="2400" dirty="0"/>
          </a:p>
          <a:p>
            <a:r>
              <a:rPr lang="en-US" altLang="zh-CN" sz="2400" dirty="0"/>
              <a:t>select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8DA8C5D-5D16-4053-8614-1088CE9AE50C}"/>
              </a:ext>
            </a:extLst>
          </p:cNvPr>
          <p:cNvSpPr/>
          <p:nvPr/>
        </p:nvSpPr>
        <p:spPr>
          <a:xfrm>
            <a:off x="356152" y="1611868"/>
            <a:ext cx="4139579" cy="4331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2A2CB2-C037-478E-BB43-7A42160BC56D}"/>
              </a:ext>
            </a:extLst>
          </p:cNvPr>
          <p:cNvSpPr txBox="1"/>
          <p:nvPr/>
        </p:nvSpPr>
        <p:spPr>
          <a:xfrm>
            <a:off x="142013" y="1047750"/>
            <a:ext cx="6195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dateNode</a:t>
            </a:r>
            <a:r>
              <a:rPr lang="en-US" altLang="zh-CN" sz="2400" dirty="0"/>
              <a:t> </a:t>
            </a:r>
            <a:r>
              <a:rPr lang="zh-CN" altLang="en-US" sz="2400" dirty="0"/>
              <a:t>数据节点 </a:t>
            </a:r>
            <a:r>
              <a:rPr lang="en-US" altLang="zh-CN" sz="2400" dirty="0"/>
              <a:t>dn1</a:t>
            </a:r>
            <a:r>
              <a:rPr lang="zh-CN" altLang="en-US" sz="2400" dirty="0"/>
              <a:t>数据库</a:t>
            </a:r>
            <a:r>
              <a:rPr lang="en-US" altLang="zh-CN" sz="2400" dirty="0"/>
              <a:t>mydb_190401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114351-5AE5-4136-8002-F24DC1C9693F}"/>
              </a:ext>
            </a:extLst>
          </p:cNvPr>
          <p:cNvSpPr/>
          <p:nvPr/>
        </p:nvSpPr>
        <p:spPr>
          <a:xfrm>
            <a:off x="578656" y="2697718"/>
            <a:ext cx="3132077" cy="1241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E599B5-8D89-482C-A924-45E1F2C9A361}"/>
              </a:ext>
            </a:extLst>
          </p:cNvPr>
          <p:cNvSpPr txBox="1"/>
          <p:nvPr/>
        </p:nvSpPr>
        <p:spPr>
          <a:xfrm>
            <a:off x="342900" y="1745723"/>
            <a:ext cx="219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dataHost</a:t>
            </a:r>
            <a:r>
              <a:rPr lang="en-US" altLang="zh-CN" sz="2400" dirty="0"/>
              <a:t> host1</a:t>
            </a:r>
            <a:endParaRPr lang="zh-CN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61B2827-BCF6-4568-A8DF-1259DC36DDB4}"/>
              </a:ext>
            </a:extLst>
          </p:cNvPr>
          <p:cNvSpPr/>
          <p:nvPr/>
        </p:nvSpPr>
        <p:spPr>
          <a:xfrm>
            <a:off x="657632" y="4358759"/>
            <a:ext cx="3132077" cy="1241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BE7AB58-AA08-46F8-848A-20D5BF69C02A}"/>
              </a:ext>
            </a:extLst>
          </p:cNvPr>
          <p:cNvSpPr txBox="1"/>
          <p:nvPr/>
        </p:nvSpPr>
        <p:spPr>
          <a:xfrm>
            <a:off x="835307" y="2984241"/>
            <a:ext cx="219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writeHost</a:t>
            </a:r>
            <a:endParaRPr lang="zh-CN" altLang="en-US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A829E40-2347-4944-884D-6440F1F1C41C}"/>
              </a:ext>
            </a:extLst>
          </p:cNvPr>
          <p:cNvSpPr txBox="1"/>
          <p:nvPr/>
        </p:nvSpPr>
        <p:spPr>
          <a:xfrm>
            <a:off x="854242" y="4621176"/>
            <a:ext cx="219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readHost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694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3A125AE-A40A-4D9F-8EE6-C3917C24661A}"/>
              </a:ext>
            </a:extLst>
          </p:cNvPr>
          <p:cNvSpPr/>
          <p:nvPr/>
        </p:nvSpPr>
        <p:spPr>
          <a:xfrm>
            <a:off x="190500" y="914400"/>
            <a:ext cx="5707012" cy="563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1A6C80-F1AE-4336-B233-742F5C786524}"/>
              </a:ext>
            </a:extLst>
          </p:cNvPr>
          <p:cNvSpPr/>
          <p:nvPr/>
        </p:nvSpPr>
        <p:spPr>
          <a:xfrm>
            <a:off x="9819404" y="2257425"/>
            <a:ext cx="1696426" cy="156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72C6EB-1F56-4B43-9C3A-9969E0E2FB8B}"/>
              </a:ext>
            </a:extLst>
          </p:cNvPr>
          <p:cNvSpPr txBox="1"/>
          <p:nvPr/>
        </p:nvSpPr>
        <p:spPr>
          <a:xfrm>
            <a:off x="6488731" y="421393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分库 </a:t>
            </a:r>
            <a:r>
              <a:rPr lang="en-US" altLang="zh-CN" sz="2000" dirty="0"/>
              <a:t>schema.xml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A5D913-E973-4976-8254-112299DC6833}"/>
              </a:ext>
            </a:extLst>
          </p:cNvPr>
          <p:cNvSpPr txBox="1"/>
          <p:nvPr/>
        </p:nvSpPr>
        <p:spPr>
          <a:xfrm>
            <a:off x="557189" y="452735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Schema </a:t>
            </a:r>
            <a:r>
              <a:rPr lang="zh-CN" altLang="en-US" sz="2400" dirty="0"/>
              <a:t>逻辑库 </a:t>
            </a:r>
            <a:r>
              <a:rPr lang="en-US" altLang="zh-CN" sz="2400" dirty="0"/>
              <a:t>TESTDB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4E4951-F6AD-4C1B-AB49-D1A1DB0815EB}"/>
              </a:ext>
            </a:extLst>
          </p:cNvPr>
          <p:cNvSpPr txBox="1"/>
          <p:nvPr/>
        </p:nvSpPr>
        <p:spPr>
          <a:xfrm>
            <a:off x="10415799" y="275340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java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7C65CD-42B6-43F0-818E-C5AEFA1E2E3D}"/>
              </a:ext>
            </a:extLst>
          </p:cNvPr>
          <p:cNvCxnSpPr>
            <a:cxnSpLocks/>
            <a:stCxn id="21" idx="1"/>
            <a:endCxn id="25" idx="3"/>
          </p:cNvCxnSpPr>
          <p:nvPr/>
        </p:nvCxnSpPr>
        <p:spPr>
          <a:xfrm flipH="1" flipV="1">
            <a:off x="5268556" y="2536564"/>
            <a:ext cx="1955092" cy="621450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567B364-A13E-464A-9DE3-CFB4FE85DF1C}"/>
              </a:ext>
            </a:extLst>
          </p:cNvPr>
          <p:cNvCxnSpPr>
            <a:cxnSpLocks/>
            <a:stCxn id="21" idx="1"/>
            <a:endCxn id="32" idx="3"/>
          </p:cNvCxnSpPr>
          <p:nvPr/>
        </p:nvCxnSpPr>
        <p:spPr>
          <a:xfrm flipH="1">
            <a:off x="4482479" y="3158014"/>
            <a:ext cx="2741169" cy="233769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7AD3FEB-437F-4D2B-A8DF-6639F1569877}"/>
              </a:ext>
            </a:extLst>
          </p:cNvPr>
          <p:cNvSpPr/>
          <p:nvPr/>
        </p:nvSpPr>
        <p:spPr>
          <a:xfrm>
            <a:off x="7223648" y="2376964"/>
            <a:ext cx="1696426" cy="156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C743C6-0B09-427C-9660-F7D96B80A064}"/>
              </a:ext>
            </a:extLst>
          </p:cNvPr>
          <p:cNvSpPr txBox="1"/>
          <p:nvPr/>
        </p:nvSpPr>
        <p:spPr>
          <a:xfrm>
            <a:off x="7648438" y="287131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mycat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2C76B6-2E6E-4439-A302-DBDB6566B1E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791652" y="3038475"/>
            <a:ext cx="1027752" cy="119539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8DA8C5D-5D16-4053-8614-1088CE9AE50C}"/>
              </a:ext>
            </a:extLst>
          </p:cNvPr>
          <p:cNvSpPr/>
          <p:nvPr/>
        </p:nvSpPr>
        <p:spPr>
          <a:xfrm>
            <a:off x="342900" y="1611869"/>
            <a:ext cx="4925656" cy="184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2A2CB2-C037-478E-BB43-7A42160BC56D}"/>
              </a:ext>
            </a:extLst>
          </p:cNvPr>
          <p:cNvSpPr txBox="1"/>
          <p:nvPr/>
        </p:nvSpPr>
        <p:spPr>
          <a:xfrm>
            <a:off x="142013" y="1047750"/>
            <a:ext cx="6030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dateNode</a:t>
            </a:r>
            <a:r>
              <a:rPr lang="en-US" altLang="zh-CN" sz="2400" dirty="0"/>
              <a:t> </a:t>
            </a:r>
            <a:r>
              <a:rPr lang="zh-CN" altLang="en-US" sz="2400" dirty="0"/>
              <a:t>数据节点 </a:t>
            </a:r>
            <a:r>
              <a:rPr lang="en-US" altLang="zh-CN" sz="2400" dirty="0"/>
              <a:t>dn1</a:t>
            </a:r>
            <a:r>
              <a:rPr lang="zh-CN" altLang="en-US" sz="2400" dirty="0"/>
              <a:t>数据库</a:t>
            </a:r>
            <a:r>
              <a:rPr lang="en-US" altLang="zh-CN" sz="2400" dirty="0"/>
              <a:t>order190401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114351-5AE5-4136-8002-F24DC1C9693F}"/>
              </a:ext>
            </a:extLst>
          </p:cNvPr>
          <p:cNvSpPr/>
          <p:nvPr/>
        </p:nvSpPr>
        <p:spPr>
          <a:xfrm>
            <a:off x="513168" y="2954476"/>
            <a:ext cx="2459556" cy="433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E599B5-8D89-482C-A924-45E1F2C9A361}"/>
              </a:ext>
            </a:extLst>
          </p:cNvPr>
          <p:cNvSpPr txBox="1"/>
          <p:nvPr/>
        </p:nvSpPr>
        <p:spPr>
          <a:xfrm>
            <a:off x="342900" y="2453070"/>
            <a:ext cx="219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dataHost</a:t>
            </a:r>
            <a:r>
              <a:rPr lang="en-US" altLang="zh-CN" sz="2400" dirty="0"/>
              <a:t> host1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BE7AB58-AA08-46F8-848A-20D5BF69C02A}"/>
              </a:ext>
            </a:extLst>
          </p:cNvPr>
          <p:cNvSpPr txBox="1"/>
          <p:nvPr/>
        </p:nvSpPr>
        <p:spPr>
          <a:xfrm>
            <a:off x="513168" y="2888469"/>
            <a:ext cx="219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writeHost</a:t>
            </a:r>
            <a:endParaRPr lang="zh-CN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01C94-6A40-4E8E-A51E-AD1E99AE5EF6}"/>
              </a:ext>
            </a:extLst>
          </p:cNvPr>
          <p:cNvSpPr/>
          <p:nvPr/>
        </p:nvSpPr>
        <p:spPr>
          <a:xfrm>
            <a:off x="342900" y="4618804"/>
            <a:ext cx="4139579" cy="1753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1A18B96-E318-4DE4-95E5-FEFF63820F34}"/>
              </a:ext>
            </a:extLst>
          </p:cNvPr>
          <p:cNvSpPr/>
          <p:nvPr/>
        </p:nvSpPr>
        <p:spPr>
          <a:xfrm>
            <a:off x="578657" y="5863084"/>
            <a:ext cx="1959076" cy="433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246D1F-FA12-459F-92B5-DB2DC8E0D838}"/>
              </a:ext>
            </a:extLst>
          </p:cNvPr>
          <p:cNvSpPr txBox="1"/>
          <p:nvPr/>
        </p:nvSpPr>
        <p:spPr>
          <a:xfrm>
            <a:off x="458029" y="5346549"/>
            <a:ext cx="219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dataHost</a:t>
            </a:r>
            <a:r>
              <a:rPr lang="en-US" altLang="zh-CN" sz="2400" dirty="0"/>
              <a:t> host2 </a:t>
            </a:r>
            <a:endParaRPr lang="zh-CN" altLang="en-US" sz="2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B248152-7E52-4519-9ACC-EBC6556FF04D}"/>
              </a:ext>
            </a:extLst>
          </p:cNvPr>
          <p:cNvSpPr txBox="1"/>
          <p:nvPr/>
        </p:nvSpPr>
        <p:spPr>
          <a:xfrm>
            <a:off x="739822" y="5835027"/>
            <a:ext cx="158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writeHost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27E0015-F4E0-401A-B384-89486FEC5AB9}"/>
              </a:ext>
            </a:extLst>
          </p:cNvPr>
          <p:cNvSpPr txBox="1"/>
          <p:nvPr/>
        </p:nvSpPr>
        <p:spPr>
          <a:xfrm>
            <a:off x="212524" y="3641848"/>
            <a:ext cx="6030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dateNode</a:t>
            </a:r>
            <a:r>
              <a:rPr lang="en-US" altLang="zh-CN" sz="2400" dirty="0"/>
              <a:t> </a:t>
            </a:r>
            <a:r>
              <a:rPr lang="zh-CN" altLang="en-US" sz="2400" dirty="0"/>
              <a:t>数据节点 </a:t>
            </a:r>
            <a:r>
              <a:rPr lang="en-US" altLang="zh-CN" sz="2400" dirty="0"/>
              <a:t>dn2</a:t>
            </a:r>
            <a:r>
              <a:rPr lang="zh-CN" altLang="en-US" sz="2400" dirty="0"/>
              <a:t>数据库</a:t>
            </a:r>
            <a:r>
              <a:rPr lang="en-US" altLang="zh-CN" sz="2400" dirty="0"/>
              <a:t>order190401</a:t>
            </a:r>
            <a:endParaRPr lang="zh-CN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B20AF21-FE76-4F79-AB41-25E1A096CFBF}"/>
              </a:ext>
            </a:extLst>
          </p:cNvPr>
          <p:cNvSpPr/>
          <p:nvPr/>
        </p:nvSpPr>
        <p:spPr>
          <a:xfrm>
            <a:off x="578657" y="4782152"/>
            <a:ext cx="1218371" cy="516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customer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4BED50E-B056-4EBE-8D7F-F11BBCE30D7B}"/>
              </a:ext>
            </a:extLst>
          </p:cNvPr>
          <p:cNvSpPr/>
          <p:nvPr/>
        </p:nvSpPr>
        <p:spPr>
          <a:xfrm>
            <a:off x="1828800" y="1774207"/>
            <a:ext cx="1218371" cy="516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orders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534497-5BEE-451A-AE1B-5716E8138DF6}"/>
              </a:ext>
            </a:extLst>
          </p:cNvPr>
          <p:cNvSpPr/>
          <p:nvPr/>
        </p:nvSpPr>
        <p:spPr>
          <a:xfrm>
            <a:off x="3130488" y="1790722"/>
            <a:ext cx="1574862" cy="516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orders_detail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D4C1CE-175E-4978-9F66-1DD2318AD64B}"/>
              </a:ext>
            </a:extLst>
          </p:cNvPr>
          <p:cNvSpPr/>
          <p:nvPr/>
        </p:nvSpPr>
        <p:spPr>
          <a:xfrm>
            <a:off x="3047171" y="2398231"/>
            <a:ext cx="1894608" cy="516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Dict_orde_type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5213711-7EA1-4387-9739-041F7D3E666B}"/>
              </a:ext>
            </a:extLst>
          </p:cNvPr>
          <p:cNvSpPr txBox="1"/>
          <p:nvPr/>
        </p:nvSpPr>
        <p:spPr>
          <a:xfrm>
            <a:off x="6255846" y="4318513"/>
            <a:ext cx="236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From customer</a:t>
            </a:r>
            <a:endParaRPr lang="zh-CN" altLang="en-US" sz="2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AAD7104-082E-4716-B58C-2EB4BBCB8496}"/>
              </a:ext>
            </a:extLst>
          </p:cNvPr>
          <p:cNvSpPr txBox="1"/>
          <p:nvPr/>
        </p:nvSpPr>
        <p:spPr>
          <a:xfrm>
            <a:off x="6040542" y="1346317"/>
            <a:ext cx="236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From other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8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3A125AE-A40A-4D9F-8EE6-C3917C24661A}"/>
              </a:ext>
            </a:extLst>
          </p:cNvPr>
          <p:cNvSpPr/>
          <p:nvPr/>
        </p:nvSpPr>
        <p:spPr>
          <a:xfrm>
            <a:off x="190500" y="914400"/>
            <a:ext cx="5707012" cy="563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1A6C80-F1AE-4336-B233-742F5C786524}"/>
              </a:ext>
            </a:extLst>
          </p:cNvPr>
          <p:cNvSpPr/>
          <p:nvPr/>
        </p:nvSpPr>
        <p:spPr>
          <a:xfrm>
            <a:off x="9819404" y="2257425"/>
            <a:ext cx="1696426" cy="156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72C6EB-1F56-4B43-9C3A-9969E0E2FB8B}"/>
              </a:ext>
            </a:extLst>
          </p:cNvPr>
          <p:cNvSpPr txBox="1"/>
          <p:nvPr/>
        </p:nvSpPr>
        <p:spPr>
          <a:xfrm>
            <a:off x="6488731" y="421393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分表 </a:t>
            </a:r>
            <a:r>
              <a:rPr lang="en-US" altLang="zh-CN" sz="2000" dirty="0"/>
              <a:t>schema.xml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A5D913-E973-4976-8254-112299DC6833}"/>
              </a:ext>
            </a:extLst>
          </p:cNvPr>
          <p:cNvSpPr txBox="1"/>
          <p:nvPr/>
        </p:nvSpPr>
        <p:spPr>
          <a:xfrm>
            <a:off x="557189" y="452735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Schema </a:t>
            </a:r>
            <a:r>
              <a:rPr lang="zh-CN" altLang="en-US" sz="2400" dirty="0"/>
              <a:t>逻辑库 </a:t>
            </a:r>
            <a:r>
              <a:rPr lang="en-US" altLang="zh-CN" sz="2400" dirty="0"/>
              <a:t>TESTDB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4E4951-F6AD-4C1B-AB49-D1A1DB0815EB}"/>
              </a:ext>
            </a:extLst>
          </p:cNvPr>
          <p:cNvSpPr txBox="1"/>
          <p:nvPr/>
        </p:nvSpPr>
        <p:spPr>
          <a:xfrm>
            <a:off x="10415799" y="275340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java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7C65CD-42B6-43F0-818E-C5AEFA1E2E3D}"/>
              </a:ext>
            </a:extLst>
          </p:cNvPr>
          <p:cNvCxnSpPr>
            <a:cxnSpLocks/>
            <a:stCxn id="21" idx="1"/>
            <a:endCxn id="25" idx="3"/>
          </p:cNvCxnSpPr>
          <p:nvPr/>
        </p:nvCxnSpPr>
        <p:spPr>
          <a:xfrm flipH="1" flipV="1">
            <a:off x="5268556" y="2536564"/>
            <a:ext cx="1955092" cy="621450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567B364-A13E-464A-9DE3-CFB4FE85DF1C}"/>
              </a:ext>
            </a:extLst>
          </p:cNvPr>
          <p:cNvCxnSpPr>
            <a:cxnSpLocks/>
            <a:stCxn id="21" idx="1"/>
            <a:endCxn id="32" idx="3"/>
          </p:cNvCxnSpPr>
          <p:nvPr/>
        </p:nvCxnSpPr>
        <p:spPr>
          <a:xfrm flipH="1">
            <a:off x="5676900" y="3158014"/>
            <a:ext cx="1546748" cy="233769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7AD3FEB-437F-4D2B-A8DF-6639F1569877}"/>
              </a:ext>
            </a:extLst>
          </p:cNvPr>
          <p:cNvSpPr/>
          <p:nvPr/>
        </p:nvSpPr>
        <p:spPr>
          <a:xfrm>
            <a:off x="7223648" y="2376964"/>
            <a:ext cx="1696426" cy="156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C743C6-0B09-427C-9660-F7D96B80A064}"/>
              </a:ext>
            </a:extLst>
          </p:cNvPr>
          <p:cNvSpPr txBox="1"/>
          <p:nvPr/>
        </p:nvSpPr>
        <p:spPr>
          <a:xfrm>
            <a:off x="7648438" y="287131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mycat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2C76B6-2E6E-4439-A302-DBDB6566B1E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791652" y="3038475"/>
            <a:ext cx="1027752" cy="119539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8DA8C5D-5D16-4053-8614-1088CE9AE50C}"/>
              </a:ext>
            </a:extLst>
          </p:cNvPr>
          <p:cNvSpPr/>
          <p:nvPr/>
        </p:nvSpPr>
        <p:spPr>
          <a:xfrm>
            <a:off x="342900" y="1611869"/>
            <a:ext cx="4925656" cy="184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2A2CB2-C037-478E-BB43-7A42160BC56D}"/>
              </a:ext>
            </a:extLst>
          </p:cNvPr>
          <p:cNvSpPr txBox="1"/>
          <p:nvPr/>
        </p:nvSpPr>
        <p:spPr>
          <a:xfrm>
            <a:off x="142013" y="1047750"/>
            <a:ext cx="6030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dateNode</a:t>
            </a:r>
            <a:r>
              <a:rPr lang="en-US" altLang="zh-CN" sz="2400" dirty="0"/>
              <a:t> </a:t>
            </a:r>
            <a:r>
              <a:rPr lang="zh-CN" altLang="en-US" sz="2400" dirty="0"/>
              <a:t>数据节点 </a:t>
            </a:r>
            <a:r>
              <a:rPr lang="en-US" altLang="zh-CN" sz="2400" dirty="0"/>
              <a:t>dn1</a:t>
            </a:r>
            <a:r>
              <a:rPr lang="zh-CN" altLang="en-US" sz="2400" dirty="0"/>
              <a:t>数据库</a:t>
            </a:r>
            <a:r>
              <a:rPr lang="en-US" altLang="zh-CN" sz="2400" dirty="0"/>
              <a:t>order190401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114351-5AE5-4136-8002-F24DC1C9693F}"/>
              </a:ext>
            </a:extLst>
          </p:cNvPr>
          <p:cNvSpPr/>
          <p:nvPr/>
        </p:nvSpPr>
        <p:spPr>
          <a:xfrm>
            <a:off x="513168" y="2954476"/>
            <a:ext cx="2459556" cy="433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E599B5-8D89-482C-A924-45E1F2C9A361}"/>
              </a:ext>
            </a:extLst>
          </p:cNvPr>
          <p:cNvSpPr txBox="1"/>
          <p:nvPr/>
        </p:nvSpPr>
        <p:spPr>
          <a:xfrm>
            <a:off x="342900" y="2453070"/>
            <a:ext cx="219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dataHost</a:t>
            </a:r>
            <a:r>
              <a:rPr lang="en-US" altLang="zh-CN" sz="2400" dirty="0"/>
              <a:t> host1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BE7AB58-AA08-46F8-848A-20D5BF69C02A}"/>
              </a:ext>
            </a:extLst>
          </p:cNvPr>
          <p:cNvSpPr txBox="1"/>
          <p:nvPr/>
        </p:nvSpPr>
        <p:spPr>
          <a:xfrm>
            <a:off x="513168" y="2888469"/>
            <a:ext cx="219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writeHost</a:t>
            </a:r>
            <a:endParaRPr lang="zh-CN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01C94-6A40-4E8E-A51E-AD1E99AE5EF6}"/>
              </a:ext>
            </a:extLst>
          </p:cNvPr>
          <p:cNvSpPr/>
          <p:nvPr/>
        </p:nvSpPr>
        <p:spPr>
          <a:xfrm>
            <a:off x="342900" y="4618804"/>
            <a:ext cx="5334000" cy="1753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1A18B96-E318-4DE4-95E5-FEFF63820F34}"/>
              </a:ext>
            </a:extLst>
          </p:cNvPr>
          <p:cNvSpPr/>
          <p:nvPr/>
        </p:nvSpPr>
        <p:spPr>
          <a:xfrm>
            <a:off x="578657" y="5863084"/>
            <a:ext cx="1959076" cy="433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246D1F-FA12-459F-92B5-DB2DC8E0D838}"/>
              </a:ext>
            </a:extLst>
          </p:cNvPr>
          <p:cNvSpPr txBox="1"/>
          <p:nvPr/>
        </p:nvSpPr>
        <p:spPr>
          <a:xfrm>
            <a:off x="458029" y="5346549"/>
            <a:ext cx="219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dataHost</a:t>
            </a:r>
            <a:r>
              <a:rPr lang="en-US" altLang="zh-CN" sz="2400" dirty="0"/>
              <a:t> host2 </a:t>
            </a:r>
            <a:endParaRPr lang="zh-CN" altLang="en-US" sz="2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B248152-7E52-4519-9ACC-EBC6556FF04D}"/>
              </a:ext>
            </a:extLst>
          </p:cNvPr>
          <p:cNvSpPr txBox="1"/>
          <p:nvPr/>
        </p:nvSpPr>
        <p:spPr>
          <a:xfrm>
            <a:off x="739822" y="5835027"/>
            <a:ext cx="158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writeHost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27E0015-F4E0-401A-B384-89486FEC5AB9}"/>
              </a:ext>
            </a:extLst>
          </p:cNvPr>
          <p:cNvSpPr txBox="1"/>
          <p:nvPr/>
        </p:nvSpPr>
        <p:spPr>
          <a:xfrm>
            <a:off x="212524" y="3641848"/>
            <a:ext cx="6030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dateNode</a:t>
            </a:r>
            <a:r>
              <a:rPr lang="en-US" altLang="zh-CN" sz="2400" dirty="0"/>
              <a:t> </a:t>
            </a:r>
            <a:r>
              <a:rPr lang="zh-CN" altLang="en-US" sz="2400" dirty="0"/>
              <a:t>数据节点 </a:t>
            </a:r>
            <a:r>
              <a:rPr lang="en-US" altLang="zh-CN" sz="2400" dirty="0"/>
              <a:t>dn2</a:t>
            </a:r>
            <a:r>
              <a:rPr lang="zh-CN" altLang="en-US" sz="2400" dirty="0"/>
              <a:t>数据库</a:t>
            </a:r>
            <a:r>
              <a:rPr lang="en-US" altLang="zh-CN" sz="2400" dirty="0"/>
              <a:t>order190401</a:t>
            </a:r>
            <a:endParaRPr lang="zh-CN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B20AF21-FE76-4F79-AB41-25E1A096CFBF}"/>
              </a:ext>
            </a:extLst>
          </p:cNvPr>
          <p:cNvSpPr/>
          <p:nvPr/>
        </p:nvSpPr>
        <p:spPr>
          <a:xfrm>
            <a:off x="578657" y="4782152"/>
            <a:ext cx="1218371" cy="516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customer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4BED50E-B056-4EBE-8D7F-F11BBCE30D7B}"/>
              </a:ext>
            </a:extLst>
          </p:cNvPr>
          <p:cNvSpPr/>
          <p:nvPr/>
        </p:nvSpPr>
        <p:spPr>
          <a:xfrm>
            <a:off x="3307586" y="1750644"/>
            <a:ext cx="1574862" cy="516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Orders(</a:t>
            </a:r>
            <a:r>
              <a:rPr lang="zh-CN" altLang="en-US" dirty="0">
                <a:solidFill>
                  <a:schemeClr val="tx1"/>
                </a:solidFill>
              </a:rPr>
              <a:t>分片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534497-5BEE-451A-AE1B-5716E8138DF6}"/>
              </a:ext>
            </a:extLst>
          </p:cNvPr>
          <p:cNvSpPr/>
          <p:nvPr/>
        </p:nvSpPr>
        <p:spPr>
          <a:xfrm>
            <a:off x="557189" y="1772713"/>
            <a:ext cx="1574862" cy="516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orders_detail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ER</a:t>
            </a:r>
            <a:r>
              <a:rPr lang="zh-CN" altLang="en-US" dirty="0">
                <a:solidFill>
                  <a:schemeClr val="tx1"/>
                </a:solidFill>
              </a:rPr>
              <a:t>表）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D4C1CE-175E-4978-9F66-1DD2318AD64B}"/>
              </a:ext>
            </a:extLst>
          </p:cNvPr>
          <p:cNvSpPr/>
          <p:nvPr/>
        </p:nvSpPr>
        <p:spPr>
          <a:xfrm>
            <a:off x="3047171" y="2398231"/>
            <a:ext cx="1894608" cy="516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Dict_orde_type</a:t>
            </a:r>
            <a:r>
              <a:rPr lang="zh-CN" altLang="en-US" dirty="0">
                <a:solidFill>
                  <a:schemeClr val="tx1"/>
                </a:solidFill>
              </a:rPr>
              <a:t>（全局表）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5213711-7EA1-4387-9739-041F7D3E666B}"/>
              </a:ext>
            </a:extLst>
          </p:cNvPr>
          <p:cNvSpPr txBox="1"/>
          <p:nvPr/>
        </p:nvSpPr>
        <p:spPr>
          <a:xfrm>
            <a:off x="6255846" y="4318513"/>
            <a:ext cx="236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From customer</a:t>
            </a:r>
            <a:endParaRPr lang="zh-CN" altLang="en-US" sz="2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AAD7104-082E-4716-B58C-2EB4BBCB8496}"/>
              </a:ext>
            </a:extLst>
          </p:cNvPr>
          <p:cNvSpPr txBox="1"/>
          <p:nvPr/>
        </p:nvSpPr>
        <p:spPr>
          <a:xfrm>
            <a:off x="6040542" y="1346317"/>
            <a:ext cx="236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From other</a:t>
            </a:r>
            <a:endParaRPr lang="zh-CN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DD6FFE-36B3-49BF-975B-A668CE34F5EE}"/>
              </a:ext>
            </a:extLst>
          </p:cNvPr>
          <p:cNvSpPr/>
          <p:nvPr/>
        </p:nvSpPr>
        <p:spPr>
          <a:xfrm>
            <a:off x="2032785" y="4817705"/>
            <a:ext cx="1420562" cy="516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orders (</a:t>
            </a:r>
            <a:r>
              <a:rPr lang="zh-CN" altLang="en-US" dirty="0">
                <a:solidFill>
                  <a:schemeClr val="tx1"/>
                </a:solidFill>
              </a:rPr>
              <a:t>分片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124B4D2-F251-4F19-AEC8-7041BA5CDE94}"/>
              </a:ext>
            </a:extLst>
          </p:cNvPr>
          <p:cNvSpPr/>
          <p:nvPr/>
        </p:nvSpPr>
        <p:spPr>
          <a:xfrm>
            <a:off x="3753127" y="4830626"/>
            <a:ext cx="1574862" cy="516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orders_detail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ER</a:t>
            </a:r>
            <a:r>
              <a:rPr lang="zh-CN" altLang="en-US" dirty="0">
                <a:solidFill>
                  <a:schemeClr val="tx1"/>
                </a:solidFill>
              </a:rPr>
              <a:t>表）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F8398FE-2031-4D1A-9CFC-5F33AD39D95C}"/>
              </a:ext>
            </a:extLst>
          </p:cNvPr>
          <p:cNvSpPr/>
          <p:nvPr/>
        </p:nvSpPr>
        <p:spPr>
          <a:xfrm>
            <a:off x="3110497" y="5668562"/>
            <a:ext cx="1894608" cy="516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Dict_orde_type</a:t>
            </a:r>
            <a:r>
              <a:rPr lang="zh-CN" altLang="en-US" dirty="0">
                <a:solidFill>
                  <a:schemeClr val="tx1"/>
                </a:solidFill>
              </a:rPr>
              <a:t>（全局表）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42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224</Words>
  <Application>Microsoft Office PowerPoint</Application>
  <PresentationFormat>宽屏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xialeicocoon@sina.com</dc:creator>
  <cp:lastModifiedBy>xialeicocoon@sina.com</cp:lastModifiedBy>
  <cp:revision>52</cp:revision>
  <dcterms:created xsi:type="dcterms:W3CDTF">2018-01-07T07:50:50Z</dcterms:created>
  <dcterms:modified xsi:type="dcterms:W3CDTF">2019-07-30T00:35:18Z</dcterms:modified>
</cp:coreProperties>
</file>