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23F12-F366-48EC-B3DB-005A711DF56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AAC18-6548-4BE2-BABC-0A9FF83C6CC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</a:rPr>
              <a:t>Raspberry Pi Based Image Acquisition System</a:t>
            </a:r>
            <a:endParaRPr lang="en-US" sz="3600" dirty="0">
              <a:solidFill>
                <a:schemeClr val="accent4"/>
              </a:solidFill>
            </a:endParaRPr>
          </a:p>
        </p:txBody>
      </p:sp>
      <p:pic>
        <p:nvPicPr>
          <p:cNvPr id="4" name="image5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843808" y="2060845"/>
            <a:ext cx="1512168" cy="1069801"/>
          </a:xfrm>
          <a:prstGeom prst="rect">
            <a:avLst/>
          </a:prstGeom>
          <a:ln/>
        </p:spPr>
      </p:pic>
      <p:sp>
        <p:nvSpPr>
          <p:cNvPr id="6" name="AutoShape 2" descr="Institute for Plasma Research - Wikipedia"/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863588" y="4365104"/>
            <a:ext cx="2736304" cy="184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IN" sz="2000" b="1" dirty="0">
                <a:solidFill>
                  <a:schemeClr val="tx1"/>
                </a:solidFill>
              </a:rPr>
              <a:t>Internal Guide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IN" sz="1800" dirty="0">
                <a:solidFill>
                  <a:schemeClr val="tx1"/>
                </a:solidFill>
              </a:rPr>
              <a:t>Prof. </a:t>
            </a:r>
            <a:r>
              <a:rPr lang="en-IN" sz="1800" dirty="0" smtClean="0">
                <a:solidFill>
                  <a:schemeClr val="tx1"/>
                </a:solidFill>
              </a:rPr>
              <a:t>Bhavika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  <a:r>
              <a:rPr lang="en-IN" sz="1800" dirty="0" smtClean="0">
                <a:solidFill>
                  <a:schemeClr val="tx1"/>
                </a:solidFill>
              </a:rPr>
              <a:t>Gambhava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IN" sz="1800" dirty="0">
                <a:solidFill>
                  <a:schemeClr val="tx1"/>
                </a:solidFill>
              </a:rPr>
              <a:t>Assistant Professor</a:t>
            </a:r>
            <a:endParaRPr lang="en-US" sz="1800" dirty="0">
              <a:solidFill>
                <a:schemeClr val="tx1"/>
              </a:solidFill>
            </a:endParaRPr>
          </a:p>
          <a:p>
            <a:pPr algn="l"/>
            <a:r>
              <a:rPr lang="en-IN" sz="1800" dirty="0">
                <a:solidFill>
                  <a:schemeClr val="tx1"/>
                </a:solidFill>
              </a:rPr>
              <a:t>Dept. of Comp. Engg.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921989"/>
            <a:ext cx="1497239" cy="1347515"/>
          </a:xfrm>
          <a:prstGeom prst="rect">
            <a:avLst/>
          </a:prstGeom>
        </p:spPr>
      </p:pic>
      <p:sp>
        <p:nvSpPr>
          <p:cNvPr id="8" name="AutoShape 2" descr="Institute for Plasma Research - Wikipedia"/>
          <p:cNvSpPr txBox="1">
            <a:spLocks noChangeAspect="1" noChangeArrowheads="1"/>
          </p:cNvSpPr>
          <p:nvPr/>
        </p:nvSpPr>
        <p:spPr bwMode="auto">
          <a:xfrm>
            <a:off x="5436096" y="4365104"/>
            <a:ext cx="3024336" cy="184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000" b="1" dirty="0" smtClean="0">
                <a:solidFill>
                  <a:schemeClr val="tx1"/>
                </a:solidFill>
              </a:rPr>
              <a:t>External Guide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r>
              <a:rPr lang="en-IN" sz="1800" dirty="0" smtClean="0">
                <a:solidFill>
                  <a:schemeClr val="tx1"/>
                </a:solidFill>
              </a:rPr>
              <a:t>Mr. Vishnu Patel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IN" sz="1800" dirty="0" smtClean="0">
                <a:solidFill>
                  <a:schemeClr val="tx1"/>
                </a:solidFill>
              </a:rPr>
              <a:t>Scientific Officer-E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IN" sz="1800" dirty="0" smtClean="0">
                <a:solidFill>
                  <a:schemeClr val="tx1"/>
                </a:solidFill>
              </a:rPr>
              <a:t>Institute For Plasma Research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9408" y="371703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Developed at Institute For Plasma Research, Bhat, Gandhinagar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Introduction</a:t>
            </a:r>
          </a:p>
          <a:p>
            <a:r>
              <a:rPr lang="en-US" sz="2800" dirty="0" smtClean="0"/>
              <a:t>Motivation of project</a:t>
            </a:r>
          </a:p>
          <a:p>
            <a:r>
              <a:rPr lang="en-US" sz="2800" dirty="0" smtClean="0"/>
              <a:t>Objectives to achieve</a:t>
            </a:r>
          </a:p>
          <a:p>
            <a:r>
              <a:rPr lang="en-US" sz="2800" dirty="0" smtClean="0"/>
              <a:t>Application of project</a:t>
            </a:r>
          </a:p>
          <a:p>
            <a:r>
              <a:rPr lang="en-US" sz="2800" dirty="0" smtClean="0"/>
              <a:t>Important definitions/Acronyms related to project</a:t>
            </a:r>
          </a:p>
          <a:p>
            <a:r>
              <a:rPr lang="en-US" sz="2800" dirty="0" smtClean="0"/>
              <a:t>System Overview</a:t>
            </a:r>
          </a:p>
          <a:p>
            <a:r>
              <a:rPr lang="en-US" sz="2800" dirty="0" smtClean="0"/>
              <a:t>Analysis</a:t>
            </a:r>
          </a:p>
          <a:p>
            <a:r>
              <a:rPr lang="en-US" sz="2800" dirty="0" smtClean="0"/>
              <a:t>Design</a:t>
            </a:r>
          </a:p>
          <a:p>
            <a:r>
              <a:rPr lang="en-US" sz="2800" dirty="0" smtClean="0"/>
              <a:t>Testing</a:t>
            </a:r>
          </a:p>
          <a:p>
            <a:r>
              <a:rPr lang="en-US" sz="2800" dirty="0" smtClean="0"/>
              <a:t>Screenshots</a:t>
            </a:r>
          </a:p>
          <a:p>
            <a:r>
              <a:rPr lang="en-US" sz="2800" dirty="0" smtClean="0"/>
              <a:t>Conclusion</a:t>
            </a:r>
          </a:p>
          <a:p>
            <a:r>
              <a:rPr lang="en-US" sz="2800" dirty="0" smtClean="0"/>
              <a:t>Future extensions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871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accent4"/>
                </a:solidFill>
              </a:rPr>
              <a:t>Introduction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Raspberry Pi based Image Acquisition System is capturing image using Raspberry Pi camera and put it in EPICS record for further diagnostics.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Captured image will be displayed in CS-Studio from EPICS record.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This project is aimed to develop image acquisition for image diagnostics in the Tokamak like machine. 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Raspberry </a:t>
            </a:r>
            <a:r>
              <a:rPr lang="en-US" sz="2800" dirty="0"/>
              <a:t>Pi is small multi-use computer</a:t>
            </a:r>
            <a:r>
              <a:rPr lang="en-US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EPICS is The Experimental Physics and Industrial Control System and it is </a:t>
            </a:r>
            <a:r>
              <a:rPr lang="en-US" sz="2800" dirty="0"/>
              <a:t>a set of software tools and applications used to develop and implement distributed control systems to operate </a:t>
            </a:r>
            <a:r>
              <a:rPr lang="en-US" sz="2800" dirty="0" smtClean="0"/>
              <a:t>devices.</a:t>
            </a:r>
          </a:p>
        </p:txBody>
      </p:sp>
    </p:spTree>
    <p:extLst>
      <p:ext uri="{BB962C8B-B14F-4D97-AF65-F5344CB8AC3E}">
        <p14:creationId xmlns:p14="http://schemas.microsoft.com/office/powerpoint/2010/main" val="317836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</a:rPr>
              <a:t>Motivation of project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8" y="1340768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8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4"/>
                </a:solidFill>
              </a:rPr>
              <a:t>Objectives to achieve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To capture image from Raspberry Pi camera using python package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8321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174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Raspberry Pi Based Image Acquisition System</vt:lpstr>
      <vt:lpstr>Contents</vt:lpstr>
      <vt:lpstr>Introduction</vt:lpstr>
      <vt:lpstr>Motivation of project</vt:lpstr>
      <vt:lpstr>Objectives to achieve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savan anadani</cp:lastModifiedBy>
  <cp:revision>14</cp:revision>
  <dcterms:created xsi:type="dcterms:W3CDTF">2020-04-21T05:00:51Z</dcterms:created>
  <dcterms:modified xsi:type="dcterms:W3CDTF">2020-04-21T10:52:27Z</dcterms:modified>
</cp:coreProperties>
</file>