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3F12-F366-48EC-B3DB-005A711DF56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AAC18-6548-4BE2-BABC-0A9FF83C6CC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2020-04-21T05:00:51Z</dcterms:created>
  <dcterms:modified xsi:type="dcterms:W3CDTF">2020-04-21T05:01:10Z</dcterms:modified>
</cp:coreProperties>
</file>