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Raspberry Pi Based Image Acquisition System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3808" y="2060845"/>
            <a:ext cx="1512168" cy="1069801"/>
          </a:xfrm>
          <a:prstGeom prst="rect">
            <a:avLst/>
          </a:prstGeom>
          <a:ln/>
        </p:spPr>
      </p:pic>
      <p:sp>
        <p:nvSpPr>
          <p:cNvPr id="6" name="AutoShape 2" descr="Institute for Plasma Research - Wikiped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63588" y="4365104"/>
            <a:ext cx="2736304" cy="1847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Internal Guide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Prof. </a:t>
            </a:r>
            <a:r>
              <a:rPr lang="en-IN" sz="1800" dirty="0" smtClean="0">
                <a:solidFill>
                  <a:schemeClr val="tx1"/>
                </a:solidFill>
              </a:rPr>
              <a:t>Bhavika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Gambhava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Assistant Professor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Dept. of Comp. Engg.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21989"/>
            <a:ext cx="1497239" cy="1347515"/>
          </a:xfrm>
          <a:prstGeom prst="rect">
            <a:avLst/>
          </a:prstGeom>
        </p:spPr>
      </p:pic>
      <p:sp>
        <p:nvSpPr>
          <p:cNvPr id="8" name="AutoShape 2" descr="Institute for Plasma Research - Wikipedia"/>
          <p:cNvSpPr txBox="1">
            <a:spLocks noChangeAspect="1" noChangeArrowheads="1"/>
          </p:cNvSpPr>
          <p:nvPr/>
        </p:nvSpPr>
        <p:spPr bwMode="auto">
          <a:xfrm>
            <a:off x="5436096" y="4365104"/>
            <a:ext cx="3024336" cy="1847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tx1"/>
                </a:solidFill>
              </a:rPr>
              <a:t>External Guide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Mr. Vishnu Patel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Scientific Officer-E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Institute For Plasma Research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408" y="37170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at Institute For Plasma Research, Bhat, Gandhinagar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</a:rPr>
              <a:t>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Motivation of project</a:t>
            </a:r>
          </a:p>
          <a:p>
            <a:r>
              <a:rPr lang="en-US" sz="2800" dirty="0" smtClean="0"/>
              <a:t>Objectives to achieve</a:t>
            </a:r>
          </a:p>
          <a:p>
            <a:r>
              <a:rPr lang="en-US" sz="2800" dirty="0" smtClean="0"/>
              <a:t>Application of project</a:t>
            </a:r>
          </a:p>
          <a:p>
            <a:r>
              <a:rPr lang="en-US" sz="2800" dirty="0" smtClean="0"/>
              <a:t>Important definitions/Acronyms related to project</a:t>
            </a:r>
          </a:p>
          <a:p>
            <a:r>
              <a:rPr lang="en-US" sz="2800" dirty="0" smtClean="0"/>
              <a:t>System Overview</a:t>
            </a:r>
          </a:p>
          <a:p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Screenshots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Future extensions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087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Raspberry Pi based Image Acquisition System is capturing image using Raspberry Pi camera and put it in EPICS record for further diagnostics.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Captured image will be displayed in CS-Studio from EPICS record.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project is aimed to develop image acquisition for image diagnostics in the Tokamak like machine.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Raspberry </a:t>
            </a:r>
            <a:r>
              <a:rPr lang="en-US" sz="2800" dirty="0"/>
              <a:t>Pi is small multi-use computer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EPICS is The Experimental Physics and Industrial Control System and it is </a:t>
            </a:r>
            <a:r>
              <a:rPr lang="en-US" sz="2800" dirty="0"/>
              <a:t>a set of software tools and applications used to develop and implement distributed control systems to operate </a:t>
            </a:r>
            <a:r>
              <a:rPr lang="en-US" sz="2800" dirty="0" smtClean="0"/>
              <a:t>devices.</a:t>
            </a:r>
          </a:p>
        </p:txBody>
      </p:sp>
    </p:spTree>
    <p:extLst>
      <p:ext uri="{BB962C8B-B14F-4D97-AF65-F5344CB8AC3E}">
        <p14:creationId xmlns="" xmlns:p14="http://schemas.microsoft.com/office/powerpoint/2010/main" val="31783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Motivation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340768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78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Objectives to achieve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capture image from Raspberry Pi camera using python </a:t>
            </a:r>
            <a:r>
              <a:rPr lang="en-US" sz="2800" dirty="0" smtClean="0"/>
              <a:t>package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683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Application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 smtClean="0"/>
              <a:t>To do live streaming of particular area where human can not go due to high radiation.</a:t>
            </a:r>
          </a:p>
          <a:p>
            <a:r>
              <a:rPr lang="en-IN" sz="2600" dirty="0" smtClean="0"/>
              <a:t>This system is used to get various diagnostics by monitoring and analysing images acquired through Raspberry Pi Camera. </a:t>
            </a:r>
          </a:p>
          <a:p>
            <a:r>
              <a:rPr lang="en-IN" sz="2600" dirty="0" smtClean="0"/>
              <a:t>Another application of this system is to provide simulation of machine like cryogenic plant used at Institute for plasma research.</a:t>
            </a:r>
          </a:p>
          <a:p>
            <a:pPr>
              <a:buNone/>
            </a:pPr>
            <a:endParaRPr lang="en-IN" sz="2600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</a:rPr>
              <a:t>Important Definitions and Acronyms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600" dirty="0" smtClean="0"/>
              <a:t>EPICS – EPICS(</a:t>
            </a:r>
            <a:r>
              <a:rPr lang="en-US" sz="2600" dirty="0" smtClean="0"/>
              <a:t>Experimental Physics and Industrial Control </a:t>
            </a:r>
            <a:r>
              <a:rPr lang="en-US" sz="2600" dirty="0" smtClean="0"/>
              <a:t>Systems) is an extensible </a:t>
            </a:r>
            <a:r>
              <a:rPr lang="en-US" sz="2600" dirty="0" smtClean="0"/>
              <a:t>set of software components and tools with which </a:t>
            </a:r>
            <a:r>
              <a:rPr lang="en-US" sz="2600" dirty="0" smtClean="0"/>
              <a:t>application developers </a:t>
            </a:r>
            <a:r>
              <a:rPr lang="en-US" sz="2600" dirty="0" smtClean="0"/>
              <a:t>can create a control </a:t>
            </a:r>
            <a:r>
              <a:rPr lang="en-US" sz="2600" dirty="0" smtClean="0"/>
              <a:t>system.</a:t>
            </a:r>
          </a:p>
          <a:p>
            <a:pPr algn="just"/>
            <a:r>
              <a:rPr lang="en-IN" sz="2600" dirty="0" smtClean="0"/>
              <a:t>IOC – It hold and run database of records which represent either device or aspects of the device to be controlled. It is EPICS shell used to perform input/output operations to attached hardware device.</a:t>
            </a:r>
          </a:p>
          <a:p>
            <a:pPr algn="just"/>
            <a:r>
              <a:rPr lang="en-IN" sz="2600" dirty="0" smtClean="0"/>
              <a:t>OPI – OPI(Operator Interface) is workstation which can run various EPICS tools.</a:t>
            </a:r>
          </a:p>
          <a:p>
            <a:pPr algn="just"/>
            <a:r>
              <a:rPr lang="en-IN" sz="2600" dirty="0" smtClean="0"/>
              <a:t>Process Variable(PV) – Data held in the database of records are represented by unique identifiers known as Process Variable.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Important Definitions and Acronyms </a:t>
            </a:r>
            <a:r>
              <a:rPr lang="en-US" sz="3200" dirty="0" smtClean="0">
                <a:solidFill>
                  <a:schemeClr val="accent4"/>
                </a:solidFill>
              </a:rPr>
              <a:t>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 smtClean="0"/>
              <a:t>Channel Access(CA) – Channel Access provides </a:t>
            </a:r>
            <a:r>
              <a:rPr lang="en-US" sz="2600" dirty="0" smtClean="0"/>
              <a:t>network transparent access to IOC databases</a:t>
            </a:r>
            <a:r>
              <a:rPr lang="en-US" sz="2600" dirty="0" smtClean="0"/>
              <a:t>. </a:t>
            </a:r>
            <a:r>
              <a:rPr lang="en-US" sz="2600" dirty="0" smtClean="0"/>
              <a:t>Each </a:t>
            </a:r>
            <a:r>
              <a:rPr lang="en-US" sz="2600" dirty="0" smtClean="0"/>
              <a:t>IOC provides </a:t>
            </a:r>
            <a:r>
              <a:rPr lang="en-US" sz="2600" dirty="0" smtClean="0"/>
              <a:t>a Channel Access server which is willing to establish communication with an arbitrary number of clients.</a:t>
            </a:r>
            <a:r>
              <a:rPr lang="en-IN" sz="2600" dirty="0" smtClean="0"/>
              <a:t>  </a:t>
            </a: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</a:rPr>
              <a:t>S</a:t>
            </a:r>
            <a:r>
              <a:rPr lang="en-US" sz="3200" dirty="0" smtClean="0">
                <a:solidFill>
                  <a:schemeClr val="accent4"/>
                </a:solidFill>
              </a:rPr>
              <a:t>ystem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 smtClean="0"/>
              <a:t>Technology/Platform – Python language, Raspbian, EPICS</a:t>
            </a:r>
          </a:p>
          <a:p>
            <a:r>
              <a:rPr lang="en-IN" sz="2600" dirty="0" smtClean="0"/>
              <a:t>Hardware – Raspberry Pi</a:t>
            </a:r>
          </a:p>
          <a:p>
            <a:pPr>
              <a:buNone/>
            </a:pPr>
            <a:r>
              <a:rPr lang="en-IN" sz="2600" dirty="0" smtClean="0"/>
              <a:t> </a:t>
            </a:r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pPr algn="ctr">
              <a:buNone/>
            </a:pPr>
            <a:endParaRPr lang="en-IN" sz="2600" dirty="0" smtClean="0"/>
          </a:p>
          <a:p>
            <a:pPr algn="ctr">
              <a:buNone/>
            </a:pPr>
            <a:endParaRPr lang="en-IN" sz="2600" dirty="0" smtClean="0"/>
          </a:p>
          <a:p>
            <a:pPr algn="ctr">
              <a:buNone/>
            </a:pPr>
            <a:endParaRPr lang="en-IN" sz="2600" dirty="0" smtClean="0"/>
          </a:p>
          <a:p>
            <a:pPr algn="ctr">
              <a:buNone/>
            </a:pPr>
            <a:r>
              <a:rPr lang="en-IN" sz="2200" dirty="0" smtClean="0"/>
              <a:t>Raspberry Pi</a:t>
            </a:r>
          </a:p>
          <a:p>
            <a:pPr>
              <a:buNone/>
            </a:pPr>
            <a:endParaRPr lang="en-US" sz="2600" dirty="0"/>
          </a:p>
        </p:txBody>
      </p:sp>
      <p:pic>
        <p:nvPicPr>
          <p:cNvPr id="4" name="Picture 3" descr="raspberryP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786058"/>
            <a:ext cx="3887435" cy="2857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Raspberry Pi Based Image Acquisition System</vt:lpstr>
      <vt:lpstr>Contents</vt:lpstr>
      <vt:lpstr>Introduction</vt:lpstr>
      <vt:lpstr>Motivation of project</vt:lpstr>
      <vt:lpstr>Objectives to achieve</vt:lpstr>
      <vt:lpstr>Application of project</vt:lpstr>
      <vt:lpstr>Important Definitions and Acronyms  </vt:lpstr>
      <vt:lpstr>Important Definitions and Acronyms (Cont’d)</vt:lpstr>
      <vt:lpstr>System Overview</vt:lpstr>
      <vt:lpstr>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28</cp:revision>
  <dcterms:created xsi:type="dcterms:W3CDTF">2020-04-21T05:00:51Z</dcterms:created>
  <dcterms:modified xsi:type="dcterms:W3CDTF">2020-04-21T13:26:45Z</dcterms:modified>
</cp:coreProperties>
</file>