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7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2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b="1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b="1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b="1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b="1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b="1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b="1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b="1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b="1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b="1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b="1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분홍색 배경 앞 해파리 두 마리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남색을 배경으로 서로 맞닿아있는 해파리 두 마리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파란색 배경 앞 해파리 두 마리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남색을 배경으로 서로 맞닿아있는 해파리 두 마리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남색을 배경으로 서로 맞닿아있는 해파리 두 마리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23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파란색 배경 앞 해파리 두 마리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분홍색 배경 앞 해파리 두 마리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6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슬라이드 부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직사각형"/>
          <p:cNvSpPr/>
          <p:nvPr/>
        </p:nvSpPr>
        <p:spPr>
          <a:xfrm>
            <a:off x="87441" y="132194"/>
            <a:ext cx="3690973" cy="409838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52" name="section"/>
          <p:cNvSpPr txBox="1"/>
          <p:nvPr/>
        </p:nvSpPr>
        <p:spPr>
          <a:xfrm>
            <a:off x="76675" y="76763"/>
            <a:ext cx="1112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r>
              <a:rPr dirty="0"/>
              <a:t>section</a:t>
            </a:r>
          </a:p>
        </p:txBody>
      </p:sp>
      <p:sp>
        <p:nvSpPr>
          <p:cNvPr id="153" name="직사각형"/>
          <p:cNvSpPr/>
          <p:nvPr/>
        </p:nvSpPr>
        <p:spPr>
          <a:xfrm>
            <a:off x="87441" y="706724"/>
            <a:ext cx="3690973" cy="40983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54" name="article"/>
          <p:cNvSpPr txBox="1"/>
          <p:nvPr/>
        </p:nvSpPr>
        <p:spPr>
          <a:xfrm>
            <a:off x="153180" y="651293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/>
              <a:t>article</a:t>
            </a:r>
          </a:p>
        </p:txBody>
      </p:sp>
      <p:sp>
        <p:nvSpPr>
          <p:cNvPr id="155" name="직사각형"/>
          <p:cNvSpPr/>
          <p:nvPr/>
        </p:nvSpPr>
        <p:spPr>
          <a:xfrm>
            <a:off x="87441" y="1304936"/>
            <a:ext cx="3690973" cy="409838"/>
          </a:xfrm>
          <a:prstGeom prst="rect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56" name="header"/>
          <p:cNvSpPr txBox="1"/>
          <p:nvPr/>
        </p:nvSpPr>
        <p:spPr>
          <a:xfrm>
            <a:off x="80180" y="1249504"/>
            <a:ext cx="1105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r>
              <a:t>header</a:t>
            </a:r>
          </a:p>
        </p:txBody>
      </p:sp>
      <p:sp>
        <p:nvSpPr>
          <p:cNvPr id="157" name="직사각형"/>
          <p:cNvSpPr/>
          <p:nvPr/>
        </p:nvSpPr>
        <p:spPr>
          <a:xfrm>
            <a:off x="87441" y="1926828"/>
            <a:ext cx="3690973" cy="409839"/>
          </a:xfrm>
          <a:prstGeom prst="rect">
            <a:avLst/>
          </a:pr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58" name="main"/>
          <p:cNvSpPr txBox="1"/>
          <p:nvPr/>
        </p:nvSpPr>
        <p:spPr>
          <a:xfrm>
            <a:off x="118890" y="1871397"/>
            <a:ext cx="79949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r>
              <a:rPr dirty="0"/>
              <a:t>main</a:t>
            </a:r>
          </a:p>
        </p:txBody>
      </p:sp>
      <p:sp>
        <p:nvSpPr>
          <p:cNvPr id="159" name="직사각형"/>
          <p:cNvSpPr/>
          <p:nvPr/>
        </p:nvSpPr>
        <p:spPr>
          <a:xfrm>
            <a:off x="87441" y="2548721"/>
            <a:ext cx="3690973" cy="409839"/>
          </a:xfrm>
          <a:prstGeom prst="rect">
            <a:avLst/>
          </a:prstGeom>
          <a:ln w="63500">
            <a:solidFill>
              <a:schemeClr val="accent3">
                <a:hueOff val="806941"/>
                <a:lumOff val="-193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60" name="footer"/>
          <p:cNvSpPr txBox="1"/>
          <p:nvPr/>
        </p:nvSpPr>
        <p:spPr>
          <a:xfrm>
            <a:off x="90747" y="2493290"/>
            <a:ext cx="95737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r>
              <a:rPr dirty="0"/>
              <a:t>footer</a:t>
            </a:r>
          </a:p>
        </p:txBody>
      </p:sp>
      <p:sp>
        <p:nvSpPr>
          <p:cNvPr id="161" name="직사각형"/>
          <p:cNvSpPr/>
          <p:nvPr/>
        </p:nvSpPr>
        <p:spPr>
          <a:xfrm>
            <a:off x="87441" y="3194295"/>
            <a:ext cx="3690973" cy="409839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62" name="nav"/>
          <p:cNvSpPr txBox="1"/>
          <p:nvPr/>
        </p:nvSpPr>
        <p:spPr>
          <a:xfrm>
            <a:off x="153688" y="3113464"/>
            <a:ext cx="6028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r>
              <a:rPr dirty="0"/>
              <a:t>nav</a:t>
            </a:r>
          </a:p>
        </p:txBody>
      </p:sp>
      <p:sp>
        <p:nvSpPr>
          <p:cNvPr id="163" name="직사각형"/>
          <p:cNvSpPr/>
          <p:nvPr/>
        </p:nvSpPr>
        <p:spPr>
          <a:xfrm>
            <a:off x="87441" y="3839869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64" name="ul"/>
          <p:cNvSpPr txBox="1"/>
          <p:nvPr/>
        </p:nvSpPr>
        <p:spPr>
          <a:xfrm>
            <a:off x="169436" y="3784438"/>
            <a:ext cx="36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rPr dirty="0" err="1"/>
              <a:t>ul</a:t>
            </a:r>
            <a:endParaRPr dirty="0"/>
          </a:p>
        </p:txBody>
      </p:sp>
      <p:sp>
        <p:nvSpPr>
          <p:cNvPr id="165" name="직사각형"/>
          <p:cNvSpPr/>
          <p:nvPr/>
        </p:nvSpPr>
        <p:spPr>
          <a:xfrm>
            <a:off x="87441" y="4509125"/>
            <a:ext cx="3690973" cy="409838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66" name="li"/>
          <p:cNvSpPr txBox="1"/>
          <p:nvPr/>
        </p:nvSpPr>
        <p:spPr>
          <a:xfrm>
            <a:off x="219880" y="4430012"/>
            <a:ext cx="2673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r>
              <a:rPr dirty="0"/>
              <a:t>li</a:t>
            </a:r>
          </a:p>
        </p:txBody>
      </p:sp>
      <p:sp>
        <p:nvSpPr>
          <p:cNvPr id="167" name="직사각형"/>
          <p:cNvSpPr/>
          <p:nvPr/>
        </p:nvSpPr>
        <p:spPr>
          <a:xfrm>
            <a:off x="87441" y="5154698"/>
            <a:ext cx="3690973" cy="409839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68" name="aside"/>
          <p:cNvSpPr txBox="1"/>
          <p:nvPr/>
        </p:nvSpPr>
        <p:spPr>
          <a:xfrm>
            <a:off x="90086" y="5099267"/>
            <a:ext cx="8570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r>
              <a:rPr dirty="0"/>
              <a:t>aside</a:t>
            </a:r>
          </a:p>
        </p:txBody>
      </p:sp>
      <p:sp>
        <p:nvSpPr>
          <p:cNvPr id="169" name="직사각형"/>
          <p:cNvSpPr/>
          <p:nvPr/>
        </p:nvSpPr>
        <p:spPr>
          <a:xfrm>
            <a:off x="87441" y="5849354"/>
            <a:ext cx="3690973" cy="409839"/>
          </a:xfrm>
          <a:prstGeom prst="rect">
            <a:avLst/>
          </a:pr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70" name="a"/>
          <p:cNvSpPr txBox="1"/>
          <p:nvPr/>
        </p:nvSpPr>
        <p:spPr>
          <a:xfrm>
            <a:off x="124372" y="5768523"/>
            <a:ext cx="277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171" name="직사각형"/>
          <p:cNvSpPr/>
          <p:nvPr/>
        </p:nvSpPr>
        <p:spPr>
          <a:xfrm>
            <a:off x="87441" y="6493209"/>
            <a:ext cx="3690973" cy="40983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72" name="figure"/>
          <p:cNvSpPr txBox="1"/>
          <p:nvPr/>
        </p:nvSpPr>
        <p:spPr>
          <a:xfrm>
            <a:off x="168725" y="6437778"/>
            <a:ext cx="9284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/>
              <a:t>figure</a:t>
            </a:r>
          </a:p>
        </p:txBody>
      </p:sp>
      <p:sp>
        <p:nvSpPr>
          <p:cNvPr id="173" name="직사각형"/>
          <p:cNvSpPr/>
          <p:nvPr/>
        </p:nvSpPr>
        <p:spPr>
          <a:xfrm>
            <a:off x="87441" y="7091421"/>
            <a:ext cx="3690973" cy="409838"/>
          </a:xfrm>
          <a:prstGeom prst="rect">
            <a:avLst/>
          </a:prstGeom>
          <a:ln w="63500">
            <a:solidFill>
              <a:schemeClr val="accent3">
                <a:hueOff val="806941"/>
                <a:lumOff val="-193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74" name="figcaption"/>
          <p:cNvSpPr txBox="1"/>
          <p:nvPr/>
        </p:nvSpPr>
        <p:spPr>
          <a:xfrm>
            <a:off x="143086" y="7035989"/>
            <a:ext cx="15176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r>
              <a:rPr dirty="0" err="1"/>
              <a:t>figcaption</a:t>
            </a:r>
            <a:endParaRPr dirty="0"/>
          </a:p>
        </p:txBody>
      </p:sp>
      <p:sp>
        <p:nvSpPr>
          <p:cNvPr id="175" name="header"/>
          <p:cNvSpPr txBox="1"/>
          <p:nvPr/>
        </p:nvSpPr>
        <p:spPr>
          <a:xfrm>
            <a:off x="7776833" y="-62937"/>
            <a:ext cx="1105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r>
              <a:t>header</a:t>
            </a:r>
          </a:p>
        </p:txBody>
      </p:sp>
      <p:sp>
        <p:nvSpPr>
          <p:cNvPr id="176" name="직사각형"/>
          <p:cNvSpPr/>
          <p:nvPr/>
        </p:nvSpPr>
        <p:spPr>
          <a:xfrm>
            <a:off x="87441" y="7760676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77" name="h1"/>
          <p:cNvSpPr txBox="1"/>
          <p:nvPr/>
        </p:nvSpPr>
        <p:spPr>
          <a:xfrm>
            <a:off x="119144" y="7705245"/>
            <a:ext cx="4687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rPr dirty="0"/>
              <a:t>h1</a:t>
            </a:r>
          </a:p>
        </p:txBody>
      </p:sp>
      <p:sp>
        <p:nvSpPr>
          <p:cNvPr id="178" name="직사각형"/>
          <p:cNvSpPr/>
          <p:nvPr/>
        </p:nvSpPr>
        <p:spPr>
          <a:xfrm>
            <a:off x="87441" y="8382569"/>
            <a:ext cx="3690973" cy="409839"/>
          </a:xfrm>
          <a:prstGeom prst="rect">
            <a:avLst/>
          </a:prstGeom>
          <a:ln w="635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79" name="input"/>
          <p:cNvSpPr txBox="1"/>
          <p:nvPr/>
        </p:nvSpPr>
        <p:spPr>
          <a:xfrm>
            <a:off x="152011" y="8327138"/>
            <a:ext cx="83484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r>
              <a:rPr dirty="0"/>
              <a:t>input</a:t>
            </a:r>
          </a:p>
        </p:txBody>
      </p:sp>
      <p:sp>
        <p:nvSpPr>
          <p:cNvPr id="180" name="직사각형"/>
          <p:cNvSpPr/>
          <p:nvPr/>
        </p:nvSpPr>
        <p:spPr>
          <a:xfrm>
            <a:off x="87441" y="9004462"/>
            <a:ext cx="3690973" cy="409838"/>
          </a:xfrm>
          <a:prstGeom prst="rect">
            <a:avLst/>
          </a:prstGeom>
          <a:ln w="63500">
            <a:solidFill>
              <a:schemeClr val="accent4">
                <a:hueOff val="-613784"/>
                <a:lumOff val="12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81" name="button"/>
          <p:cNvSpPr txBox="1"/>
          <p:nvPr/>
        </p:nvSpPr>
        <p:spPr>
          <a:xfrm>
            <a:off x="-25992" y="8949030"/>
            <a:ext cx="11908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dirty="0"/>
              <a:t>  button</a:t>
            </a:r>
          </a:p>
        </p:txBody>
      </p:sp>
      <p:sp>
        <p:nvSpPr>
          <p:cNvPr id="182" name="직사각형"/>
          <p:cNvSpPr/>
          <p:nvPr/>
        </p:nvSpPr>
        <p:spPr>
          <a:xfrm>
            <a:off x="90182" y="9602673"/>
            <a:ext cx="3690974" cy="409838"/>
          </a:xfrm>
          <a:prstGeom prst="rect">
            <a:avLst/>
          </a:prstGeom>
          <a:ln w="63500">
            <a:solidFill>
              <a:schemeClr val="accent2">
                <a:hueOff val="148287"/>
                <a:satOff val="4432"/>
                <a:lumOff val="-1596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83" name="form"/>
          <p:cNvSpPr txBox="1"/>
          <p:nvPr/>
        </p:nvSpPr>
        <p:spPr>
          <a:xfrm>
            <a:off x="187519" y="9547242"/>
            <a:ext cx="769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148287"/>
                    <a:satOff val="4432"/>
                    <a:lumOff val="-15962"/>
                  </a:schemeClr>
                </a:solidFill>
              </a:defRPr>
            </a:lvl1pPr>
          </a:lstStyle>
          <a:p>
            <a:r>
              <a:rPr dirty="0"/>
              <a:t>form</a:t>
            </a:r>
          </a:p>
        </p:txBody>
      </p:sp>
      <p:sp>
        <p:nvSpPr>
          <p:cNvPr id="184" name="직사각형"/>
          <p:cNvSpPr/>
          <p:nvPr/>
        </p:nvSpPr>
        <p:spPr>
          <a:xfrm>
            <a:off x="87441" y="10201455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85" name="cite"/>
          <p:cNvSpPr txBox="1"/>
          <p:nvPr/>
        </p:nvSpPr>
        <p:spPr>
          <a:xfrm>
            <a:off x="110101" y="10146024"/>
            <a:ext cx="6138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rPr dirty="0"/>
              <a:t>cite</a:t>
            </a:r>
          </a:p>
        </p:txBody>
      </p:sp>
      <p:pic>
        <p:nvPicPr>
          <p:cNvPr id="186" name="naver.png" descr="naver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30" y="-586515"/>
            <a:ext cx="18763986" cy="2916061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직사각형">
            <a:extLst>
              <a:ext uri="{FF2B5EF4-FFF2-40B4-BE49-F238E27FC236}">
                <a16:creationId xmlns:a16="http://schemas.microsoft.com/office/drawing/2014/main" id="{E607763E-E1CE-5DC2-59F9-731D4DE19886}"/>
              </a:ext>
            </a:extLst>
          </p:cNvPr>
          <p:cNvSpPr/>
          <p:nvPr/>
        </p:nvSpPr>
        <p:spPr>
          <a:xfrm>
            <a:off x="7787599" y="4100220"/>
            <a:ext cx="7812065" cy="3251556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3" name="section">
            <a:extLst>
              <a:ext uri="{FF2B5EF4-FFF2-40B4-BE49-F238E27FC236}">
                <a16:creationId xmlns:a16="http://schemas.microsoft.com/office/drawing/2014/main" id="{9AF83D4B-0D61-8F25-05C4-57CBAAB13480}"/>
              </a:ext>
            </a:extLst>
          </p:cNvPr>
          <p:cNvSpPr txBox="1"/>
          <p:nvPr/>
        </p:nvSpPr>
        <p:spPr>
          <a:xfrm>
            <a:off x="10516287" y="4069177"/>
            <a:ext cx="235468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r>
              <a:rPr dirty="0"/>
              <a:t>section</a:t>
            </a:r>
          </a:p>
        </p:txBody>
      </p:sp>
      <p:sp>
        <p:nvSpPr>
          <p:cNvPr id="4" name="직사각형">
            <a:extLst>
              <a:ext uri="{FF2B5EF4-FFF2-40B4-BE49-F238E27FC236}">
                <a16:creationId xmlns:a16="http://schemas.microsoft.com/office/drawing/2014/main" id="{C4EE5721-06C5-9DE1-846F-372602D93168}"/>
              </a:ext>
            </a:extLst>
          </p:cNvPr>
          <p:cNvSpPr/>
          <p:nvPr/>
        </p:nvSpPr>
        <p:spPr>
          <a:xfrm>
            <a:off x="7655137" y="-72726"/>
            <a:ext cx="11583839" cy="1244719"/>
          </a:xfrm>
          <a:prstGeom prst="rect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5" name="header">
            <a:extLst>
              <a:ext uri="{FF2B5EF4-FFF2-40B4-BE49-F238E27FC236}">
                <a16:creationId xmlns:a16="http://schemas.microsoft.com/office/drawing/2014/main" id="{E0307E70-BE1C-3DDB-1DF0-C913ECB9B30C}"/>
              </a:ext>
            </a:extLst>
          </p:cNvPr>
          <p:cNvSpPr txBox="1"/>
          <p:nvPr/>
        </p:nvSpPr>
        <p:spPr>
          <a:xfrm>
            <a:off x="6594807" y="-65343"/>
            <a:ext cx="34695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r>
              <a:rPr dirty="0"/>
              <a:t>header</a:t>
            </a:r>
          </a:p>
        </p:txBody>
      </p:sp>
      <p:sp>
        <p:nvSpPr>
          <p:cNvPr id="6" name="직사각형">
            <a:extLst>
              <a:ext uri="{FF2B5EF4-FFF2-40B4-BE49-F238E27FC236}">
                <a16:creationId xmlns:a16="http://schemas.microsoft.com/office/drawing/2014/main" id="{62F841A7-A9F2-76F9-5382-3A09BCE9E0A5}"/>
              </a:ext>
            </a:extLst>
          </p:cNvPr>
          <p:cNvSpPr/>
          <p:nvPr/>
        </p:nvSpPr>
        <p:spPr>
          <a:xfrm>
            <a:off x="4216530" y="-586515"/>
            <a:ext cx="18763986" cy="462606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" name="aside">
            <a:extLst>
              <a:ext uri="{FF2B5EF4-FFF2-40B4-BE49-F238E27FC236}">
                <a16:creationId xmlns:a16="http://schemas.microsoft.com/office/drawing/2014/main" id="{410C7FD8-1483-A37D-0CB4-FE35D17644CF}"/>
              </a:ext>
            </a:extLst>
          </p:cNvPr>
          <p:cNvSpPr txBox="1"/>
          <p:nvPr/>
        </p:nvSpPr>
        <p:spPr>
          <a:xfrm>
            <a:off x="4220511" y="-644610"/>
            <a:ext cx="8570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r>
              <a:rPr dirty="0"/>
              <a:t>aside</a:t>
            </a:r>
          </a:p>
        </p:txBody>
      </p:sp>
      <p:sp>
        <p:nvSpPr>
          <p:cNvPr id="8" name="직사각형">
            <a:extLst>
              <a:ext uri="{FF2B5EF4-FFF2-40B4-BE49-F238E27FC236}">
                <a16:creationId xmlns:a16="http://schemas.microsoft.com/office/drawing/2014/main" id="{4E072F0D-CC14-CDE2-AAD9-61B03749DCED}"/>
              </a:ext>
            </a:extLst>
          </p:cNvPr>
          <p:cNvSpPr/>
          <p:nvPr/>
        </p:nvSpPr>
        <p:spPr>
          <a:xfrm>
            <a:off x="7818575" y="353856"/>
            <a:ext cx="2495858" cy="520701"/>
          </a:xfrm>
          <a:prstGeom prst="rect">
            <a:avLst/>
          </a:pr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" name="a">
            <a:extLst>
              <a:ext uri="{FF2B5EF4-FFF2-40B4-BE49-F238E27FC236}">
                <a16:creationId xmlns:a16="http://schemas.microsoft.com/office/drawing/2014/main" id="{CCEE1AF7-37F5-8AC9-27A2-511A944E6FA8}"/>
              </a:ext>
            </a:extLst>
          </p:cNvPr>
          <p:cNvSpPr txBox="1"/>
          <p:nvPr/>
        </p:nvSpPr>
        <p:spPr>
          <a:xfrm>
            <a:off x="8336871" y="197413"/>
            <a:ext cx="277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11" name="직사각형">
            <a:extLst>
              <a:ext uri="{FF2B5EF4-FFF2-40B4-BE49-F238E27FC236}">
                <a16:creationId xmlns:a16="http://schemas.microsoft.com/office/drawing/2014/main" id="{A0BF6CAB-29CF-EB30-4FF4-0379B123C401}"/>
              </a:ext>
            </a:extLst>
          </p:cNvPr>
          <p:cNvSpPr/>
          <p:nvPr/>
        </p:nvSpPr>
        <p:spPr>
          <a:xfrm>
            <a:off x="10356174" y="263961"/>
            <a:ext cx="5938433" cy="779450"/>
          </a:xfrm>
          <a:prstGeom prst="rect">
            <a:avLst/>
          </a:prstGeom>
          <a:ln w="63500">
            <a:solidFill>
              <a:schemeClr val="accent2">
                <a:hueOff val="148287"/>
                <a:satOff val="4432"/>
                <a:lumOff val="-1596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2" name="form">
            <a:extLst>
              <a:ext uri="{FF2B5EF4-FFF2-40B4-BE49-F238E27FC236}">
                <a16:creationId xmlns:a16="http://schemas.microsoft.com/office/drawing/2014/main" id="{3CCB63A9-64AC-F535-CE82-BA296ECC8C43}"/>
              </a:ext>
            </a:extLst>
          </p:cNvPr>
          <p:cNvSpPr txBox="1"/>
          <p:nvPr/>
        </p:nvSpPr>
        <p:spPr>
          <a:xfrm>
            <a:off x="10314433" y="-186841"/>
            <a:ext cx="769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148287"/>
                    <a:satOff val="4432"/>
                    <a:lumOff val="-15962"/>
                  </a:schemeClr>
                </a:solidFill>
              </a:defRPr>
            </a:lvl1pPr>
          </a:lstStyle>
          <a:p>
            <a:r>
              <a:rPr dirty="0"/>
              <a:t>form</a:t>
            </a:r>
          </a:p>
        </p:txBody>
      </p:sp>
      <p:sp>
        <p:nvSpPr>
          <p:cNvPr id="14" name="input">
            <a:extLst>
              <a:ext uri="{FF2B5EF4-FFF2-40B4-BE49-F238E27FC236}">
                <a16:creationId xmlns:a16="http://schemas.microsoft.com/office/drawing/2014/main" id="{042223ED-DCB5-3FD1-1147-FE4B7E7029B6}"/>
              </a:ext>
            </a:extLst>
          </p:cNvPr>
          <p:cNvSpPr txBox="1"/>
          <p:nvPr/>
        </p:nvSpPr>
        <p:spPr>
          <a:xfrm>
            <a:off x="10484104" y="455233"/>
            <a:ext cx="83484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r>
              <a:rPr dirty="0"/>
              <a:t>input</a:t>
            </a: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CE189679-E186-3E9B-FC33-0E011AE2551A}"/>
              </a:ext>
            </a:extLst>
          </p:cNvPr>
          <p:cNvSpPr txBox="1"/>
          <p:nvPr/>
        </p:nvSpPr>
        <p:spPr>
          <a:xfrm>
            <a:off x="14472743" y="263961"/>
            <a:ext cx="11908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dirty="0"/>
              <a:t>  button</a:t>
            </a: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C11A9B8D-A60D-3679-E07F-EFF73CC6FAE6}"/>
              </a:ext>
            </a:extLst>
          </p:cNvPr>
          <p:cNvSpPr txBox="1"/>
          <p:nvPr/>
        </p:nvSpPr>
        <p:spPr>
          <a:xfrm>
            <a:off x="15187738" y="125520"/>
            <a:ext cx="11908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dirty="0"/>
              <a:t>  button</a:t>
            </a:r>
          </a:p>
        </p:txBody>
      </p:sp>
      <p:sp>
        <p:nvSpPr>
          <p:cNvPr id="19" name="직사각형">
            <a:extLst>
              <a:ext uri="{FF2B5EF4-FFF2-40B4-BE49-F238E27FC236}">
                <a16:creationId xmlns:a16="http://schemas.microsoft.com/office/drawing/2014/main" id="{C68ACC95-1F99-795E-4BCA-CCB020AFF1B7}"/>
              </a:ext>
            </a:extLst>
          </p:cNvPr>
          <p:cNvSpPr/>
          <p:nvPr/>
        </p:nvSpPr>
        <p:spPr>
          <a:xfrm>
            <a:off x="8578295" y="435649"/>
            <a:ext cx="1712182" cy="438908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0" name="직사각형">
            <a:extLst>
              <a:ext uri="{FF2B5EF4-FFF2-40B4-BE49-F238E27FC236}">
                <a16:creationId xmlns:a16="http://schemas.microsoft.com/office/drawing/2014/main" id="{44334A36-C561-BB7A-B85B-4C2B1E42ED8F}"/>
              </a:ext>
            </a:extLst>
          </p:cNvPr>
          <p:cNvSpPr/>
          <p:nvPr/>
        </p:nvSpPr>
        <p:spPr>
          <a:xfrm>
            <a:off x="7655137" y="1453262"/>
            <a:ext cx="8145695" cy="471924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1" name="직사각형">
            <a:extLst>
              <a:ext uri="{FF2B5EF4-FFF2-40B4-BE49-F238E27FC236}">
                <a16:creationId xmlns:a16="http://schemas.microsoft.com/office/drawing/2014/main" id="{AD92766E-32B9-B072-E20A-D975D8E39DFC}"/>
              </a:ext>
            </a:extLst>
          </p:cNvPr>
          <p:cNvSpPr/>
          <p:nvPr/>
        </p:nvSpPr>
        <p:spPr>
          <a:xfrm>
            <a:off x="15910465" y="1449962"/>
            <a:ext cx="3382927" cy="471924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4" name="article">
            <a:extLst>
              <a:ext uri="{FF2B5EF4-FFF2-40B4-BE49-F238E27FC236}">
                <a16:creationId xmlns:a16="http://schemas.microsoft.com/office/drawing/2014/main" id="{76455C50-54AB-DE01-2C4E-96338BBC0990}"/>
              </a:ext>
            </a:extLst>
          </p:cNvPr>
          <p:cNvSpPr txBox="1"/>
          <p:nvPr/>
        </p:nvSpPr>
        <p:spPr>
          <a:xfrm>
            <a:off x="15898837" y="1449962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/>
              <a:t>article</a:t>
            </a:r>
          </a:p>
        </p:txBody>
      </p:sp>
      <p:sp>
        <p:nvSpPr>
          <p:cNvPr id="25" name="nav">
            <a:extLst>
              <a:ext uri="{FF2B5EF4-FFF2-40B4-BE49-F238E27FC236}">
                <a16:creationId xmlns:a16="http://schemas.microsoft.com/office/drawing/2014/main" id="{79BF9095-D27B-C6CB-5152-BF2A4813F35C}"/>
              </a:ext>
            </a:extLst>
          </p:cNvPr>
          <p:cNvSpPr txBox="1"/>
          <p:nvPr/>
        </p:nvSpPr>
        <p:spPr>
          <a:xfrm>
            <a:off x="7643611" y="1304444"/>
            <a:ext cx="6028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r>
              <a:rPr dirty="0"/>
              <a:t>nav</a:t>
            </a:r>
          </a:p>
        </p:txBody>
      </p:sp>
      <p:sp>
        <p:nvSpPr>
          <p:cNvPr id="26" name="li">
            <a:extLst>
              <a:ext uri="{FF2B5EF4-FFF2-40B4-BE49-F238E27FC236}">
                <a16:creationId xmlns:a16="http://schemas.microsoft.com/office/drawing/2014/main" id="{7463A51F-5695-A4CB-A73C-B85DC9DF1366}"/>
              </a:ext>
            </a:extLst>
          </p:cNvPr>
          <p:cNvSpPr txBox="1"/>
          <p:nvPr/>
        </p:nvSpPr>
        <p:spPr>
          <a:xfrm>
            <a:off x="8569405" y="1327323"/>
            <a:ext cx="2673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r>
              <a:rPr dirty="0"/>
              <a:t>li</a:t>
            </a:r>
          </a:p>
        </p:txBody>
      </p:sp>
      <p:sp>
        <p:nvSpPr>
          <p:cNvPr id="27" name="직사각형">
            <a:extLst>
              <a:ext uri="{FF2B5EF4-FFF2-40B4-BE49-F238E27FC236}">
                <a16:creationId xmlns:a16="http://schemas.microsoft.com/office/drawing/2014/main" id="{BE84C4B3-CBEF-37DC-0BF0-0877F2E37711}"/>
              </a:ext>
            </a:extLst>
          </p:cNvPr>
          <p:cNvSpPr/>
          <p:nvPr/>
        </p:nvSpPr>
        <p:spPr>
          <a:xfrm>
            <a:off x="14813281" y="1512048"/>
            <a:ext cx="786384" cy="371534"/>
          </a:xfrm>
          <a:prstGeom prst="rect">
            <a:avLst/>
          </a:prstGeom>
          <a:ln w="63500">
            <a:solidFill>
              <a:schemeClr val="accent4">
                <a:hueOff val="-613784"/>
                <a:lumOff val="12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E2B4F775-DB7A-DC33-58AD-18F7BDD68B8F}"/>
              </a:ext>
            </a:extLst>
          </p:cNvPr>
          <p:cNvSpPr txBox="1"/>
          <p:nvPr/>
        </p:nvSpPr>
        <p:spPr>
          <a:xfrm>
            <a:off x="14500552" y="1109888"/>
            <a:ext cx="11908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dirty="0"/>
              <a:t>  button</a:t>
            </a:r>
          </a:p>
        </p:txBody>
      </p:sp>
      <p:sp>
        <p:nvSpPr>
          <p:cNvPr id="31" name="직사각형">
            <a:extLst>
              <a:ext uri="{FF2B5EF4-FFF2-40B4-BE49-F238E27FC236}">
                <a16:creationId xmlns:a16="http://schemas.microsoft.com/office/drawing/2014/main" id="{946D7971-4AED-6892-7C01-4932D774E0AF}"/>
              </a:ext>
            </a:extLst>
          </p:cNvPr>
          <p:cNvSpPr/>
          <p:nvPr/>
        </p:nvSpPr>
        <p:spPr>
          <a:xfrm>
            <a:off x="7787599" y="7363604"/>
            <a:ext cx="7812065" cy="13145082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32" name="직사각형">
            <a:extLst>
              <a:ext uri="{FF2B5EF4-FFF2-40B4-BE49-F238E27FC236}">
                <a16:creationId xmlns:a16="http://schemas.microsoft.com/office/drawing/2014/main" id="{28F19E0D-D1D5-22B3-1106-067803E9FD2A}"/>
              </a:ext>
            </a:extLst>
          </p:cNvPr>
          <p:cNvSpPr/>
          <p:nvPr/>
        </p:nvSpPr>
        <p:spPr>
          <a:xfrm>
            <a:off x="7861382" y="21006093"/>
            <a:ext cx="2580261" cy="2301776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33" name="직사각형">
            <a:extLst>
              <a:ext uri="{FF2B5EF4-FFF2-40B4-BE49-F238E27FC236}">
                <a16:creationId xmlns:a16="http://schemas.microsoft.com/office/drawing/2014/main" id="{5D098710-A6EB-AF5F-DE1D-4C0B57B67E65}"/>
              </a:ext>
            </a:extLst>
          </p:cNvPr>
          <p:cNvSpPr/>
          <p:nvPr/>
        </p:nvSpPr>
        <p:spPr>
          <a:xfrm>
            <a:off x="10441643" y="21006093"/>
            <a:ext cx="2580261" cy="2301776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34" name="직사각형">
            <a:extLst>
              <a:ext uri="{FF2B5EF4-FFF2-40B4-BE49-F238E27FC236}">
                <a16:creationId xmlns:a16="http://schemas.microsoft.com/office/drawing/2014/main" id="{6BB19DC5-16C4-830A-E4EA-A5BABCC3F3D1}"/>
              </a:ext>
            </a:extLst>
          </p:cNvPr>
          <p:cNvSpPr/>
          <p:nvPr/>
        </p:nvSpPr>
        <p:spPr>
          <a:xfrm>
            <a:off x="12997486" y="21006093"/>
            <a:ext cx="2580261" cy="2301776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35" name="article">
            <a:extLst>
              <a:ext uri="{FF2B5EF4-FFF2-40B4-BE49-F238E27FC236}">
                <a16:creationId xmlns:a16="http://schemas.microsoft.com/office/drawing/2014/main" id="{822C4004-66E2-46E9-CAF0-F0386562D3B4}"/>
              </a:ext>
            </a:extLst>
          </p:cNvPr>
          <p:cNvSpPr txBox="1"/>
          <p:nvPr/>
        </p:nvSpPr>
        <p:spPr>
          <a:xfrm>
            <a:off x="8613935" y="21006093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/>
              <a:t>article</a:t>
            </a:r>
          </a:p>
        </p:txBody>
      </p:sp>
      <p:sp>
        <p:nvSpPr>
          <p:cNvPr id="36" name="article">
            <a:extLst>
              <a:ext uri="{FF2B5EF4-FFF2-40B4-BE49-F238E27FC236}">
                <a16:creationId xmlns:a16="http://schemas.microsoft.com/office/drawing/2014/main" id="{82EACE0F-0588-96AF-D4C2-25B090754DC7}"/>
              </a:ext>
            </a:extLst>
          </p:cNvPr>
          <p:cNvSpPr txBox="1"/>
          <p:nvPr/>
        </p:nvSpPr>
        <p:spPr>
          <a:xfrm>
            <a:off x="11112878" y="21006092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/>
              <a:t>article</a:t>
            </a:r>
          </a:p>
        </p:txBody>
      </p:sp>
      <p:sp>
        <p:nvSpPr>
          <p:cNvPr id="37" name="article">
            <a:extLst>
              <a:ext uri="{FF2B5EF4-FFF2-40B4-BE49-F238E27FC236}">
                <a16:creationId xmlns:a16="http://schemas.microsoft.com/office/drawing/2014/main" id="{20F7E3A3-997D-4338-88C9-2E0B339F85CE}"/>
              </a:ext>
            </a:extLst>
          </p:cNvPr>
          <p:cNvSpPr txBox="1"/>
          <p:nvPr/>
        </p:nvSpPr>
        <p:spPr>
          <a:xfrm>
            <a:off x="13776981" y="20943960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/>
              <a:t>article</a:t>
            </a:r>
          </a:p>
        </p:txBody>
      </p:sp>
      <p:sp>
        <p:nvSpPr>
          <p:cNvPr id="52" name="직사각형">
            <a:extLst>
              <a:ext uri="{FF2B5EF4-FFF2-40B4-BE49-F238E27FC236}">
                <a16:creationId xmlns:a16="http://schemas.microsoft.com/office/drawing/2014/main" id="{70CA8EB6-8140-D237-3820-72274EF2DD0A}"/>
              </a:ext>
            </a:extLst>
          </p:cNvPr>
          <p:cNvSpPr/>
          <p:nvPr/>
        </p:nvSpPr>
        <p:spPr>
          <a:xfrm>
            <a:off x="7909690" y="4184570"/>
            <a:ext cx="3101471" cy="356531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53" name="nav">
            <a:extLst>
              <a:ext uri="{FF2B5EF4-FFF2-40B4-BE49-F238E27FC236}">
                <a16:creationId xmlns:a16="http://schemas.microsoft.com/office/drawing/2014/main" id="{591807F3-2E7D-253F-A3A3-8DC960DCFB59}"/>
              </a:ext>
            </a:extLst>
          </p:cNvPr>
          <p:cNvSpPr txBox="1"/>
          <p:nvPr/>
        </p:nvSpPr>
        <p:spPr>
          <a:xfrm>
            <a:off x="10451777" y="4087902"/>
            <a:ext cx="6028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r>
              <a:rPr dirty="0"/>
              <a:t>nav</a:t>
            </a:r>
          </a:p>
        </p:txBody>
      </p:sp>
      <p:sp>
        <p:nvSpPr>
          <p:cNvPr id="55" name="section">
            <a:extLst>
              <a:ext uri="{FF2B5EF4-FFF2-40B4-BE49-F238E27FC236}">
                <a16:creationId xmlns:a16="http://schemas.microsoft.com/office/drawing/2014/main" id="{6C47510A-9713-2EB2-6E01-E5E6ECF49F73}"/>
              </a:ext>
            </a:extLst>
          </p:cNvPr>
          <p:cNvSpPr txBox="1"/>
          <p:nvPr/>
        </p:nvSpPr>
        <p:spPr>
          <a:xfrm>
            <a:off x="10516287" y="7393711"/>
            <a:ext cx="235468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r>
              <a:rPr dirty="0"/>
              <a:t>section</a:t>
            </a:r>
          </a:p>
        </p:txBody>
      </p:sp>
      <p:sp>
        <p:nvSpPr>
          <p:cNvPr id="56" name="직사각형">
            <a:extLst>
              <a:ext uri="{FF2B5EF4-FFF2-40B4-BE49-F238E27FC236}">
                <a16:creationId xmlns:a16="http://schemas.microsoft.com/office/drawing/2014/main" id="{A595266A-FBB1-B313-8178-2D52C7205ACB}"/>
              </a:ext>
            </a:extLst>
          </p:cNvPr>
          <p:cNvSpPr/>
          <p:nvPr/>
        </p:nvSpPr>
        <p:spPr>
          <a:xfrm>
            <a:off x="14533106" y="7459084"/>
            <a:ext cx="893712" cy="467560"/>
          </a:xfrm>
          <a:prstGeom prst="rect">
            <a:avLst/>
          </a:prstGeom>
          <a:ln w="63500">
            <a:solidFill>
              <a:schemeClr val="accent4">
                <a:hueOff val="-613784"/>
                <a:lumOff val="12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57" name="직사각형">
            <a:extLst>
              <a:ext uri="{FF2B5EF4-FFF2-40B4-BE49-F238E27FC236}">
                <a16:creationId xmlns:a16="http://schemas.microsoft.com/office/drawing/2014/main" id="{25C2DAA2-3843-7F4B-F4F7-A6EA0CF135E9}"/>
              </a:ext>
            </a:extLst>
          </p:cNvPr>
          <p:cNvSpPr/>
          <p:nvPr/>
        </p:nvSpPr>
        <p:spPr>
          <a:xfrm>
            <a:off x="15691407" y="2168310"/>
            <a:ext cx="3690973" cy="22109943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59" name="직사각형">
            <a:extLst>
              <a:ext uri="{FF2B5EF4-FFF2-40B4-BE49-F238E27FC236}">
                <a16:creationId xmlns:a16="http://schemas.microsoft.com/office/drawing/2014/main" id="{7CEEE6D3-A15B-8616-5D94-3F5B8D2D1429}"/>
              </a:ext>
            </a:extLst>
          </p:cNvPr>
          <p:cNvSpPr/>
          <p:nvPr/>
        </p:nvSpPr>
        <p:spPr>
          <a:xfrm>
            <a:off x="7522901" y="2069430"/>
            <a:ext cx="11935531" cy="22358114"/>
          </a:xfrm>
          <a:prstGeom prst="rect">
            <a:avLst/>
          </a:pr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60" name="main">
            <a:extLst>
              <a:ext uri="{FF2B5EF4-FFF2-40B4-BE49-F238E27FC236}">
                <a16:creationId xmlns:a16="http://schemas.microsoft.com/office/drawing/2014/main" id="{00028E7D-57C9-1446-D4DE-2194F200EF70}"/>
              </a:ext>
            </a:extLst>
          </p:cNvPr>
          <p:cNvSpPr txBox="1"/>
          <p:nvPr/>
        </p:nvSpPr>
        <p:spPr>
          <a:xfrm>
            <a:off x="6594807" y="3634165"/>
            <a:ext cx="79949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r>
              <a:rPr dirty="0"/>
              <a:t>main</a:t>
            </a:r>
          </a:p>
        </p:txBody>
      </p:sp>
      <p:sp>
        <p:nvSpPr>
          <p:cNvPr id="61" name="ul">
            <a:extLst>
              <a:ext uri="{FF2B5EF4-FFF2-40B4-BE49-F238E27FC236}">
                <a16:creationId xmlns:a16="http://schemas.microsoft.com/office/drawing/2014/main" id="{2C3A2E19-BF64-D978-0316-0611EEC267B0}"/>
              </a:ext>
            </a:extLst>
          </p:cNvPr>
          <p:cNvSpPr txBox="1"/>
          <p:nvPr/>
        </p:nvSpPr>
        <p:spPr>
          <a:xfrm>
            <a:off x="8230635" y="1322748"/>
            <a:ext cx="36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rPr dirty="0" err="1"/>
              <a:t>ul</a:t>
            </a:r>
            <a:endParaRPr dirty="0"/>
          </a:p>
        </p:txBody>
      </p:sp>
      <p:sp>
        <p:nvSpPr>
          <p:cNvPr id="62" name="직사각형">
            <a:extLst>
              <a:ext uri="{FF2B5EF4-FFF2-40B4-BE49-F238E27FC236}">
                <a16:creationId xmlns:a16="http://schemas.microsoft.com/office/drawing/2014/main" id="{8E0400D5-DE77-D8E2-8C09-AD64B412F45B}"/>
              </a:ext>
            </a:extLst>
          </p:cNvPr>
          <p:cNvSpPr/>
          <p:nvPr/>
        </p:nvSpPr>
        <p:spPr>
          <a:xfrm>
            <a:off x="15803927" y="2493290"/>
            <a:ext cx="3288297" cy="701005"/>
          </a:xfrm>
          <a:prstGeom prst="rect">
            <a:avLst/>
          </a:pr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63" name="a">
            <a:extLst>
              <a:ext uri="{FF2B5EF4-FFF2-40B4-BE49-F238E27FC236}">
                <a16:creationId xmlns:a16="http://schemas.microsoft.com/office/drawing/2014/main" id="{D727F983-B7C5-4E09-04D9-A9AB1C65B2D3}"/>
              </a:ext>
            </a:extLst>
          </p:cNvPr>
          <p:cNvSpPr txBox="1"/>
          <p:nvPr/>
        </p:nvSpPr>
        <p:spPr>
          <a:xfrm>
            <a:off x="18620749" y="2076316"/>
            <a:ext cx="277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128" name="a">
            <a:extLst>
              <a:ext uri="{FF2B5EF4-FFF2-40B4-BE49-F238E27FC236}">
                <a16:creationId xmlns:a16="http://schemas.microsoft.com/office/drawing/2014/main" id="{469D020B-AB57-C953-BF66-1847F344AC83}"/>
              </a:ext>
            </a:extLst>
          </p:cNvPr>
          <p:cNvSpPr txBox="1"/>
          <p:nvPr/>
        </p:nvSpPr>
        <p:spPr>
          <a:xfrm>
            <a:off x="16083405" y="3200617"/>
            <a:ext cx="277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129" name="a">
            <a:extLst>
              <a:ext uri="{FF2B5EF4-FFF2-40B4-BE49-F238E27FC236}">
                <a16:creationId xmlns:a16="http://schemas.microsoft.com/office/drawing/2014/main" id="{0F99DBCB-77B2-B264-9132-F14B78229848}"/>
              </a:ext>
            </a:extLst>
          </p:cNvPr>
          <p:cNvSpPr txBox="1"/>
          <p:nvPr/>
        </p:nvSpPr>
        <p:spPr>
          <a:xfrm>
            <a:off x="16719816" y="3145230"/>
            <a:ext cx="277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130" name="a">
            <a:extLst>
              <a:ext uri="{FF2B5EF4-FFF2-40B4-BE49-F238E27FC236}">
                <a16:creationId xmlns:a16="http://schemas.microsoft.com/office/drawing/2014/main" id="{EB85FBE8-F1FF-E7DB-4A76-E32421899456}"/>
              </a:ext>
            </a:extLst>
          </p:cNvPr>
          <p:cNvSpPr txBox="1"/>
          <p:nvPr/>
        </p:nvSpPr>
        <p:spPr>
          <a:xfrm>
            <a:off x="18588449" y="3145230"/>
            <a:ext cx="277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131" name="button">
            <a:extLst>
              <a:ext uri="{FF2B5EF4-FFF2-40B4-BE49-F238E27FC236}">
                <a16:creationId xmlns:a16="http://schemas.microsoft.com/office/drawing/2014/main" id="{DDA29B07-4800-F808-CCBE-9E04180FE2D9}"/>
              </a:ext>
            </a:extLst>
          </p:cNvPr>
          <p:cNvSpPr txBox="1"/>
          <p:nvPr/>
        </p:nvSpPr>
        <p:spPr>
          <a:xfrm>
            <a:off x="14287616" y="3921360"/>
            <a:ext cx="11908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dirty="0"/>
              <a:t>  button</a:t>
            </a:r>
          </a:p>
        </p:txBody>
      </p:sp>
      <p:sp>
        <p:nvSpPr>
          <p:cNvPr id="135" name="직사각형">
            <a:extLst>
              <a:ext uri="{FF2B5EF4-FFF2-40B4-BE49-F238E27FC236}">
                <a16:creationId xmlns:a16="http://schemas.microsoft.com/office/drawing/2014/main" id="{144D77E2-00A2-6E4C-6229-4EABF3E85A78}"/>
              </a:ext>
            </a:extLst>
          </p:cNvPr>
          <p:cNvSpPr/>
          <p:nvPr/>
        </p:nvSpPr>
        <p:spPr>
          <a:xfrm>
            <a:off x="20582926" y="10146024"/>
            <a:ext cx="2181877" cy="770792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36" name="aside">
            <a:extLst>
              <a:ext uri="{FF2B5EF4-FFF2-40B4-BE49-F238E27FC236}">
                <a16:creationId xmlns:a16="http://schemas.microsoft.com/office/drawing/2014/main" id="{5F3336B6-EE7E-B843-F67F-8F2D18F89444}"/>
              </a:ext>
            </a:extLst>
          </p:cNvPr>
          <p:cNvSpPr txBox="1"/>
          <p:nvPr/>
        </p:nvSpPr>
        <p:spPr>
          <a:xfrm>
            <a:off x="19399295" y="2103011"/>
            <a:ext cx="8570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r>
              <a:rPr dirty="0"/>
              <a:t>aside</a:t>
            </a:r>
          </a:p>
        </p:txBody>
      </p:sp>
      <p:sp>
        <p:nvSpPr>
          <p:cNvPr id="137" name="직사각형">
            <a:extLst>
              <a:ext uri="{FF2B5EF4-FFF2-40B4-BE49-F238E27FC236}">
                <a16:creationId xmlns:a16="http://schemas.microsoft.com/office/drawing/2014/main" id="{CB480EB4-A6F1-DAD4-59E2-602B9F59FCA9}"/>
              </a:ext>
            </a:extLst>
          </p:cNvPr>
          <p:cNvSpPr/>
          <p:nvPr/>
        </p:nvSpPr>
        <p:spPr>
          <a:xfrm>
            <a:off x="7756702" y="20604166"/>
            <a:ext cx="7812065" cy="3658536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39" name="a">
            <a:extLst>
              <a:ext uri="{FF2B5EF4-FFF2-40B4-BE49-F238E27FC236}">
                <a16:creationId xmlns:a16="http://schemas.microsoft.com/office/drawing/2014/main" id="{FC351ECD-2449-3B15-6DC8-BDF3EA084BB3}"/>
              </a:ext>
            </a:extLst>
          </p:cNvPr>
          <p:cNvSpPr txBox="1"/>
          <p:nvPr/>
        </p:nvSpPr>
        <p:spPr>
          <a:xfrm>
            <a:off x="18366838" y="-25722"/>
            <a:ext cx="277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140" name="a">
            <a:extLst>
              <a:ext uri="{FF2B5EF4-FFF2-40B4-BE49-F238E27FC236}">
                <a16:creationId xmlns:a16="http://schemas.microsoft.com/office/drawing/2014/main" id="{6A4E8374-7470-513B-CA9D-A632A778F27B}"/>
              </a:ext>
            </a:extLst>
          </p:cNvPr>
          <p:cNvSpPr txBox="1"/>
          <p:nvPr/>
        </p:nvSpPr>
        <p:spPr>
          <a:xfrm>
            <a:off x="18835358" y="-43147"/>
            <a:ext cx="277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141" name="button">
            <a:extLst>
              <a:ext uri="{FF2B5EF4-FFF2-40B4-BE49-F238E27FC236}">
                <a16:creationId xmlns:a16="http://schemas.microsoft.com/office/drawing/2014/main" id="{C2F57AA5-3F23-4DEF-59D1-494ECB9480D9}"/>
              </a:ext>
            </a:extLst>
          </p:cNvPr>
          <p:cNvSpPr txBox="1"/>
          <p:nvPr/>
        </p:nvSpPr>
        <p:spPr>
          <a:xfrm>
            <a:off x="16556500" y="-25029"/>
            <a:ext cx="11908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dirty="0"/>
              <a:t>  button</a:t>
            </a:r>
          </a:p>
        </p:txBody>
      </p:sp>
      <p:sp>
        <p:nvSpPr>
          <p:cNvPr id="142" name="button">
            <a:extLst>
              <a:ext uri="{FF2B5EF4-FFF2-40B4-BE49-F238E27FC236}">
                <a16:creationId xmlns:a16="http://schemas.microsoft.com/office/drawing/2014/main" id="{73B83425-B7C3-5444-F842-8AB9D791A0B8}"/>
              </a:ext>
            </a:extLst>
          </p:cNvPr>
          <p:cNvSpPr txBox="1"/>
          <p:nvPr/>
        </p:nvSpPr>
        <p:spPr>
          <a:xfrm>
            <a:off x="17993021" y="-768769"/>
            <a:ext cx="11908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dirty="0"/>
              <a:t>  button</a:t>
            </a:r>
          </a:p>
        </p:txBody>
      </p:sp>
      <p:sp>
        <p:nvSpPr>
          <p:cNvPr id="143" name="a">
            <a:extLst>
              <a:ext uri="{FF2B5EF4-FFF2-40B4-BE49-F238E27FC236}">
                <a16:creationId xmlns:a16="http://schemas.microsoft.com/office/drawing/2014/main" id="{A93C2BA6-36C2-E98E-D55E-7F5061033099}"/>
              </a:ext>
            </a:extLst>
          </p:cNvPr>
          <p:cNvSpPr txBox="1"/>
          <p:nvPr/>
        </p:nvSpPr>
        <p:spPr>
          <a:xfrm>
            <a:off x="8955158" y="-628159"/>
            <a:ext cx="277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144" name="a">
            <a:extLst>
              <a:ext uri="{FF2B5EF4-FFF2-40B4-BE49-F238E27FC236}">
                <a16:creationId xmlns:a16="http://schemas.microsoft.com/office/drawing/2014/main" id="{5ED0BD1D-076B-2110-DF4D-11817FAD4815}"/>
              </a:ext>
            </a:extLst>
          </p:cNvPr>
          <p:cNvSpPr txBox="1"/>
          <p:nvPr/>
        </p:nvSpPr>
        <p:spPr>
          <a:xfrm>
            <a:off x="16893600" y="-644610"/>
            <a:ext cx="277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145" name="직사각형">
            <a:extLst>
              <a:ext uri="{FF2B5EF4-FFF2-40B4-BE49-F238E27FC236}">
                <a16:creationId xmlns:a16="http://schemas.microsoft.com/office/drawing/2014/main" id="{DD7F170A-B088-D20F-C3F5-CC2AADBB89AF}"/>
              </a:ext>
            </a:extLst>
          </p:cNvPr>
          <p:cNvSpPr/>
          <p:nvPr/>
        </p:nvSpPr>
        <p:spPr>
          <a:xfrm>
            <a:off x="7816886" y="7804923"/>
            <a:ext cx="7597285" cy="635579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46" name="ul">
            <a:extLst>
              <a:ext uri="{FF2B5EF4-FFF2-40B4-BE49-F238E27FC236}">
                <a16:creationId xmlns:a16="http://schemas.microsoft.com/office/drawing/2014/main" id="{8B6430BC-23E8-6C58-EAC4-3949DF5EF3E6}"/>
              </a:ext>
            </a:extLst>
          </p:cNvPr>
          <p:cNvSpPr txBox="1"/>
          <p:nvPr/>
        </p:nvSpPr>
        <p:spPr>
          <a:xfrm>
            <a:off x="8196078" y="7718838"/>
            <a:ext cx="36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rPr dirty="0" err="1"/>
              <a:t>ul</a:t>
            </a:r>
            <a:endParaRPr dirty="0"/>
          </a:p>
        </p:txBody>
      </p:sp>
      <p:sp>
        <p:nvSpPr>
          <p:cNvPr id="147" name="li">
            <a:extLst>
              <a:ext uri="{FF2B5EF4-FFF2-40B4-BE49-F238E27FC236}">
                <a16:creationId xmlns:a16="http://schemas.microsoft.com/office/drawing/2014/main" id="{0923D5EC-2E6C-8704-8BBB-B3A37ED095E1}"/>
              </a:ext>
            </a:extLst>
          </p:cNvPr>
          <p:cNvSpPr txBox="1"/>
          <p:nvPr/>
        </p:nvSpPr>
        <p:spPr>
          <a:xfrm>
            <a:off x="8489122" y="7718837"/>
            <a:ext cx="2673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r>
              <a:rPr dirty="0"/>
              <a:t>li</a:t>
            </a:r>
          </a:p>
        </p:txBody>
      </p:sp>
      <p:sp>
        <p:nvSpPr>
          <p:cNvPr id="148" name="nav">
            <a:extLst>
              <a:ext uri="{FF2B5EF4-FFF2-40B4-BE49-F238E27FC236}">
                <a16:creationId xmlns:a16="http://schemas.microsoft.com/office/drawing/2014/main" id="{9A09EC63-FABA-250A-2758-0BFE9C66455B}"/>
              </a:ext>
            </a:extLst>
          </p:cNvPr>
          <p:cNvSpPr txBox="1"/>
          <p:nvPr/>
        </p:nvSpPr>
        <p:spPr>
          <a:xfrm>
            <a:off x="8683156" y="7707252"/>
            <a:ext cx="6028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r>
              <a:rPr dirty="0"/>
              <a:t>nav</a:t>
            </a:r>
          </a:p>
        </p:txBody>
      </p:sp>
      <p:sp>
        <p:nvSpPr>
          <p:cNvPr id="188" name="직사각형">
            <a:extLst>
              <a:ext uri="{FF2B5EF4-FFF2-40B4-BE49-F238E27FC236}">
                <a16:creationId xmlns:a16="http://schemas.microsoft.com/office/drawing/2014/main" id="{B9E17A2E-8135-913F-F2F7-2479A4FD59F4}"/>
              </a:ext>
            </a:extLst>
          </p:cNvPr>
          <p:cNvSpPr/>
          <p:nvPr/>
        </p:nvSpPr>
        <p:spPr>
          <a:xfrm>
            <a:off x="15767271" y="7819311"/>
            <a:ext cx="1091077" cy="2015154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89" name="figure">
            <a:extLst>
              <a:ext uri="{FF2B5EF4-FFF2-40B4-BE49-F238E27FC236}">
                <a16:creationId xmlns:a16="http://schemas.microsoft.com/office/drawing/2014/main" id="{44550E6C-A6BC-1287-B903-2A685A4D6803}"/>
              </a:ext>
            </a:extLst>
          </p:cNvPr>
          <p:cNvSpPr txBox="1"/>
          <p:nvPr/>
        </p:nvSpPr>
        <p:spPr>
          <a:xfrm>
            <a:off x="15679576" y="7344934"/>
            <a:ext cx="9284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/>
              <a:t>figure</a:t>
            </a:r>
          </a:p>
        </p:txBody>
      </p:sp>
      <p:sp>
        <p:nvSpPr>
          <p:cNvPr id="190" name="figcaption">
            <a:extLst>
              <a:ext uri="{FF2B5EF4-FFF2-40B4-BE49-F238E27FC236}">
                <a16:creationId xmlns:a16="http://schemas.microsoft.com/office/drawing/2014/main" id="{CD9DF1E8-6D9A-B8A1-F7E9-46EFB55B7A78}"/>
              </a:ext>
            </a:extLst>
          </p:cNvPr>
          <p:cNvSpPr txBox="1"/>
          <p:nvPr/>
        </p:nvSpPr>
        <p:spPr>
          <a:xfrm>
            <a:off x="15934196" y="8998029"/>
            <a:ext cx="15176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r>
              <a:rPr dirty="0" err="1"/>
              <a:t>figcaption</a:t>
            </a:r>
            <a:endParaRPr dirty="0"/>
          </a:p>
        </p:txBody>
      </p:sp>
      <p:sp>
        <p:nvSpPr>
          <p:cNvPr id="194" name="직사각형">
            <a:extLst>
              <a:ext uri="{FF2B5EF4-FFF2-40B4-BE49-F238E27FC236}">
                <a16:creationId xmlns:a16="http://schemas.microsoft.com/office/drawing/2014/main" id="{C9D1759F-B0FF-A344-02B4-F5A661033387}"/>
              </a:ext>
            </a:extLst>
          </p:cNvPr>
          <p:cNvSpPr/>
          <p:nvPr/>
        </p:nvSpPr>
        <p:spPr>
          <a:xfrm>
            <a:off x="4248606" y="24419632"/>
            <a:ext cx="18763986" cy="4154465"/>
          </a:xfrm>
          <a:prstGeom prst="rect">
            <a:avLst/>
          </a:prstGeom>
          <a:ln w="63500">
            <a:solidFill>
              <a:schemeClr val="accent3">
                <a:hueOff val="806941"/>
                <a:lumOff val="-193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95" name="footer">
            <a:extLst>
              <a:ext uri="{FF2B5EF4-FFF2-40B4-BE49-F238E27FC236}">
                <a16:creationId xmlns:a16="http://schemas.microsoft.com/office/drawing/2014/main" id="{A8149007-8DB5-299C-1475-8EB1D6849FF1}"/>
              </a:ext>
            </a:extLst>
          </p:cNvPr>
          <p:cNvSpPr txBox="1"/>
          <p:nvPr/>
        </p:nvSpPr>
        <p:spPr>
          <a:xfrm>
            <a:off x="3825528" y="23966049"/>
            <a:ext cx="486706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r>
              <a:rPr dirty="0"/>
              <a:t>footer</a:t>
            </a:r>
          </a:p>
        </p:txBody>
      </p:sp>
      <p:sp>
        <p:nvSpPr>
          <p:cNvPr id="196" name="직사각형">
            <a:extLst>
              <a:ext uri="{FF2B5EF4-FFF2-40B4-BE49-F238E27FC236}">
                <a16:creationId xmlns:a16="http://schemas.microsoft.com/office/drawing/2014/main" id="{0EC82D4C-12BE-615B-B0D6-B416CBDEF09C}"/>
              </a:ext>
            </a:extLst>
          </p:cNvPr>
          <p:cNvSpPr/>
          <p:nvPr/>
        </p:nvSpPr>
        <p:spPr>
          <a:xfrm>
            <a:off x="87441" y="10846458"/>
            <a:ext cx="3690973" cy="409839"/>
          </a:xfrm>
          <a:prstGeom prst="rect">
            <a:avLst/>
          </a:prstGeom>
          <a:ln w="635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97" name="dl">
            <a:extLst>
              <a:ext uri="{FF2B5EF4-FFF2-40B4-BE49-F238E27FC236}">
                <a16:creationId xmlns:a16="http://schemas.microsoft.com/office/drawing/2014/main" id="{3528D9B1-08CD-BF63-3DA5-6E7F935A8548}"/>
              </a:ext>
            </a:extLst>
          </p:cNvPr>
          <p:cNvSpPr txBox="1"/>
          <p:nvPr/>
        </p:nvSpPr>
        <p:spPr>
          <a:xfrm>
            <a:off x="160901" y="10812989"/>
            <a:ext cx="3852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r>
              <a:rPr dirty="0"/>
              <a:t>dl</a:t>
            </a:r>
          </a:p>
        </p:txBody>
      </p:sp>
      <p:sp>
        <p:nvSpPr>
          <p:cNvPr id="198" name="직사각형">
            <a:extLst>
              <a:ext uri="{FF2B5EF4-FFF2-40B4-BE49-F238E27FC236}">
                <a16:creationId xmlns:a16="http://schemas.microsoft.com/office/drawing/2014/main" id="{5D5813D0-750E-173D-036B-E3BDDCE1C93C}"/>
              </a:ext>
            </a:extLst>
          </p:cNvPr>
          <p:cNvSpPr/>
          <p:nvPr/>
        </p:nvSpPr>
        <p:spPr>
          <a:xfrm>
            <a:off x="87441" y="11441884"/>
            <a:ext cx="3690973" cy="409838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99" name="dt">
            <a:extLst>
              <a:ext uri="{FF2B5EF4-FFF2-40B4-BE49-F238E27FC236}">
                <a16:creationId xmlns:a16="http://schemas.microsoft.com/office/drawing/2014/main" id="{165A3106-10F8-3387-B8CE-F9B2897C0A72}"/>
              </a:ext>
            </a:extLst>
          </p:cNvPr>
          <p:cNvSpPr txBox="1"/>
          <p:nvPr/>
        </p:nvSpPr>
        <p:spPr>
          <a:xfrm>
            <a:off x="150995" y="11371912"/>
            <a:ext cx="40508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r>
              <a:rPr dirty="0"/>
              <a:t>dt</a:t>
            </a:r>
          </a:p>
        </p:txBody>
      </p:sp>
      <p:sp>
        <p:nvSpPr>
          <p:cNvPr id="200" name="직사각형">
            <a:extLst>
              <a:ext uri="{FF2B5EF4-FFF2-40B4-BE49-F238E27FC236}">
                <a16:creationId xmlns:a16="http://schemas.microsoft.com/office/drawing/2014/main" id="{FC43D90B-721A-BC52-EC49-25C098D99542}"/>
              </a:ext>
            </a:extLst>
          </p:cNvPr>
          <p:cNvSpPr/>
          <p:nvPr/>
        </p:nvSpPr>
        <p:spPr>
          <a:xfrm>
            <a:off x="87441" y="12031908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01" name="dd">
            <a:extLst>
              <a:ext uri="{FF2B5EF4-FFF2-40B4-BE49-F238E27FC236}">
                <a16:creationId xmlns:a16="http://schemas.microsoft.com/office/drawing/2014/main" id="{6C30F023-59D8-5137-D145-38A825F9FE27}"/>
              </a:ext>
            </a:extLst>
          </p:cNvPr>
          <p:cNvSpPr txBox="1"/>
          <p:nvPr/>
        </p:nvSpPr>
        <p:spPr>
          <a:xfrm>
            <a:off x="165727" y="11976477"/>
            <a:ext cx="5026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rPr dirty="0"/>
              <a:t>dd</a:t>
            </a:r>
          </a:p>
        </p:txBody>
      </p:sp>
      <p:sp>
        <p:nvSpPr>
          <p:cNvPr id="202" name="직사각형">
            <a:extLst>
              <a:ext uri="{FF2B5EF4-FFF2-40B4-BE49-F238E27FC236}">
                <a16:creationId xmlns:a16="http://schemas.microsoft.com/office/drawing/2014/main" id="{2EC034F8-CBEC-E641-76D3-2BB0C0F26037}"/>
              </a:ext>
            </a:extLst>
          </p:cNvPr>
          <p:cNvSpPr/>
          <p:nvPr/>
        </p:nvSpPr>
        <p:spPr>
          <a:xfrm>
            <a:off x="15679577" y="17061818"/>
            <a:ext cx="3543602" cy="2457823"/>
          </a:xfrm>
          <a:prstGeom prst="rect">
            <a:avLst/>
          </a:prstGeom>
          <a:ln w="635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03" name="dt">
            <a:extLst>
              <a:ext uri="{FF2B5EF4-FFF2-40B4-BE49-F238E27FC236}">
                <a16:creationId xmlns:a16="http://schemas.microsoft.com/office/drawing/2014/main" id="{4DB44587-A87B-12D6-8C6F-AF9445150CED}"/>
              </a:ext>
            </a:extLst>
          </p:cNvPr>
          <p:cNvSpPr txBox="1"/>
          <p:nvPr/>
        </p:nvSpPr>
        <p:spPr>
          <a:xfrm>
            <a:off x="15918470" y="17070750"/>
            <a:ext cx="40508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r>
              <a:rPr dirty="0"/>
              <a:t>dt</a:t>
            </a:r>
          </a:p>
        </p:txBody>
      </p:sp>
      <p:sp>
        <p:nvSpPr>
          <p:cNvPr id="205" name="dd">
            <a:extLst>
              <a:ext uri="{FF2B5EF4-FFF2-40B4-BE49-F238E27FC236}">
                <a16:creationId xmlns:a16="http://schemas.microsoft.com/office/drawing/2014/main" id="{6A7C1170-265A-6079-2D4D-B75695ED9684}"/>
              </a:ext>
            </a:extLst>
          </p:cNvPr>
          <p:cNvSpPr txBox="1"/>
          <p:nvPr/>
        </p:nvSpPr>
        <p:spPr>
          <a:xfrm>
            <a:off x="16231671" y="17070750"/>
            <a:ext cx="5026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rPr dirty="0"/>
              <a:t>dd</a:t>
            </a:r>
          </a:p>
        </p:txBody>
      </p:sp>
      <p:sp>
        <p:nvSpPr>
          <p:cNvPr id="211" name="a">
            <a:extLst>
              <a:ext uri="{FF2B5EF4-FFF2-40B4-BE49-F238E27FC236}">
                <a16:creationId xmlns:a16="http://schemas.microsoft.com/office/drawing/2014/main" id="{D23D4840-F190-0BAC-5580-50A25CC574FF}"/>
              </a:ext>
            </a:extLst>
          </p:cNvPr>
          <p:cNvSpPr txBox="1"/>
          <p:nvPr/>
        </p:nvSpPr>
        <p:spPr>
          <a:xfrm>
            <a:off x="16111078" y="6576119"/>
            <a:ext cx="277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213" name="직사각형">
            <a:extLst>
              <a:ext uri="{FF2B5EF4-FFF2-40B4-BE49-F238E27FC236}">
                <a16:creationId xmlns:a16="http://schemas.microsoft.com/office/drawing/2014/main" id="{494DCC61-1D12-A6D9-40BB-419761B2A576}"/>
              </a:ext>
            </a:extLst>
          </p:cNvPr>
          <p:cNvSpPr/>
          <p:nvPr/>
        </p:nvSpPr>
        <p:spPr>
          <a:xfrm>
            <a:off x="7575322" y="2189853"/>
            <a:ext cx="7921674" cy="1392860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14" name="aside">
            <a:extLst>
              <a:ext uri="{FF2B5EF4-FFF2-40B4-BE49-F238E27FC236}">
                <a16:creationId xmlns:a16="http://schemas.microsoft.com/office/drawing/2014/main" id="{B45583DA-996F-B305-F69C-307B66947440}"/>
              </a:ext>
            </a:extLst>
          </p:cNvPr>
          <p:cNvSpPr txBox="1"/>
          <p:nvPr/>
        </p:nvSpPr>
        <p:spPr>
          <a:xfrm>
            <a:off x="7557635" y="2158928"/>
            <a:ext cx="8570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r>
              <a:rPr dirty="0"/>
              <a:t>aside</a:t>
            </a:r>
          </a:p>
        </p:txBody>
      </p:sp>
      <p:sp>
        <p:nvSpPr>
          <p:cNvPr id="215" name="직사각형">
            <a:extLst>
              <a:ext uri="{FF2B5EF4-FFF2-40B4-BE49-F238E27FC236}">
                <a16:creationId xmlns:a16="http://schemas.microsoft.com/office/drawing/2014/main" id="{7B9B709D-0291-279A-2A6C-4982E60BE1D9}"/>
              </a:ext>
            </a:extLst>
          </p:cNvPr>
          <p:cNvSpPr/>
          <p:nvPr/>
        </p:nvSpPr>
        <p:spPr>
          <a:xfrm>
            <a:off x="7740176" y="3581403"/>
            <a:ext cx="7768354" cy="471924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16" name="article">
            <a:extLst>
              <a:ext uri="{FF2B5EF4-FFF2-40B4-BE49-F238E27FC236}">
                <a16:creationId xmlns:a16="http://schemas.microsoft.com/office/drawing/2014/main" id="{19E5ECB7-6EAC-CAE0-9914-CC36FD77C212}"/>
              </a:ext>
            </a:extLst>
          </p:cNvPr>
          <p:cNvSpPr txBox="1"/>
          <p:nvPr/>
        </p:nvSpPr>
        <p:spPr>
          <a:xfrm>
            <a:off x="7796922" y="3486252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/>
              <a:t>article</a:t>
            </a:r>
          </a:p>
        </p:txBody>
      </p:sp>
      <p:sp>
        <p:nvSpPr>
          <p:cNvPr id="217" name="ul">
            <a:extLst>
              <a:ext uri="{FF2B5EF4-FFF2-40B4-BE49-F238E27FC236}">
                <a16:creationId xmlns:a16="http://schemas.microsoft.com/office/drawing/2014/main" id="{8F02EF54-DADB-C300-F4E2-FE0056E89D41}"/>
              </a:ext>
            </a:extLst>
          </p:cNvPr>
          <p:cNvSpPr txBox="1"/>
          <p:nvPr/>
        </p:nvSpPr>
        <p:spPr>
          <a:xfrm>
            <a:off x="13446499" y="3452658"/>
            <a:ext cx="36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rPr dirty="0" err="1"/>
              <a:t>ul</a:t>
            </a:r>
            <a:endParaRPr dirty="0"/>
          </a:p>
        </p:txBody>
      </p:sp>
      <p:sp>
        <p:nvSpPr>
          <p:cNvPr id="218" name="h1">
            <a:extLst>
              <a:ext uri="{FF2B5EF4-FFF2-40B4-BE49-F238E27FC236}">
                <a16:creationId xmlns:a16="http://schemas.microsoft.com/office/drawing/2014/main" id="{87BF55E6-3F50-A6EA-385E-E79C2CE507D0}"/>
              </a:ext>
            </a:extLst>
          </p:cNvPr>
          <p:cNvSpPr txBox="1"/>
          <p:nvPr/>
        </p:nvSpPr>
        <p:spPr>
          <a:xfrm>
            <a:off x="9247004" y="728803"/>
            <a:ext cx="4687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rPr dirty="0"/>
              <a:t>h1</a:t>
            </a:r>
          </a:p>
        </p:txBody>
      </p:sp>
      <p:sp>
        <p:nvSpPr>
          <p:cNvPr id="219" name="h1">
            <a:extLst>
              <a:ext uri="{FF2B5EF4-FFF2-40B4-BE49-F238E27FC236}">
                <a16:creationId xmlns:a16="http://schemas.microsoft.com/office/drawing/2014/main" id="{07D87C72-3776-0412-E37E-BA2591A4F291}"/>
              </a:ext>
            </a:extLst>
          </p:cNvPr>
          <p:cNvSpPr txBox="1"/>
          <p:nvPr/>
        </p:nvSpPr>
        <p:spPr>
          <a:xfrm>
            <a:off x="8285591" y="3945748"/>
            <a:ext cx="41998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221" name="h1">
            <a:extLst>
              <a:ext uri="{FF2B5EF4-FFF2-40B4-BE49-F238E27FC236}">
                <a16:creationId xmlns:a16="http://schemas.microsoft.com/office/drawing/2014/main" id="{3EBDA204-E840-3868-49D3-3834343386D2}"/>
              </a:ext>
            </a:extLst>
          </p:cNvPr>
          <p:cNvSpPr txBox="1"/>
          <p:nvPr/>
        </p:nvSpPr>
        <p:spPr>
          <a:xfrm>
            <a:off x="7902512" y="7197337"/>
            <a:ext cx="41998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222" name="직사각형">
            <a:extLst>
              <a:ext uri="{FF2B5EF4-FFF2-40B4-BE49-F238E27FC236}">
                <a16:creationId xmlns:a16="http://schemas.microsoft.com/office/drawing/2014/main" id="{536140F2-EC0C-F67C-CE34-F725E6372BBC}"/>
              </a:ext>
            </a:extLst>
          </p:cNvPr>
          <p:cNvSpPr/>
          <p:nvPr/>
        </p:nvSpPr>
        <p:spPr>
          <a:xfrm>
            <a:off x="15765904" y="3616711"/>
            <a:ext cx="3457274" cy="471924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23" name="article">
            <a:extLst>
              <a:ext uri="{FF2B5EF4-FFF2-40B4-BE49-F238E27FC236}">
                <a16:creationId xmlns:a16="http://schemas.microsoft.com/office/drawing/2014/main" id="{E21C8B8F-0704-67A4-F786-83A967CCD4EC}"/>
              </a:ext>
            </a:extLst>
          </p:cNvPr>
          <p:cNvSpPr txBox="1"/>
          <p:nvPr/>
        </p:nvSpPr>
        <p:spPr>
          <a:xfrm>
            <a:off x="17412360" y="3584990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/>
              <a:t>article</a:t>
            </a:r>
          </a:p>
        </p:txBody>
      </p:sp>
      <p:sp>
        <p:nvSpPr>
          <p:cNvPr id="224" name="직사각형">
            <a:extLst>
              <a:ext uri="{FF2B5EF4-FFF2-40B4-BE49-F238E27FC236}">
                <a16:creationId xmlns:a16="http://schemas.microsoft.com/office/drawing/2014/main" id="{F7239828-A524-A2AA-18D8-E5FEA15900E1}"/>
              </a:ext>
            </a:extLst>
          </p:cNvPr>
          <p:cNvSpPr/>
          <p:nvPr/>
        </p:nvSpPr>
        <p:spPr>
          <a:xfrm>
            <a:off x="15765904" y="2218304"/>
            <a:ext cx="3382927" cy="1415207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25" name="article">
            <a:extLst>
              <a:ext uri="{FF2B5EF4-FFF2-40B4-BE49-F238E27FC236}">
                <a16:creationId xmlns:a16="http://schemas.microsoft.com/office/drawing/2014/main" id="{D17BC6BC-BABE-CF9A-27F6-E949B91CB5CB}"/>
              </a:ext>
            </a:extLst>
          </p:cNvPr>
          <p:cNvSpPr txBox="1"/>
          <p:nvPr/>
        </p:nvSpPr>
        <p:spPr>
          <a:xfrm>
            <a:off x="15771005" y="2069482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/>
              <a:t>article</a:t>
            </a:r>
          </a:p>
        </p:txBody>
      </p:sp>
      <p:sp>
        <p:nvSpPr>
          <p:cNvPr id="226" name="직사각형">
            <a:extLst>
              <a:ext uri="{FF2B5EF4-FFF2-40B4-BE49-F238E27FC236}">
                <a16:creationId xmlns:a16="http://schemas.microsoft.com/office/drawing/2014/main" id="{626D3EA1-508E-B86E-CF64-3A565FEA6ADC}"/>
              </a:ext>
            </a:extLst>
          </p:cNvPr>
          <p:cNvSpPr/>
          <p:nvPr/>
        </p:nvSpPr>
        <p:spPr>
          <a:xfrm>
            <a:off x="15711411" y="7388650"/>
            <a:ext cx="3452430" cy="9431138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27" name="직사각형">
            <a:extLst>
              <a:ext uri="{FF2B5EF4-FFF2-40B4-BE49-F238E27FC236}">
                <a16:creationId xmlns:a16="http://schemas.microsoft.com/office/drawing/2014/main" id="{F2C0D32E-6EB1-9A97-406E-CEBAC145BFBC}"/>
              </a:ext>
            </a:extLst>
          </p:cNvPr>
          <p:cNvSpPr/>
          <p:nvPr/>
        </p:nvSpPr>
        <p:spPr>
          <a:xfrm>
            <a:off x="7951912" y="8569995"/>
            <a:ext cx="7520956" cy="11749308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28" name="ul">
            <a:extLst>
              <a:ext uri="{FF2B5EF4-FFF2-40B4-BE49-F238E27FC236}">
                <a16:creationId xmlns:a16="http://schemas.microsoft.com/office/drawing/2014/main" id="{7A98F092-FD4B-2868-8C15-CF0AC904588B}"/>
              </a:ext>
            </a:extLst>
          </p:cNvPr>
          <p:cNvSpPr txBox="1"/>
          <p:nvPr/>
        </p:nvSpPr>
        <p:spPr>
          <a:xfrm>
            <a:off x="7974401" y="8136118"/>
            <a:ext cx="36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rPr dirty="0" err="1"/>
              <a:t>ul</a:t>
            </a:r>
            <a:endParaRPr dirty="0"/>
          </a:p>
        </p:txBody>
      </p:sp>
      <p:sp>
        <p:nvSpPr>
          <p:cNvPr id="229" name="직사각형">
            <a:extLst>
              <a:ext uri="{FF2B5EF4-FFF2-40B4-BE49-F238E27FC236}">
                <a16:creationId xmlns:a16="http://schemas.microsoft.com/office/drawing/2014/main" id="{1D7FC5F6-BC08-A070-ADA9-3823A377D547}"/>
              </a:ext>
            </a:extLst>
          </p:cNvPr>
          <p:cNvSpPr/>
          <p:nvPr/>
        </p:nvSpPr>
        <p:spPr>
          <a:xfrm>
            <a:off x="9083904" y="8824080"/>
            <a:ext cx="6103834" cy="1122717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30" name="직사각형">
            <a:extLst>
              <a:ext uri="{FF2B5EF4-FFF2-40B4-BE49-F238E27FC236}">
                <a16:creationId xmlns:a16="http://schemas.microsoft.com/office/drawing/2014/main" id="{3927F932-B419-C008-7D68-E5F671E5F2E7}"/>
              </a:ext>
            </a:extLst>
          </p:cNvPr>
          <p:cNvSpPr/>
          <p:nvPr/>
        </p:nvSpPr>
        <p:spPr>
          <a:xfrm>
            <a:off x="8562557" y="8652098"/>
            <a:ext cx="6778856" cy="11565665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31" name="li">
            <a:extLst>
              <a:ext uri="{FF2B5EF4-FFF2-40B4-BE49-F238E27FC236}">
                <a16:creationId xmlns:a16="http://schemas.microsoft.com/office/drawing/2014/main" id="{8571DEB4-679F-D7ED-6AB1-038D5C8B5F9D}"/>
              </a:ext>
            </a:extLst>
          </p:cNvPr>
          <p:cNvSpPr txBox="1"/>
          <p:nvPr/>
        </p:nvSpPr>
        <p:spPr>
          <a:xfrm>
            <a:off x="8717292" y="8688679"/>
            <a:ext cx="2673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r>
              <a:rPr dirty="0"/>
              <a:t>li</a:t>
            </a:r>
          </a:p>
        </p:txBody>
      </p:sp>
      <p:sp>
        <p:nvSpPr>
          <p:cNvPr id="232" name="figure">
            <a:extLst>
              <a:ext uri="{FF2B5EF4-FFF2-40B4-BE49-F238E27FC236}">
                <a16:creationId xmlns:a16="http://schemas.microsoft.com/office/drawing/2014/main" id="{19AC4EC5-9113-0C8D-DDA0-CCC658B1C792}"/>
              </a:ext>
            </a:extLst>
          </p:cNvPr>
          <p:cNvSpPr txBox="1"/>
          <p:nvPr/>
        </p:nvSpPr>
        <p:spPr>
          <a:xfrm>
            <a:off x="9167480" y="8780923"/>
            <a:ext cx="9284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/>
              <a:t>figure</a:t>
            </a:r>
          </a:p>
        </p:txBody>
      </p:sp>
      <p:sp>
        <p:nvSpPr>
          <p:cNvPr id="233" name="cite">
            <a:extLst>
              <a:ext uri="{FF2B5EF4-FFF2-40B4-BE49-F238E27FC236}">
                <a16:creationId xmlns:a16="http://schemas.microsoft.com/office/drawing/2014/main" id="{AA6A6C3C-53B2-2D1C-B2F6-F63A36FE46DE}"/>
              </a:ext>
            </a:extLst>
          </p:cNvPr>
          <p:cNvSpPr txBox="1"/>
          <p:nvPr/>
        </p:nvSpPr>
        <p:spPr>
          <a:xfrm>
            <a:off x="9724631" y="9552265"/>
            <a:ext cx="6138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rPr dirty="0"/>
              <a:t>cite</a:t>
            </a:r>
          </a:p>
        </p:txBody>
      </p:sp>
      <p:sp>
        <p:nvSpPr>
          <p:cNvPr id="234" name="직사각형">
            <a:extLst>
              <a:ext uri="{FF2B5EF4-FFF2-40B4-BE49-F238E27FC236}">
                <a16:creationId xmlns:a16="http://schemas.microsoft.com/office/drawing/2014/main" id="{0250B234-901D-5894-E03F-D14E00387D9D}"/>
              </a:ext>
            </a:extLst>
          </p:cNvPr>
          <p:cNvSpPr/>
          <p:nvPr/>
        </p:nvSpPr>
        <p:spPr>
          <a:xfrm>
            <a:off x="9715787" y="9441974"/>
            <a:ext cx="640387" cy="261578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35" name="button">
            <a:extLst>
              <a:ext uri="{FF2B5EF4-FFF2-40B4-BE49-F238E27FC236}">
                <a16:creationId xmlns:a16="http://schemas.microsoft.com/office/drawing/2014/main" id="{22D8C597-B471-6CEE-76FC-542764D45899}"/>
              </a:ext>
            </a:extLst>
          </p:cNvPr>
          <p:cNvSpPr txBox="1"/>
          <p:nvPr/>
        </p:nvSpPr>
        <p:spPr>
          <a:xfrm>
            <a:off x="18056071" y="3447224"/>
            <a:ext cx="11908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dirty="0"/>
              <a:t>  button</a:t>
            </a:r>
          </a:p>
        </p:txBody>
      </p:sp>
      <p:sp>
        <p:nvSpPr>
          <p:cNvPr id="236" name="직사각형">
            <a:extLst>
              <a:ext uri="{FF2B5EF4-FFF2-40B4-BE49-F238E27FC236}">
                <a16:creationId xmlns:a16="http://schemas.microsoft.com/office/drawing/2014/main" id="{CB19BEB4-1210-B902-C27E-F9A2371EF427}"/>
              </a:ext>
            </a:extLst>
          </p:cNvPr>
          <p:cNvSpPr/>
          <p:nvPr/>
        </p:nvSpPr>
        <p:spPr>
          <a:xfrm>
            <a:off x="15728267" y="4206322"/>
            <a:ext cx="3494911" cy="2052871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37" name="aside">
            <a:extLst>
              <a:ext uri="{FF2B5EF4-FFF2-40B4-BE49-F238E27FC236}">
                <a16:creationId xmlns:a16="http://schemas.microsoft.com/office/drawing/2014/main" id="{45554AD6-32C3-172E-526A-CE38D84E4FC4}"/>
              </a:ext>
            </a:extLst>
          </p:cNvPr>
          <p:cNvSpPr txBox="1"/>
          <p:nvPr/>
        </p:nvSpPr>
        <p:spPr>
          <a:xfrm>
            <a:off x="15711769" y="4114385"/>
            <a:ext cx="8570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r>
              <a:rPr dirty="0"/>
              <a:t>aside</a:t>
            </a:r>
          </a:p>
        </p:txBody>
      </p:sp>
      <p:sp>
        <p:nvSpPr>
          <p:cNvPr id="238" name="직사각형">
            <a:extLst>
              <a:ext uri="{FF2B5EF4-FFF2-40B4-BE49-F238E27FC236}">
                <a16:creationId xmlns:a16="http://schemas.microsoft.com/office/drawing/2014/main" id="{441D216C-1639-C51B-3D55-A95F7E394678}"/>
              </a:ext>
            </a:extLst>
          </p:cNvPr>
          <p:cNvSpPr/>
          <p:nvPr/>
        </p:nvSpPr>
        <p:spPr>
          <a:xfrm>
            <a:off x="15711411" y="6389453"/>
            <a:ext cx="3401011" cy="10580371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39" name="ul">
            <a:extLst>
              <a:ext uri="{FF2B5EF4-FFF2-40B4-BE49-F238E27FC236}">
                <a16:creationId xmlns:a16="http://schemas.microsoft.com/office/drawing/2014/main" id="{49ED14A4-C278-5A42-46BD-8D9013827578}"/>
              </a:ext>
            </a:extLst>
          </p:cNvPr>
          <p:cNvSpPr txBox="1"/>
          <p:nvPr/>
        </p:nvSpPr>
        <p:spPr>
          <a:xfrm>
            <a:off x="17043371" y="6958479"/>
            <a:ext cx="36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rPr dirty="0" err="1"/>
              <a:t>ul</a:t>
            </a:r>
            <a:endParaRPr dirty="0"/>
          </a:p>
        </p:txBody>
      </p:sp>
      <p:sp>
        <p:nvSpPr>
          <p:cNvPr id="240" name="section">
            <a:extLst>
              <a:ext uri="{FF2B5EF4-FFF2-40B4-BE49-F238E27FC236}">
                <a16:creationId xmlns:a16="http://schemas.microsoft.com/office/drawing/2014/main" id="{53BD6704-FF1E-C70E-C1ED-B796990DB9AB}"/>
              </a:ext>
            </a:extLst>
          </p:cNvPr>
          <p:cNvSpPr txBox="1"/>
          <p:nvPr/>
        </p:nvSpPr>
        <p:spPr>
          <a:xfrm>
            <a:off x="16482980" y="6238114"/>
            <a:ext cx="1112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r>
              <a:rPr dirty="0"/>
              <a:t>section</a:t>
            </a:r>
          </a:p>
        </p:txBody>
      </p:sp>
      <p:sp>
        <p:nvSpPr>
          <p:cNvPr id="241" name="li">
            <a:extLst>
              <a:ext uri="{FF2B5EF4-FFF2-40B4-BE49-F238E27FC236}">
                <a16:creationId xmlns:a16="http://schemas.microsoft.com/office/drawing/2014/main" id="{9D5A340E-4962-C026-31F3-EA71ECB6928A}"/>
              </a:ext>
            </a:extLst>
          </p:cNvPr>
          <p:cNvSpPr txBox="1"/>
          <p:nvPr/>
        </p:nvSpPr>
        <p:spPr>
          <a:xfrm>
            <a:off x="17409584" y="7158143"/>
            <a:ext cx="2673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r>
              <a:rPr dirty="0"/>
              <a:t>li</a:t>
            </a:r>
          </a:p>
        </p:txBody>
      </p:sp>
      <p:sp>
        <p:nvSpPr>
          <p:cNvPr id="242" name="dl">
            <a:extLst>
              <a:ext uri="{FF2B5EF4-FFF2-40B4-BE49-F238E27FC236}">
                <a16:creationId xmlns:a16="http://schemas.microsoft.com/office/drawing/2014/main" id="{9A6AF2D0-3D20-20D0-27A2-1A96CED066B5}"/>
              </a:ext>
            </a:extLst>
          </p:cNvPr>
          <p:cNvSpPr txBox="1"/>
          <p:nvPr/>
        </p:nvSpPr>
        <p:spPr>
          <a:xfrm>
            <a:off x="17149221" y="16918555"/>
            <a:ext cx="3852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r>
              <a:rPr dirty="0"/>
              <a:t>dl</a:t>
            </a:r>
          </a:p>
        </p:txBody>
      </p:sp>
      <p:sp>
        <p:nvSpPr>
          <p:cNvPr id="243" name="직사각형">
            <a:extLst>
              <a:ext uri="{FF2B5EF4-FFF2-40B4-BE49-F238E27FC236}">
                <a16:creationId xmlns:a16="http://schemas.microsoft.com/office/drawing/2014/main" id="{EFC41C12-C5FE-C97F-96EE-BD12E807821C}"/>
              </a:ext>
            </a:extLst>
          </p:cNvPr>
          <p:cNvSpPr/>
          <p:nvPr/>
        </p:nvSpPr>
        <p:spPr>
          <a:xfrm>
            <a:off x="15702063" y="19579870"/>
            <a:ext cx="3647000" cy="4584805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44" name="section">
            <a:extLst>
              <a:ext uri="{FF2B5EF4-FFF2-40B4-BE49-F238E27FC236}">
                <a16:creationId xmlns:a16="http://schemas.microsoft.com/office/drawing/2014/main" id="{EF2F1B28-0A93-77D4-1BDD-282436E1F73B}"/>
              </a:ext>
            </a:extLst>
          </p:cNvPr>
          <p:cNvSpPr txBox="1"/>
          <p:nvPr/>
        </p:nvSpPr>
        <p:spPr>
          <a:xfrm>
            <a:off x="17872930" y="19550889"/>
            <a:ext cx="109926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r>
              <a:rPr dirty="0"/>
              <a:t>section</a:t>
            </a:r>
          </a:p>
        </p:txBody>
      </p:sp>
      <p:sp>
        <p:nvSpPr>
          <p:cNvPr id="245" name="직사각형">
            <a:extLst>
              <a:ext uri="{FF2B5EF4-FFF2-40B4-BE49-F238E27FC236}">
                <a16:creationId xmlns:a16="http://schemas.microsoft.com/office/drawing/2014/main" id="{C013A320-6FC2-4AEF-6D6B-2CABFF66FA1E}"/>
              </a:ext>
            </a:extLst>
          </p:cNvPr>
          <p:cNvSpPr/>
          <p:nvPr/>
        </p:nvSpPr>
        <p:spPr>
          <a:xfrm>
            <a:off x="7586855" y="24437286"/>
            <a:ext cx="12082075" cy="1392860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46" name="aside">
            <a:extLst>
              <a:ext uri="{FF2B5EF4-FFF2-40B4-BE49-F238E27FC236}">
                <a16:creationId xmlns:a16="http://schemas.microsoft.com/office/drawing/2014/main" id="{8A73016C-3078-610D-1AD0-9BBAF661501F}"/>
              </a:ext>
            </a:extLst>
          </p:cNvPr>
          <p:cNvSpPr txBox="1"/>
          <p:nvPr/>
        </p:nvSpPr>
        <p:spPr>
          <a:xfrm>
            <a:off x="6965748" y="24438444"/>
            <a:ext cx="8570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r>
              <a:rPr dirty="0"/>
              <a:t>aside</a:t>
            </a:r>
          </a:p>
        </p:txBody>
      </p:sp>
      <p:sp>
        <p:nvSpPr>
          <p:cNvPr id="248" name="직사각형">
            <a:extLst>
              <a:ext uri="{FF2B5EF4-FFF2-40B4-BE49-F238E27FC236}">
                <a16:creationId xmlns:a16="http://schemas.microsoft.com/office/drawing/2014/main" id="{38F7A450-01FE-8F12-7061-8D2961E9A819}"/>
              </a:ext>
            </a:extLst>
          </p:cNvPr>
          <p:cNvSpPr/>
          <p:nvPr/>
        </p:nvSpPr>
        <p:spPr>
          <a:xfrm>
            <a:off x="7586855" y="26330845"/>
            <a:ext cx="7454092" cy="809978"/>
          </a:xfrm>
          <a:prstGeom prst="rect">
            <a:avLst/>
          </a:prstGeom>
          <a:ln w="635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49" name="직사각형">
            <a:extLst>
              <a:ext uri="{FF2B5EF4-FFF2-40B4-BE49-F238E27FC236}">
                <a16:creationId xmlns:a16="http://schemas.microsoft.com/office/drawing/2014/main" id="{7C04CC2D-DE24-67B3-9050-09D8363F8ED7}"/>
              </a:ext>
            </a:extLst>
          </p:cNvPr>
          <p:cNvSpPr/>
          <p:nvPr/>
        </p:nvSpPr>
        <p:spPr>
          <a:xfrm>
            <a:off x="15372860" y="26289975"/>
            <a:ext cx="4296070" cy="84374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50" name="article">
            <a:extLst>
              <a:ext uri="{FF2B5EF4-FFF2-40B4-BE49-F238E27FC236}">
                <a16:creationId xmlns:a16="http://schemas.microsoft.com/office/drawing/2014/main" id="{83916AE2-8DC3-2C6F-6965-51221B221CCB}"/>
              </a:ext>
            </a:extLst>
          </p:cNvPr>
          <p:cNvSpPr txBox="1"/>
          <p:nvPr/>
        </p:nvSpPr>
        <p:spPr>
          <a:xfrm>
            <a:off x="6791526" y="25803354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/>
              <a:t>article</a:t>
            </a:r>
          </a:p>
        </p:txBody>
      </p:sp>
      <p:sp>
        <p:nvSpPr>
          <p:cNvPr id="251" name="section">
            <a:extLst>
              <a:ext uri="{FF2B5EF4-FFF2-40B4-BE49-F238E27FC236}">
                <a16:creationId xmlns:a16="http://schemas.microsoft.com/office/drawing/2014/main" id="{ABC06BD0-F1BD-799B-32A8-EFC4A8185FED}"/>
              </a:ext>
            </a:extLst>
          </p:cNvPr>
          <p:cNvSpPr txBox="1"/>
          <p:nvPr/>
        </p:nvSpPr>
        <p:spPr>
          <a:xfrm>
            <a:off x="9289314" y="20524427"/>
            <a:ext cx="109926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r>
              <a:rPr dirty="0"/>
              <a:t>section</a:t>
            </a:r>
          </a:p>
        </p:txBody>
      </p:sp>
      <p:sp>
        <p:nvSpPr>
          <p:cNvPr id="252" name="dl">
            <a:extLst>
              <a:ext uri="{FF2B5EF4-FFF2-40B4-BE49-F238E27FC236}">
                <a16:creationId xmlns:a16="http://schemas.microsoft.com/office/drawing/2014/main" id="{134CB605-8A32-CEF5-336B-0FC87659E881}"/>
              </a:ext>
            </a:extLst>
          </p:cNvPr>
          <p:cNvSpPr txBox="1"/>
          <p:nvPr/>
        </p:nvSpPr>
        <p:spPr>
          <a:xfrm>
            <a:off x="7241960" y="26278163"/>
            <a:ext cx="3852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r>
              <a:rPr dirty="0"/>
              <a:t>dl</a:t>
            </a:r>
          </a:p>
        </p:txBody>
      </p:sp>
      <p:sp>
        <p:nvSpPr>
          <p:cNvPr id="253" name="dt">
            <a:extLst>
              <a:ext uri="{FF2B5EF4-FFF2-40B4-BE49-F238E27FC236}">
                <a16:creationId xmlns:a16="http://schemas.microsoft.com/office/drawing/2014/main" id="{28E695F8-997D-3BC7-3B9E-DCFA12CF6739}"/>
              </a:ext>
            </a:extLst>
          </p:cNvPr>
          <p:cNvSpPr txBox="1"/>
          <p:nvPr/>
        </p:nvSpPr>
        <p:spPr>
          <a:xfrm>
            <a:off x="7655137" y="26248886"/>
            <a:ext cx="40508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r>
              <a:rPr dirty="0"/>
              <a:t>dt</a:t>
            </a:r>
          </a:p>
        </p:txBody>
      </p:sp>
      <p:sp>
        <p:nvSpPr>
          <p:cNvPr id="254" name="dd">
            <a:extLst>
              <a:ext uri="{FF2B5EF4-FFF2-40B4-BE49-F238E27FC236}">
                <a16:creationId xmlns:a16="http://schemas.microsoft.com/office/drawing/2014/main" id="{867D3CB4-4EB1-B8C8-B8D4-9A67042D0BAE}"/>
              </a:ext>
            </a:extLst>
          </p:cNvPr>
          <p:cNvSpPr txBox="1"/>
          <p:nvPr/>
        </p:nvSpPr>
        <p:spPr>
          <a:xfrm>
            <a:off x="8451220" y="26277236"/>
            <a:ext cx="5026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rPr dirty="0"/>
              <a:t>dd</a:t>
            </a:r>
          </a:p>
        </p:txBody>
      </p:sp>
      <p:sp>
        <p:nvSpPr>
          <p:cNvPr id="255" name="직사각형">
            <a:extLst>
              <a:ext uri="{FF2B5EF4-FFF2-40B4-BE49-F238E27FC236}">
                <a16:creationId xmlns:a16="http://schemas.microsoft.com/office/drawing/2014/main" id="{CD691ADB-1DA5-BD32-ED2E-1526B373426B}"/>
              </a:ext>
            </a:extLst>
          </p:cNvPr>
          <p:cNvSpPr/>
          <p:nvPr/>
        </p:nvSpPr>
        <p:spPr>
          <a:xfrm>
            <a:off x="7611093" y="25843682"/>
            <a:ext cx="12082075" cy="440047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56" name="article">
            <a:extLst>
              <a:ext uri="{FF2B5EF4-FFF2-40B4-BE49-F238E27FC236}">
                <a16:creationId xmlns:a16="http://schemas.microsoft.com/office/drawing/2014/main" id="{9F63E02D-1A68-D8A3-EB52-CA2D160FF7E3}"/>
              </a:ext>
            </a:extLst>
          </p:cNvPr>
          <p:cNvSpPr txBox="1"/>
          <p:nvPr/>
        </p:nvSpPr>
        <p:spPr>
          <a:xfrm>
            <a:off x="19688686" y="26252704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/>
              <a:t>article</a:t>
            </a:r>
          </a:p>
        </p:txBody>
      </p:sp>
      <p:sp>
        <p:nvSpPr>
          <p:cNvPr id="257" name="직사각형">
            <a:extLst>
              <a:ext uri="{FF2B5EF4-FFF2-40B4-BE49-F238E27FC236}">
                <a16:creationId xmlns:a16="http://schemas.microsoft.com/office/drawing/2014/main" id="{106C3925-4156-A6FA-5469-CC621330959F}"/>
              </a:ext>
            </a:extLst>
          </p:cNvPr>
          <p:cNvSpPr/>
          <p:nvPr/>
        </p:nvSpPr>
        <p:spPr>
          <a:xfrm>
            <a:off x="17035841" y="23532542"/>
            <a:ext cx="2257551" cy="787356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258" name="article">
            <a:extLst>
              <a:ext uri="{FF2B5EF4-FFF2-40B4-BE49-F238E27FC236}">
                <a16:creationId xmlns:a16="http://schemas.microsoft.com/office/drawing/2014/main" id="{48DEB9A8-9047-2A8C-A616-1860FC834739}"/>
              </a:ext>
            </a:extLst>
          </p:cNvPr>
          <p:cNvSpPr txBox="1"/>
          <p:nvPr/>
        </p:nvSpPr>
        <p:spPr>
          <a:xfrm>
            <a:off x="17636590" y="23093376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/>
              <a:t>article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사용자 지정</PresentationFormat>
  <Paragraphs>88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Avenir Next Medium</vt:lpstr>
      <vt:lpstr>Avenir Next Regular</vt:lpstr>
      <vt:lpstr>AvenirNext-DemiBold</vt:lpstr>
      <vt:lpstr>Helvetica Neue</vt:lpstr>
      <vt:lpstr>31_ColorGradientLight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차 다연</cp:lastModifiedBy>
  <cp:revision>2</cp:revision>
  <dcterms:modified xsi:type="dcterms:W3CDTF">2023-03-25T13:31:58Z</dcterms:modified>
</cp:coreProperties>
</file>