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B54A-2BDE-FFCF-0042-C5ED0EB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E5D13-0987-1E31-B38F-6734AF509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6BE9-962D-9721-EC35-1112910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2F8E-A136-F877-E216-31A42F6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2B08-E546-9975-4940-86106387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5500-544B-12AE-9A74-4C17A15D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CCF4-8007-D3A0-198B-D324EA7B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FAA0-32D0-9A4C-7BD1-031BEBF2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E9B4-C7A3-9427-C75A-B719513D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FBB7-1B98-B628-956B-3DA2A445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01BD1-D93C-90CF-7F93-60BFE4B86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1B5-3534-B09C-1964-B132A990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3BC5-BC8B-3F43-0B3E-A9DC82C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881C-DEEA-4F59-7586-7F26E49C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B779-E351-4C45-3F98-F5CC1FE3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727-468B-8417-7B02-D201C0C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D6CF-CCF9-EAB2-C339-755E395B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55EC-9479-6A2F-421B-1DEF43C5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7892-35D8-E983-0BE8-C911CF22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2646-1087-60AF-AFFB-F6628F9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FB1B-F3BB-0909-D989-AF67E554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D57E-7856-6A8E-F998-1467B641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F885-232D-AC7B-082C-11D772C2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75EC-A005-32D5-5A14-2B0339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96CF-FBB9-0055-BC88-3395207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60CC-E83E-CCBA-6B2B-4D979F1F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B7EB-A125-35D6-B8FC-8BC443306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28D5-7690-86AF-AEAF-4B09C6F0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6FE50-6520-2D9A-ADD5-A5E11EC5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DFDA-6081-BE6F-C73A-D4AB1FB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088A-6524-C6B4-C3A4-1798822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434A-8088-31FD-5864-0786DB7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3D42-CB61-1DCD-B236-99FA9F73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F008E-9235-0EA9-8929-94738B5A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36123-E31B-84BF-8DB2-3F1492A3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D47AC-E969-C7F1-6D05-DB1BE4F85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FAA6A-A901-7079-74B8-8F78D36D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B525-589A-97C8-B4F1-803EA44A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27DDD-7BB4-290F-7274-4D80BD0A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91D1-DAA2-C4D3-EA4B-E26797AE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9D2CB-C4E5-5399-A60C-447245F6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4C2F9-ECD7-3565-231F-D397F710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B431-562C-C681-5900-10DEA51D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0130B-90CC-54A4-738F-3FC26F78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B5296-7418-8D61-23E6-AF9DF51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D14F-127A-B15E-2BF2-C5DE006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80B-FCCC-CEF1-3807-E7FF9F72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79FD-E0B1-EEB7-A0B8-E1013F9E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1B72-C12A-F7DA-BEF8-6E1D9A8E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2094-6184-92DF-6975-3E450387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26654-8480-2550-D26E-F6030AB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C691-E1FA-01FE-6E27-94AE0CA0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C3FB-BBA1-8590-036C-C11AD38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FCCE2-EE43-5792-55F6-2B1AFDD71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0BB6-2E21-9F79-A842-2FF4849C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AE9A-C4B5-5EB8-AE26-34CD7C52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2989-90D8-D2A6-4AAB-03F8DD88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982C-7028-5696-8681-C446E9BF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B635B-98AE-86FE-E91B-5DC0D6A2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5E45-F4CD-A2CF-6B27-05D6FF1D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C900-2C17-F90A-6AD9-855AE6832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2464-F4AA-4C20-80D4-013F8C193DE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7D98-6F91-B64B-9320-4877B6DD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36BD-B6B9-9610-159F-714F4404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2B28-186F-4F5C-B824-B783F4D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9ACE7-4C87-633D-AD68-B2C1A73F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FFFF00"/>
                </a:highlight>
              </a:rPr>
              <a:t>ISO 9001:2015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3D0B4-D0AE-3D71-2DD6-A1890C591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>
              <a:highlight>
                <a:srgbClr val="C0C0C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highlight>
                  <a:srgbClr val="C0C0C0"/>
                </a:highlight>
              </a:rPr>
              <a:t>ESIS individual assignment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highlight>
                  <a:srgbClr val="C0C0C0"/>
                </a:highlight>
              </a:rPr>
              <a:t> IT20618872-Thisitha K.L.D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6A99F6-259E-446A-BC3A-C8E631A0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4" r="4915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44B42A97-2187-442B-BB48-39526296D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redit card&#10;&#10;Description automatically generated with low confidence">
            <a:extLst>
              <a:ext uri="{FF2B5EF4-FFF2-40B4-BE49-F238E27FC236}">
                <a16:creationId xmlns:a16="http://schemas.microsoft.com/office/drawing/2014/main" id="{93D2DEF0-DD25-20A9-6142-5AFB6675B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5" b="486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1" name="!!Rectangle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F7183-D5E0-FB95-13DE-31355C2BD501}"/>
              </a:ext>
            </a:extLst>
          </p:cNvPr>
          <p:cNvSpPr txBox="1"/>
          <p:nvPr/>
        </p:nvSpPr>
        <p:spPr>
          <a:xfrm>
            <a:off x="433136" y="5091762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B1D834C-2707-49B0-A3CE-334D83DF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5048" y="5266944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4A85-9A26-7ED7-EAD9-AE251979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" sz="3800"/>
              <a:t>CONTENTS</a:t>
            </a:r>
            <a:endParaRPr lang="en-US" sz="3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9F35-EEDB-243A-30CF-8E8BE794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1.     What is ISO9001:2015</a:t>
            </a:r>
            <a:endParaRPr lang="en" sz="2000" dirty="0"/>
          </a:p>
          <a:p>
            <a:pPr marL="0" indent="0">
              <a:buNone/>
            </a:pPr>
            <a:r>
              <a:rPr lang="en-US" sz="2000" dirty="0"/>
              <a:t>2.     Importance  of ISO9001:2015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92B1-2601-2120-57AF-D4D33F4B6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5" r="1" b="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06A66-5720-D0A2-D9A6-F57862D3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What is ISO9001:2015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544B-0044-3DEC-D22B-A101F98F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2000"/>
              <a:t>framework for improving quality. 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2000"/>
              <a:t>meet the requirements and expectations of customers.</a:t>
            </a:r>
          </a:p>
          <a:p>
            <a:endParaRPr lang="en-US" sz="200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7DFA69-7B66-5DDB-3DDA-55E4FAE4A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r="20136" b="3"/>
          <a:stretch/>
        </p:blipFill>
        <p:spPr>
          <a:xfrm>
            <a:off x="6662997" y="1512947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CEACD-EFE2-ADAC-353A-D360B3E1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Importance  of ISO9001:2015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9A8A-9FFD-F3EA-D27C-D15EF9E1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Quality products 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Enhanced efficiency 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Continuous improvements</a:t>
            </a:r>
          </a:p>
          <a:p>
            <a:endParaRPr lang="en-US" sz="200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DB5984-8ECD-A63F-74BC-234F61A1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r="32047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152C-2851-8077-F17B-29A4959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10 clauses of ISO9001:2015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723E-DE80-138B-EF08-21D4CF4B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1670241"/>
            <a:ext cx="3538670" cy="4506722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Scope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Normative  references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Terms and Definitions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Context of the organization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Leadership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Planning 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Support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Operation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Performance evaluation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improvement</a:t>
            </a: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B9D391-E6D1-4031-F72F-0D4C2412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83504"/>
            <a:ext cx="6253212" cy="336084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4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BD2DE-8982-8B11-CF5B-D7027020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Plan-do-check-act cycle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C7AF-2081-898C-6516-7A5304E5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2B8D13-DE09-7F8F-0004-DBDFCF7C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10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A7C0F-18F1-3105-B15B-22708D0E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toolkit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A83B09-5BC5-BE13-2CC7-07910154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76673"/>
            <a:ext cx="6780700" cy="41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00E975-E20A-3140-315C-6F3768BB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99" y="937364"/>
            <a:ext cx="6835732" cy="142506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B6480E-11C5-1A40-F666-E055F33F3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13" y="2118246"/>
            <a:ext cx="5989839" cy="131075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669427-8976-99A7-254B-BE00F95E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90" y="3429000"/>
            <a:ext cx="5761219" cy="1188823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01C9DF-3DBC-21BB-AA96-17BBD0054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31" y="4822416"/>
            <a:ext cx="6340389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124A8-31A8-9284-AC0A-4AB90E750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Poiret One"/>
                <a:sym typeface="Poiret One"/>
              </a:rPr>
              <a:t>Issues and challenges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83DE-C4A8-A4AC-7E14-3B3484B95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Oxygen"/>
              </a:rPr>
              <a:t>ISO 9001 Guidelines Are too Inflexible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xygen"/>
                <a:sym typeface="Oxygen"/>
              </a:rPr>
              <a:t>Documentation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1600"/>
              </a:spcAft>
              <a:buClr>
                <a:srgbClr val="B08980"/>
              </a:buClr>
              <a:buSzPts val="1600"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Oxyge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0009AB3-3766-99EE-DECA-9913F6FAA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17" y="1000010"/>
            <a:ext cx="5386568" cy="35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Oxygen</vt:lpstr>
      <vt:lpstr>Poiret One</vt:lpstr>
      <vt:lpstr>Tw Cen MT</vt:lpstr>
      <vt:lpstr>Office Theme</vt:lpstr>
      <vt:lpstr>ISO 9001:2015</vt:lpstr>
      <vt:lpstr>CONTENTS</vt:lpstr>
      <vt:lpstr>What is ISO9001:2015</vt:lpstr>
      <vt:lpstr>Importance  of ISO9001:2015</vt:lpstr>
      <vt:lpstr>10 clauses of ISO9001:2015</vt:lpstr>
      <vt:lpstr>Plan-do-check-act cycle</vt:lpstr>
      <vt:lpstr>toolkit</vt:lpstr>
      <vt:lpstr>PowerPoint Presentation</vt:lpstr>
      <vt:lpstr>Issues and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9001:2015</dc:title>
  <dc:creator>Thisitha K.L.D it20618872</dc:creator>
  <cp:lastModifiedBy>Thisitha K.L.D it20618872</cp:lastModifiedBy>
  <cp:revision>2</cp:revision>
  <dcterms:created xsi:type="dcterms:W3CDTF">2022-11-02T09:31:58Z</dcterms:created>
  <dcterms:modified xsi:type="dcterms:W3CDTF">2022-11-02T12:01:31Z</dcterms:modified>
</cp:coreProperties>
</file>