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2" r:id="rId15"/>
    <p:sldId id="2146847061" r:id="rId16"/>
    <p:sldId id="2146847055" r:id="rId17"/>
    <p:sldId id="2146847059" r:id="rId18"/>
    <p:sldId id="21468470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projects/00ce1221-be78-4099-a191-cf2d32c48233?context=w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>
                <a:hlinkClick r:id="rId2" tooltip="Startup Blueprint Generator"/>
              </a:rPr>
              <a:t>Startup Blueprint Generator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Machine Learning &amp; Cloud Computing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033" y="3429000"/>
            <a:ext cx="776393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Dayasankar Panigrahy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Dayasankar Panigrahy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Rayagada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Autonomous College (Branch: Information Technology)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79A6C-E481-ECCE-A3F7-90B8A7F3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11029616" cy="51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Startup Blueprint Generator serves as an AI‑powered virtual consultant that empowers aspiring entrepreneurs and early‑stage startups by transforming raw ideas into structured, actionable business blueprints. By integrating IBM </a:t>
            </a:r>
            <a:r>
              <a:rPr lang="en-US" sz="2800" dirty="0" err="1"/>
              <a:t>Watsonx.ai’s</a:t>
            </a:r>
            <a:r>
              <a:rPr lang="en-US" sz="2800" dirty="0"/>
              <a:t> Granite LLM with automated report generation, the project reduces planning time, improves decision‑making, and makes startup consulting accessible to everyone.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https://github.com/dayasankarpanigrahy/Startup_Bliueprint_Generator.git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1DF3AE-360E-DC41-E681-8670D4BAE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45862"/>
            <a:ext cx="109840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Industry‑Specific Blueprints: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 highly customized plans for sectors like health‑tech, ed‑tech, fintech,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Real‑Time Market Data 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Pull live data (funding trends, competitor updates) via APIs for up‑to‑date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Pitch Deck Generator: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create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pitch presentations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alongside business blueprints.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Multi‑Language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Assist entrepreneurs in regional languages for wider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 Workspace: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multi‑user editing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founders, mentors, and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AI‑Driven Feasibility Scoring: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Rate startup ideas on viability based on market, cost, and funding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Startup Portals: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 linking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Startup India, incubators, and accelerators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seamless application.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10727-D2C3-DBDE-038E-395C0C10C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306" y="2606816"/>
            <a:ext cx="4093157" cy="26903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742C8-E171-7C28-9695-12042766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55066"/>
            <a:ext cx="5274733" cy="394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A03A5-D868-9C95-82B6-D4978246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55066"/>
            <a:ext cx="5362409" cy="39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F35C8-11B1-02C3-7CBF-C34DF734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677333"/>
            <a:ext cx="10981267" cy="57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Problem Statement No.20 – Startup Blueprint Generator Agent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The Challenge – A Startup Blueprint Generator Agent, powered by RAG (Retrieval-Augmented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Generation), transforms raw startup ideas into complete, actionable business blueprints.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It retrieves relevant data on market research, funding options, competitor analysis, revenue models,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government schemes, and legal requirements from startup portals, incubator databases, and policy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documents.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Users can describe their idea in simple terms, and the agent provides a structured plan including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business model canvas, estimated budget, go-to-market strategy, and potential investor connections.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The agent eliminates ambiguity and accelerates the journey from idea to implementation.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This AI-driven assistant empowers aspiring entrepreneurs with clarity, resources, and direction to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launch their ventures successfully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3E5365F-A0AD-3B31-9E1A-32A2C2BA2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668929"/>
            <a:ext cx="46858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Granite LLM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Lab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Studio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IAM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 (Python library)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FPDF (Python library)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80A498-6D68-573E-7D8E-F4043F427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29933"/>
            <a:ext cx="1102961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building and deploying the AI agent (Granite LLM).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Studio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managing assets, notebooks, and running Python code.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Identity &amp; Access Management (IAM)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generating API keys and authenticating requests.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(Optional)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Object Storage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If you uploaded documents/templates for grounding (RAG).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C2A267-1512-638B-8DCB-B4E096EC5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592464"/>
            <a:ext cx="110296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End‑to‑End Blueprint Generation: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Instantly converts a rough startup idea into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business 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(business model, revenue streams, legal steps, funding options).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RAG‑Powered Contextual Responses: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real‑world documents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Startup India guides, funding policies)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authentic, India‑specific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generic AI text.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Funding Recommendations: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schemes, incubators, and investors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budget, stage, and sector.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Go‑to‑Market Strategy: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step‑by‑step launch 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the time entrepreneurs spend figuring out initial steps.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 Blueprint Export: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investor‑ready, well‑structured PDF reports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single click.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&amp; API‑Ready: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integrated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apps or enterprise 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broader use.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Beginner‑Friendly Consulting: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startup planning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to non‑business founders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(students, early‑stage entrepreneurs).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1BE0A5-A98A-531B-6F63-1FC9AB6B9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99860"/>
            <a:ext cx="620554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Aspiring Entrepreneurs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Startup Founders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Early‑Stage Startups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&amp; Management Students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Startup Incubators &amp; Accelerators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SME Owners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DB025-8EA3-6AC8-9B48-C278067F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11029616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762F58-0BC8-C269-D40E-4FE216624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50"/>
            <a:ext cx="11029615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717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Startup Blueprint Generator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Dayasankar Panigrahy</cp:lastModifiedBy>
  <cp:revision>143</cp:revision>
  <dcterms:created xsi:type="dcterms:W3CDTF">2021-05-26T16:50:10Z</dcterms:created>
  <dcterms:modified xsi:type="dcterms:W3CDTF">2025-08-03T10:02:10Z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