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2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6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D504-71B2-4975-AC4F-4F38CCEA3F7D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44DC-E8A2-4343-9E2B-1F1D7A336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4752"/>
            <a:ext cx="78488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입력    </a:t>
            </a:r>
            <a:r>
              <a:rPr lang="en-US" altLang="ko-KR" sz="2800" dirty="0" smtClean="0"/>
              <a:t>D[1] ~ D[N] : </a:t>
            </a:r>
            <a:r>
              <a:rPr lang="ko-KR" altLang="en-US" sz="2800" dirty="0" smtClean="0"/>
              <a:t>가로등 위치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        W[1] ~ W[N] : 1 </a:t>
            </a:r>
            <a:r>
              <a:rPr lang="ko-KR" altLang="en-US" sz="2800" dirty="0" smtClean="0"/>
              <a:t>초에 전력소비량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EE[L,R,1]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(L ~ R</a:t>
            </a:r>
            <a:r>
              <a:rPr lang="ko-KR" altLang="en-US" sz="2800" dirty="0" smtClean="0"/>
              <a:t>까지 다 끄고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</a:t>
            </a:r>
            <a:r>
              <a:rPr lang="ko-KR" altLang="en-US" sz="2800" dirty="0" smtClean="0"/>
              <a:t> 현재 </a:t>
            </a:r>
            <a:r>
              <a:rPr lang="en-US" altLang="ko-KR" sz="2800" dirty="0" smtClean="0"/>
              <a:t>L</a:t>
            </a:r>
            <a:r>
              <a:rPr lang="ko-KR" altLang="en-US" sz="2800" dirty="0" smtClean="0"/>
              <a:t>에 있을 때까지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총 소비전력</a:t>
            </a:r>
          </a:p>
          <a:p>
            <a:r>
              <a:rPr lang="en-US" altLang="ko-KR" sz="2800" dirty="0" smtClean="0"/>
              <a:t>EE[L,R,2]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    "    R</a:t>
            </a:r>
            <a:r>
              <a:rPr lang="ko-KR" altLang="en-US" sz="2800" dirty="0" smtClean="0"/>
              <a:t>에     </a:t>
            </a:r>
            <a:r>
              <a:rPr lang="en-US" altLang="ko-KR" sz="2800" dirty="0" smtClean="0"/>
              <a:t>"    ) 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총 소비전력</a:t>
            </a:r>
          </a:p>
          <a:p>
            <a:r>
              <a:rPr lang="en-US" altLang="ko-KR" sz="2800" dirty="0" smtClean="0"/>
              <a:t>DD[L,R,1]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    "    L</a:t>
            </a:r>
            <a:r>
              <a:rPr lang="ko-KR" altLang="en-US" sz="2800" dirty="0" smtClean="0"/>
              <a:t>에     </a:t>
            </a:r>
            <a:r>
              <a:rPr lang="en-US" altLang="ko-KR" sz="2800" dirty="0" smtClean="0"/>
              <a:t>"    )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총 이동거리</a:t>
            </a:r>
          </a:p>
          <a:p>
            <a:r>
              <a:rPr lang="en-US" altLang="ko-KR" sz="2800" dirty="0" smtClean="0"/>
              <a:t>DD[L,R,2]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    "    R</a:t>
            </a:r>
            <a:r>
              <a:rPr lang="ko-KR" altLang="en-US" sz="2800" dirty="0" smtClean="0"/>
              <a:t>에     </a:t>
            </a:r>
            <a:r>
              <a:rPr lang="en-US" altLang="ko-KR" sz="2800" dirty="0" smtClean="0"/>
              <a:t>"    )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총 이동거리</a:t>
            </a:r>
          </a:p>
          <a:p>
            <a:r>
              <a:rPr lang="en-US" altLang="ko-KR" sz="2800" dirty="0" smtClean="0"/>
              <a:t>PP[L,R,1]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    "    L</a:t>
            </a:r>
            <a:r>
              <a:rPr lang="ko-KR" altLang="en-US" sz="2800" dirty="0" smtClean="0"/>
              <a:t>에    </a:t>
            </a:r>
            <a:r>
              <a:rPr lang="en-US" altLang="ko-KR" sz="2800" dirty="0" smtClean="0"/>
              <a:t>"   )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바로 이전위치</a:t>
            </a:r>
          </a:p>
          <a:p>
            <a:r>
              <a:rPr lang="en-US" altLang="ko-KR" sz="2800" dirty="0" smtClean="0"/>
              <a:t>PP[L,R,2] : </a:t>
            </a:r>
            <a:r>
              <a:rPr lang="ko-KR" altLang="en-US" sz="2800" dirty="0" smtClean="0"/>
              <a:t>초기상태에서 </a:t>
            </a:r>
            <a:r>
              <a:rPr lang="en-US" altLang="ko-KR" sz="2800" dirty="0" smtClean="0"/>
              <a:t>(    "   R</a:t>
            </a:r>
            <a:r>
              <a:rPr lang="ko-KR" altLang="en-US" sz="2800" dirty="0" smtClean="0"/>
              <a:t>에     </a:t>
            </a:r>
            <a:r>
              <a:rPr lang="en-US" altLang="ko-KR" sz="2800" dirty="0" smtClean="0"/>
              <a:t>"   )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바로 이전위치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73069"/>
            <a:ext cx="855875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처음 찬호 위치 </a:t>
            </a:r>
            <a:r>
              <a:rPr lang="en-US" altLang="ko-KR" sz="2400" dirty="0" smtClean="0"/>
              <a:t>: M.</a:t>
            </a:r>
          </a:p>
          <a:p>
            <a:r>
              <a:rPr lang="en-US" altLang="ko-KR" sz="2400" dirty="0" smtClean="0"/>
              <a:t>  EE[M,M,1] = EE[M,M,2] = 0.      </a:t>
            </a:r>
          </a:p>
          <a:p>
            <a:r>
              <a:rPr lang="en-US" altLang="ko-KR" sz="2400" dirty="0" smtClean="0"/>
              <a:t>  EE[i,i,1] = EE[i,i,2] = </a:t>
            </a:r>
            <a:r>
              <a:rPr lang="en-US" altLang="ko-KR" sz="2400" dirty="0" smtClean="0"/>
              <a:t>∞   </a:t>
            </a:r>
            <a:r>
              <a:rPr lang="en-US" altLang="ko-KR" sz="2400" dirty="0" smtClean="0"/>
              <a:t>if </a:t>
            </a:r>
            <a:r>
              <a:rPr lang="en-US" altLang="ko-KR" sz="2400" dirty="0" err="1" smtClean="0"/>
              <a:t>i</a:t>
            </a:r>
            <a:r>
              <a:rPr lang="en-US" altLang="ko-KR" sz="2400" smtClean="0"/>
              <a:t> </a:t>
            </a:r>
            <a:r>
              <a:rPr lang="en-US" altLang="ko-KR" sz="2400" smtClean="0"/>
              <a:t>≠ </a:t>
            </a:r>
            <a:r>
              <a:rPr lang="en-US" altLang="ko-KR" sz="2400" dirty="0" smtClean="0"/>
              <a:t>M.</a:t>
            </a:r>
          </a:p>
          <a:p>
            <a:r>
              <a:rPr lang="en-US" altLang="ko-KR" sz="2400" dirty="0" smtClean="0"/>
              <a:t>  DD[i,i,1] = DD[i,i,2] = PP[i,i,1] = PP[i,i,2] = 0.</a:t>
            </a:r>
          </a:p>
          <a:p>
            <a:r>
              <a:rPr lang="en-US" altLang="ko-KR" sz="2400" dirty="0" smtClean="0"/>
              <a:t>GOAL : min { EE[1,N,1], EE[1,N,2] }.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EE[L,R,1] = min</a:t>
            </a:r>
          </a:p>
          <a:p>
            <a:r>
              <a:rPr lang="en-US" altLang="ko-KR" sz="2400" dirty="0" smtClean="0"/>
              <a:t>   { EE[L+1,R,1] + (DD[L+1,R,1] + D[L+1] - D[L]) * W[L],</a:t>
            </a:r>
          </a:p>
          <a:p>
            <a:r>
              <a:rPr lang="en-US" altLang="ko-KR" sz="2400" dirty="0" smtClean="0"/>
              <a:t>     EE[L+1,R,2] + (DD[L+1,R,2] + D[R] - D[L]) * W[L] }.</a:t>
            </a:r>
          </a:p>
          <a:p>
            <a:r>
              <a:rPr lang="en-US" altLang="ko-KR" sz="2400" dirty="0" smtClean="0"/>
              <a:t>EE[L,R,2] : </a:t>
            </a:r>
            <a:r>
              <a:rPr lang="ko-KR" altLang="en-US" sz="2400" dirty="0" err="1" smtClean="0"/>
              <a:t>비슷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DD[L,R,1] = (DD[L+1,R,1] + D[L+1] - D[L])  if min</a:t>
            </a:r>
            <a:r>
              <a:rPr lang="ko-KR" altLang="en-US" sz="2400" dirty="0" smtClean="0"/>
              <a:t>이 앞에 것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           (DD[L+1,R,2] + D[R] - D[L])    if min</a:t>
            </a:r>
            <a:r>
              <a:rPr lang="ko-KR" altLang="en-US" sz="2400" dirty="0" smtClean="0"/>
              <a:t>이 뒤에 것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DD[L,R,2] : </a:t>
            </a:r>
            <a:r>
              <a:rPr lang="ko-KR" altLang="en-US" sz="2400" dirty="0" err="1" smtClean="0"/>
              <a:t>비슷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PP[L,R,1] =   L+1   if min</a:t>
            </a:r>
            <a:r>
              <a:rPr lang="ko-KR" altLang="en-US" sz="2400" dirty="0" smtClean="0"/>
              <a:t>이 앞에 것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             R    if min</a:t>
            </a:r>
            <a:r>
              <a:rPr lang="ko-KR" altLang="en-US" sz="2400" dirty="0" smtClean="0"/>
              <a:t>이 뒤에 것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PP[L,R,2] : </a:t>
            </a:r>
            <a:r>
              <a:rPr lang="ko-KR" altLang="en-US" sz="2400" dirty="0" err="1" smtClean="0"/>
              <a:t>비슷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32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263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basic</dc:creator>
  <cp:lastModifiedBy>basic</cp:lastModifiedBy>
  <cp:revision>2</cp:revision>
  <dcterms:created xsi:type="dcterms:W3CDTF">2012-10-17T02:00:36Z</dcterms:created>
  <dcterms:modified xsi:type="dcterms:W3CDTF">2012-10-17T02:10:32Z</dcterms:modified>
</cp:coreProperties>
</file>