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78" r:id="rId3"/>
    <p:sldId id="353" r:id="rId4"/>
    <p:sldId id="311" r:id="rId5"/>
    <p:sldId id="354" r:id="rId6"/>
    <p:sldId id="338" r:id="rId7"/>
    <p:sldId id="355" r:id="rId8"/>
    <p:sldId id="363" r:id="rId9"/>
    <p:sldId id="362" r:id="rId10"/>
    <p:sldId id="361" r:id="rId11"/>
    <p:sldId id="364" r:id="rId12"/>
    <p:sldId id="351" r:id="rId13"/>
  </p:sldIdLst>
  <p:sldSz cx="9144000" cy="5143500" type="screen16x9"/>
  <p:notesSz cx="6858000" cy="9144000"/>
  <p:embeddedFontLst>
    <p:embeddedFont>
      <p:font typeface="나눔바른펜" panose="020B0503000000000000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배달의민족 한나" panose="020B0600000101010101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9B7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8201" autoAdjust="0"/>
  </p:normalViewPr>
  <p:slideViewPr>
    <p:cSldViewPr>
      <p:cViewPr>
        <p:scale>
          <a:sx n="75" d="100"/>
          <a:sy n="75" d="100"/>
        </p:scale>
        <p:origin x="-1216" y="-3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151336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배달의민족 한나" panose="02020603020101020101" pitchFamily="18" charset="-127"/>
          <a:ea typeface="배달의민족 한나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516" y="483518"/>
            <a:ext cx="871296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 </a:t>
            </a:r>
            <a:r>
              <a:rPr lang="en-US" altLang="ko-KR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5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5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메이커</a:t>
            </a:r>
            <a:endParaRPr lang="en-US" altLang="ko-KR" sz="5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3165" y="3538976"/>
            <a:ext cx="6397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 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및 서버 프로그래밍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김일곤 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교수님</a:t>
            </a:r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IT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대학 컴퓨터학부</a:t>
            </a:r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2014105102 </a:t>
            </a:r>
            <a:r>
              <a:rPr lang="ko-KR" altLang="en-US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함효민</a:t>
            </a:r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58746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구현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계획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3608" y="987574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예상 완성 어플리케이션 모형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1533950"/>
            <a:ext cx="4874707" cy="262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55976" y="1374636"/>
            <a:ext cx="6840760" cy="47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클라이언트 구현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7664" y="4062521"/>
            <a:ext cx="4874706" cy="90744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루트 메이커가 엄선한 루트를 추천해드립니다</a:t>
            </a:r>
            <a:r>
              <a:rPr lang="en-US" altLang="ko-KR" sz="1400" dirty="0" smtClean="0"/>
              <a:t>!</a:t>
            </a:r>
          </a:p>
          <a:p>
            <a:endParaRPr lang="en-US" altLang="ko-KR" sz="700" dirty="0" smtClean="0"/>
          </a:p>
          <a:p>
            <a:r>
              <a:rPr lang="ko-KR" altLang="en-US" sz="1050" dirty="0" smtClean="0"/>
              <a:t>추천 드리는 루트로 여행을 </a:t>
            </a:r>
            <a:r>
              <a:rPr lang="ko-KR" altLang="en-US" sz="1050" dirty="0" err="1" smtClean="0"/>
              <a:t>해보시는건</a:t>
            </a:r>
            <a:r>
              <a:rPr lang="ko-KR" altLang="en-US" sz="1050" dirty="0" smtClean="0"/>
              <a:t> 어떨까요</a:t>
            </a:r>
            <a:r>
              <a:rPr lang="en-US" altLang="ko-KR" sz="1050" dirty="0" smtClean="0"/>
              <a:t>?</a:t>
            </a:r>
          </a:p>
          <a:p>
            <a:endParaRPr lang="en-US" altLang="ko-KR" sz="400" dirty="0" smtClean="0"/>
          </a:p>
          <a:p>
            <a:r>
              <a:rPr lang="ko-KR" altLang="en-US" sz="1000" dirty="0" smtClean="0"/>
              <a:t>추천 루트 </a:t>
            </a:r>
            <a:r>
              <a:rPr lang="ko-KR" altLang="en-US" sz="1000" dirty="0" err="1" smtClean="0"/>
              <a:t>보러가기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422370" y="4163927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새로운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openAPI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추가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03847" y="1687378"/>
            <a:ext cx="2664297" cy="276999"/>
            <a:chOff x="3203847" y="1687378"/>
            <a:chExt cx="2664297" cy="276999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1687378"/>
              <a:ext cx="2664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2"/>
                  </a:solidFill>
                </a:rPr>
                <a:t>추천루트</a:t>
              </a:r>
              <a:endParaRPr lang="ko-KR" alt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03847" y="1702422"/>
              <a:ext cx="781167" cy="2160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22369" y="2211710"/>
            <a:ext cx="272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가능하다면 회원 사용 기능까지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1712" y="1825877"/>
            <a:ext cx="16206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 회원가입</a:t>
            </a:r>
            <a:endParaRPr lang="ko-KR" altLang="en-US" dirty="0">
              <a:solidFill>
                <a:schemeClr val="tx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28" name="Picture 4" descr="icon plus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211" y="1844701"/>
            <a:ext cx="577154" cy="57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" y="1707654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7504" y="1707654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1842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 animBg="1"/>
      <p:bldP spid="32" grpId="0"/>
      <p:bldP spid="11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2880320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58746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구현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계획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44531" y="1134536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클라이언트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  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웹서버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 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연결    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 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데이터베이스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" y="1707654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7504" y="1707654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pic>
        <p:nvPicPr>
          <p:cNvPr id="3078" name="Picture 6" descr="database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85" y="1779662"/>
            <a:ext cx="1056531" cy="105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eb server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87" y="3308469"/>
            <a:ext cx="1763525" cy="94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rver computer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1778957"/>
            <a:ext cx="1023895" cy="10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www.iconfinder.com/data/icons/aami-web-internet/64/aami12-27-512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t="17307" r="11134" b="18182"/>
          <a:stretch/>
        </p:blipFill>
        <p:spPr bwMode="auto">
          <a:xfrm>
            <a:off x="1398283" y="1778957"/>
            <a:ext cx="1244358" cy="10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delivery icon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35645"/>
            <a:ext cx="1152129" cy="11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www.planet-source-code.com/vb/2010Redesign/images/LangugeHomePages/HTML5_CSS_JavaScrip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82" y="3244240"/>
            <a:ext cx="2021922" cy="11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관련 이미지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 b="17904"/>
          <a:stretch/>
        </p:blipFill>
        <p:spPr bwMode="auto">
          <a:xfrm>
            <a:off x="4067944" y="3039814"/>
            <a:ext cx="2016224" cy="15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6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732" y="1572131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  <a:r>
              <a:rPr lang="en-US" altLang="ko-KR" sz="6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9692" y="2931790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 및 서버 프로그래밍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김일곤 교수님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IT</a:t>
            </a:r>
            <a:r>
              <a:rPr lang="ko-KR" altLang="en-US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대학 컴퓨터학부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2014105102 </a:t>
            </a:r>
            <a:r>
              <a:rPr lang="ko-KR" altLang="en-US" sz="2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함효민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8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9556"/>
            <a:ext cx="3674952" cy="4193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6968" y="2247714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615241" y="1961915"/>
            <a:ext cx="0" cy="1219671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79529" y="1374904"/>
            <a:ext cx="534466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서비스 개요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서비스 목표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openAPI</a:t>
            </a:r>
            <a:endParaRPr lang="en-US" altLang="ko-KR" sz="2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구현 </a:t>
            </a:r>
            <a:r>
              <a:rPr lang="ko-KR" altLang="en-US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계획</a:t>
            </a:r>
            <a:endParaRPr lang="en-US" altLang="ko-KR" sz="2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5023124"/>
            <a:ext cx="10015557" cy="12382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0538"/>
            <a:ext cx="10015557" cy="12382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기차여행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루트 메이커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627534"/>
            <a:ext cx="3024336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58746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서비스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63688" y="4155926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기차역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간의 경로를 시각화하여 보여주거나 지도상에서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표현해줄 수 있는 적당한 웹 어플리케이션이 개발되지 않은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상태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074" name="Picture 2" descr="C:\Users\shh\Desktop\캡처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22904" b="2285"/>
          <a:stretch/>
        </p:blipFill>
        <p:spPr bwMode="auto">
          <a:xfrm>
            <a:off x="866201" y="1105791"/>
            <a:ext cx="5158213" cy="300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hh\Desktop\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5" t="19982"/>
          <a:stretch/>
        </p:blipFill>
        <p:spPr bwMode="auto">
          <a:xfrm>
            <a:off x="4241706" y="980039"/>
            <a:ext cx="4707538" cy="283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" y="627535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553" y="627534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285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기차여행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루트 메이커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8" y="10055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" y="627535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53" y="627534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627534"/>
            <a:ext cx="3024336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58746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서비스 개요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45632" y="1275606"/>
            <a:ext cx="5050904" cy="364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이름 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기차여행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메이커</a:t>
            </a:r>
            <a:endParaRPr lang="en-US" altLang="ko-KR" sz="2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주요기능 </a:t>
            </a:r>
            <a:r>
              <a:rPr lang="en-US" altLang="ko-KR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 티켓을 이용하여 기차여행을 </a:t>
            </a:r>
            <a:endParaRPr lang="en-US" altLang="ko-KR" sz="20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떠나는 여행객들이 여행지를 선택하고 경로를 </a:t>
            </a:r>
            <a:endParaRPr lang="en-US" altLang="ko-KR" sz="20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정하는 데에 도움을 주고 그 루트를 지도 위에 </a:t>
            </a:r>
            <a:endParaRPr lang="en-US" altLang="ko-KR" sz="20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표시해 시각화 시켜주는  웹 서비스</a:t>
            </a:r>
            <a:endParaRPr lang="en-US" altLang="ko-KR" sz="20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AutoShape 4" descr="http://cdn.mirror.wiki/http:/blogfiles.naver.net/20150302_62/trainmaster1_1425223307914A3yz1_JPEG/_MG_2348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33" name="Picture 9" descr="C:\Users\shh\Desktop\_MG_234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5" t="6474" r="10203" b="10788"/>
          <a:stretch/>
        </p:blipFill>
        <p:spPr bwMode="auto">
          <a:xfrm>
            <a:off x="817240" y="1317926"/>
            <a:ext cx="3476728" cy="2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5616" y="4078969"/>
            <a:ext cx="759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 란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KTX,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전철을 제외한 우리나라의 열차를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기간 내에 무제한으로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이용할 수 있는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철도 자유이용패스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278300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기차여행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루트 메이커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627534"/>
            <a:ext cx="3024336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58746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서비스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목표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04248" y="1491630"/>
            <a:ext cx="21957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유럽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여행 여행 루트를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구상할 때 시각화된 지도를 통해 루트 결정에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도움을 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얻었던 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stubby</a:t>
            </a:r>
            <a:r>
              <a:rPr lang="en-US" altLang="ko-KR" sz="105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planner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웹사이트에서 착안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응용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 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루트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시각화하고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내일로여행을</a:t>
            </a:r>
            <a:r>
              <a:rPr lang="ko-KR" altLang="en-US" sz="105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처음</a:t>
            </a:r>
            <a:r>
              <a:rPr lang="ko-KR" altLang="en-US" sz="105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계획하는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사용자들에게 루트 추천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1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웹 서비스 제공 예정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059582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3646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1723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553" y="66179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" y="971321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552" y="987574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pic>
        <p:nvPicPr>
          <p:cNvPr id="4098" name="Picture 2" descr="C:\Users\shh\Desktop\스투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75" y="1120763"/>
            <a:ext cx="5806865" cy="361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432606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Stubby planner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사이트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68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827584" y="-377929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3096344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 </a:t>
            </a:r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openAPI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347614"/>
            <a:ext cx="401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이름 </a:t>
            </a:r>
            <a:r>
              <a:rPr lang="en-US" altLang="ko-KR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열차정보 서비스 </a:t>
            </a:r>
            <a:r>
              <a:rPr lang="en-US" altLang="ko-KR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TrainInfoService</a:t>
            </a:r>
            <a:r>
              <a:rPr lang="en-US" altLang="ko-KR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65522" y="1893046"/>
            <a:ext cx="6086797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열차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(KTX</a:t>
            </a:r>
            <a:r>
              <a:rPr lang="ko-KR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포함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시간표정보 </a:t>
            </a:r>
            <a:r>
              <a:rPr lang="ko-KR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조회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7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데이터포맷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JSON</a:t>
            </a:r>
            <a:endParaRPr lang="en-US" altLang="ko-KR" sz="1600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이용허락범위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저작권표시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상세기능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</a:p>
          <a:p>
            <a:r>
              <a:rPr lang="ko-KR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출</a:t>
            </a:r>
            <a:r>
              <a:rPr lang="en-US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도착지기반열차정보 조회</a:t>
            </a:r>
            <a:r>
              <a:rPr lang="en-US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</a:p>
          <a:p>
            <a:r>
              <a:rPr lang="ko-KR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열차의 </a:t>
            </a:r>
            <a:r>
              <a:rPr lang="ko-KR" altLang="ko-KR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출발역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도착역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ko-KR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정보를 조회하는 </a:t>
            </a:r>
            <a:r>
              <a:rPr lang="ko-KR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기능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제공한다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차량종류 목록 조회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: </a:t>
            </a:r>
            <a:r>
              <a:rPr lang="ko-KR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열차종류의 목록을 </a:t>
            </a:r>
            <a:r>
              <a:rPr lang="ko-KR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조회한다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도별 기차역 목록조회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시도별로 기차역의 목록을 </a:t>
            </a:r>
            <a:r>
              <a:rPr lang="ko-KR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조회한다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도시코드 목록 조회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도시코드의 목록을 </a:t>
            </a:r>
            <a:r>
              <a:rPr lang="ko-KR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조회한다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 flipH="1">
            <a:off x="4720148" y="3041980"/>
            <a:ext cx="2088232" cy="36439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사용할 기능</a:t>
            </a:r>
            <a:endParaRPr lang="ko-KR" altLang="en-US" sz="2000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786" y="13559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786" y="171502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6831" y="65304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786" y="9968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-6718" y="1338867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782" y="1338867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pic>
        <p:nvPicPr>
          <p:cNvPr id="43" name="Picture 2" descr="C:\Users\shh\Desktop\ㅁㄴㅁㄴ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32" r="39953"/>
          <a:stretch/>
        </p:blipFill>
        <p:spPr bwMode="auto">
          <a:xfrm>
            <a:off x="4539539" y="2021785"/>
            <a:ext cx="4058733" cy="62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827584" y="-377929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3096344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 </a:t>
            </a:r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openAPI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5928" y="1266314"/>
            <a:ext cx="27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구글</a:t>
            </a:r>
            <a:r>
              <a:rPr lang="ko-KR" altLang="en-US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지도 </a:t>
            </a:r>
            <a:r>
              <a:rPr lang="en-US" altLang="ko-KR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API</a:t>
            </a:r>
            <a:r>
              <a:rPr lang="ko-KR" altLang="en-US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(Google Map)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48" y="1048603"/>
            <a:ext cx="3657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오른쪽 화살표 16"/>
          <p:cNvSpPr/>
          <p:nvPr/>
        </p:nvSpPr>
        <p:spPr>
          <a:xfrm flipH="1">
            <a:off x="3851920" y="3224178"/>
            <a:ext cx="2088232" cy="36439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사용할 기능</a:t>
            </a:r>
            <a:endParaRPr lang="ko-KR" altLang="en-US" sz="2000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85000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HTTP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서비스를 통해서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지도를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표현해주는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API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데이터포맷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XML , JSON</a:t>
            </a: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상세기능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마커가</a:t>
            </a:r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포함된 지도 생성</a:t>
            </a:r>
            <a:endParaRPr lang="en-US" altLang="ko-KR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시각화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마커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클러스터 생성 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786" y="13559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786" y="171502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31" y="65304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786" y="9968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-6718" y="1338867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782" y="1338867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572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827584" y="-377929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3096344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 </a:t>
            </a:r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openAPI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5928" y="1266314"/>
            <a:ext cx="209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Facebook </a:t>
            </a:r>
            <a:r>
              <a:rPr lang="en-US" altLang="ko-KR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Graph </a:t>
            </a:r>
            <a:r>
              <a:rPr lang="en-US" altLang="ko-KR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API</a:t>
            </a:r>
            <a:endParaRPr lang="en-US" altLang="ko-KR" sz="20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3648" y="185000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데이터 권한을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받아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사용자의 타임라인에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schemeClr val="tx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여행 계획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공유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해주는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API</a:t>
            </a:r>
          </a:p>
          <a:p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상세기능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타임라인에 게시물 작성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5400152" descr="EMB00001a049d7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6" r="24353"/>
          <a:stretch/>
        </p:blipFill>
        <p:spPr bwMode="auto">
          <a:xfrm>
            <a:off x="3971197" y="1170250"/>
            <a:ext cx="4765989" cy="250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0786" y="13559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786" y="171502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831" y="65304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0786" y="9968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-6718" y="1338867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782" y="1338867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39" name="오른쪽 화살표 38"/>
          <p:cNvSpPr/>
          <p:nvPr/>
        </p:nvSpPr>
        <p:spPr>
          <a:xfrm flipH="1">
            <a:off x="3731981" y="3784176"/>
            <a:ext cx="2088232" cy="36439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사용할 기능</a:t>
            </a:r>
            <a:endParaRPr lang="ko-KR" altLang="en-US" sz="2000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827584" y="-377929"/>
            <a:ext cx="0" cy="5604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627534"/>
            <a:ext cx="3096344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608" y="62753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</a:t>
            </a:r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openAPI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5375" y="103863"/>
            <a:ext cx="803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기차여행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루트 메이커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5928" y="1266314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이름 </a:t>
            </a:r>
            <a:r>
              <a:rPr lang="en-US" altLang="ko-KR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내일로 루트 </a:t>
            </a:r>
            <a:r>
              <a:rPr lang="en-US" altLang="ko-KR" sz="2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API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68152" y="186764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7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개의 내일로 추천 루트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정보가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저장된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API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MySql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, Spring Data JPA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서버구현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JSON, XML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데이터를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return</a:t>
            </a: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상세기능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전체 출력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개의 루트 출력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786" y="135592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0786" y="171502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6831" y="653043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786" y="99682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-6718" y="1338867"/>
            <a:ext cx="683567" cy="32403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782" y="1338867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</a:p>
        </p:txBody>
      </p:sp>
      <p:graphicFrame>
        <p:nvGraphicFramePr>
          <p:cNvPr id="53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154954"/>
              </p:ext>
            </p:extLst>
          </p:nvPr>
        </p:nvGraphicFramePr>
        <p:xfrm>
          <a:off x="4572000" y="1344424"/>
          <a:ext cx="4392490" cy="2883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1865">
                  <a:extLst>
                    <a:ext uri="{9D8B030D-6E8A-4147-A177-3AD203B41FA5}">
                      <a16:colId xmlns:a16="http://schemas.microsoft.com/office/drawing/2014/main" xmlns="" val="1019994985"/>
                    </a:ext>
                  </a:extLst>
                </a:gridCol>
                <a:gridCol w="1151697">
                  <a:extLst>
                    <a:ext uri="{9D8B030D-6E8A-4147-A177-3AD203B41FA5}">
                      <a16:colId xmlns:a16="http://schemas.microsoft.com/office/drawing/2014/main" xmlns="" val="2389107399"/>
                    </a:ext>
                  </a:extLst>
                </a:gridCol>
                <a:gridCol w="1072742">
                  <a:extLst>
                    <a:ext uri="{9D8B030D-6E8A-4147-A177-3AD203B41FA5}">
                      <a16:colId xmlns:a16="http://schemas.microsoft.com/office/drawing/2014/main" xmlns="" val="1758816580"/>
                    </a:ext>
                  </a:extLst>
                </a:gridCol>
                <a:gridCol w="777688">
                  <a:extLst>
                    <a:ext uri="{9D8B030D-6E8A-4147-A177-3AD203B41FA5}">
                      <a16:colId xmlns:a16="http://schemas.microsoft.com/office/drawing/2014/main" xmlns="" val="93786663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xmlns="" val="3197527816"/>
                    </a:ext>
                  </a:extLst>
                </a:gridCol>
              </a:tblGrid>
              <a:tr h="5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departure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via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arrival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5872432"/>
                  </a:ext>
                </a:extLst>
              </a:tr>
              <a:tr h="5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힐링</a:t>
                      </a:r>
                      <a:r>
                        <a:rPr lang="ko-KR" altLang="en-US" sz="1400" dirty="0" smtClean="0"/>
                        <a:t> 루트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정동진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70961807"/>
                  </a:ext>
                </a:extLst>
              </a:tr>
              <a:tr h="5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식도락 루트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부산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통영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전주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2265236"/>
                  </a:ext>
                </a:extLst>
              </a:tr>
              <a:tr h="5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레포츠 루트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태백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영월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단양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147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23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클라이언트개발계획서_함효민_20141051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클라이언트개발계획서_함효민_2014105102</Template>
  <TotalTime>183</TotalTime>
  <Words>474</Words>
  <Application>Microsoft Office PowerPoint</Application>
  <PresentationFormat>화면 슬라이드 쇼(16:9)</PresentationFormat>
  <Paragraphs>180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나눔바른펜</vt:lpstr>
      <vt:lpstr>맑은 고딕</vt:lpstr>
      <vt:lpstr>배달의민족 한나</vt:lpstr>
      <vt:lpstr>클라이언트개발계획서_함효민_2014105102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2017-06-04T17:47:44Z</dcterms:created>
  <dcterms:modified xsi:type="dcterms:W3CDTF">2017-06-04T21:29:20Z</dcterms:modified>
</cp:coreProperties>
</file>