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311" r:id="rId4"/>
    <p:sldId id="352" r:id="rId5"/>
    <p:sldId id="353" r:id="rId6"/>
    <p:sldId id="354" r:id="rId7"/>
    <p:sldId id="357" r:id="rId8"/>
    <p:sldId id="361" r:id="rId9"/>
    <p:sldId id="338" r:id="rId10"/>
    <p:sldId id="358" r:id="rId11"/>
    <p:sldId id="355" r:id="rId12"/>
    <p:sldId id="359" r:id="rId13"/>
    <p:sldId id="351" r:id="rId14"/>
  </p:sldIdLst>
  <p:sldSz cx="9144000" cy="5143500" type="screen16x9"/>
  <p:notesSz cx="6858000" cy="9144000"/>
  <p:embeddedFontLst>
    <p:embeddedFont>
      <p:font typeface="배달의민족 한나" panose="02020603020101020101" pitchFamily="18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9B7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8201" autoAdjust="0"/>
  </p:normalViewPr>
  <p:slideViewPr>
    <p:cSldViewPr>
      <p:cViewPr>
        <p:scale>
          <a:sx n="75" d="100"/>
          <a:sy n="75" d="100"/>
        </p:scale>
        <p:origin x="-1458" y="-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96C51-3761-4EB3-AC28-46E34A4A2F90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4EB8817-5C0A-49E1-B6A5-A2B0936656FD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</a:t>
          </a:r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지정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9EBE5A5-9EB4-4C3D-ADB7-60B0F638EC27}" type="parTrans" cxnId="{732F81FD-37E7-4FE1-A3B2-F55C5EB0D15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DEA9349-2FD6-413D-852E-A48C40BA717C}" type="sibTrans" cxnId="{732F81FD-37E7-4FE1-A3B2-F55C5EB0D15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9605901-7E69-494D-A45F-C8810A63DEB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3FB7E38-145A-4D22-88D8-40394B1BCA82}" type="parTrans" cxnId="{93533AAB-1755-4FA6-AB59-14CD267717A3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D89217CE-BAC0-4142-A4EC-09F66F26D5A1}" type="sibTrans" cxnId="{93533AAB-1755-4FA6-AB59-14CD267717A3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595AAD3-6870-4DF1-B65E-37813E003FF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이용자가 내일로 티켓 사용을 시작할 곳을 고름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0DB867B-31FD-4CFF-BE5B-6D5C21527D52}" type="parTrans" cxnId="{BE53DCD7-F9B6-47AA-9BAD-7B26BF43E70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478D57C-9B27-4AFE-A1EC-70406E011E4F}" type="sibTrans" cxnId="{BE53DCD7-F9B6-47AA-9BAD-7B26BF43E70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D6FC731-EE9D-493C-B4F1-F52E649BF393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경유역</a:t>
          </a:r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지정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AF95C1B-CBD8-4499-871C-7C66313DC5FD}" type="parTrans" cxnId="{2DB2934A-DBF2-429D-8B1C-BC9F46554A1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BB5FBC2-475D-4870-99B3-8EB11F2C506C}" type="sibTrans" cxnId="{2DB2934A-DBF2-429D-8B1C-BC9F46554A1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CE0A45A-44F3-4520-84FC-BBD4AFABF71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내일로 티켓 사용 중 경유할 역을 고름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76CE6FA-07F4-4E0A-961F-6DFC2B180402}" type="parTrans" cxnId="{2467CFDB-7325-45B8-B92B-9C2A47A0C7B7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471C75E-085F-4331-A8DA-CCC21F0E2ADB}" type="sibTrans" cxnId="{2467CFDB-7325-45B8-B92B-9C2A47A0C7B7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E2EDDAD-8BAC-45B3-ADA3-158C8F8D5B90}">
      <dgm:prSet phldrT="[텍스트]" custT="1"/>
      <dgm:spPr/>
      <dgm:t>
        <a:bodyPr/>
        <a:lstStyle/>
        <a:p>
          <a:pPr latinLnBrk="1"/>
          <a:r>
            <a:rPr lang="ko-KR" altLang="en-US" sz="100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종착역 </a:t>
          </a:r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지정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2379F796-71F1-476F-9B25-4B54491E69FA}" type="parTrans" cxnId="{066D563D-3A87-42D0-9A9D-B0E607703D5B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814BED2-5776-47BA-90CD-41B0F1739AE1}" type="sibTrans" cxnId="{066D563D-3A87-42D0-9A9D-B0E607703D5B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7C5F117-9DD5-4761-B9F7-6EE4415DA14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E9ADA5B-0F07-4CFD-9A82-BE58FA4C7667}" type="parTrans" cxnId="{FF750C79-5505-4B9D-904E-937ECCD6292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9E29C7C8-C82A-4BCC-9CFD-95A0CEC98B25}" type="sibTrans" cxnId="{FF750C79-5505-4B9D-904E-937ECCD6292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0D8476A-6290-4E6E-8836-E7B6AF94F1D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루트의 마지막 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: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내일로 티켓 사용을 종료할 역을 고른 후 루트 완성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E5B1905-BE90-4DC8-83DA-04B448939848}" type="parTrans" cxnId="{A92B26D3-1C90-4753-9091-652ADDDE6CA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068F045-5DD1-4370-9A3A-42BBE0BDD40B}" type="sibTrans" cxnId="{A92B26D3-1C90-4753-9091-652ADDDE6CA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C4AA2B3-365E-461E-B248-51CF8FE7D2A3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지도로</a:t>
          </a:r>
          <a:endParaRPr lang="en-US" altLang="ko-KR" sz="10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표현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CC1EA509-C344-4C49-AC6D-D2EFC0D9090A}" type="parTrans" cxnId="{1CE77400-84EE-4093-8C10-454F49B6C1C8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2B85AB1-ECD8-4CA3-B5C4-0F15EE6208D7}" type="sibTrans" cxnId="{1CE77400-84EE-4093-8C10-454F49B6C1C8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2EBD224-D87E-4A0F-9DFD-6A309AC26E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한 역에서 다음 역까지의 기차 시간표 목록을 표시한 페이지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F7C36C5-ADF9-4F7E-8156-AE636A4CC708}" type="sibTrans" cxnId="{0995FE77-000F-487F-8CF8-51B057508D8A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5B458C2-8DBF-4A72-A87B-2D27690E63FA}" type="parTrans" cxnId="{0995FE77-000F-487F-8CF8-51B057508D8A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45BC3B1-A1C4-493C-890B-37ACBE1BB306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경유역까지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이동할 때 탑승할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 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2170399-613A-4CEA-B2C9-7FA0F59116EA}" type="parTrans" cxnId="{FCC3A661-5D61-4A7A-A78C-A17791FBAF5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025BA1D-4BA1-4976-BA87-6EC1552A6BFB}" type="sibTrans" cxnId="{FCC3A661-5D61-4A7A-A78C-A17791FBAF5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E3BCA74-F123-4C21-9AB3-A8ED3E550ED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927ADDD-18F0-4821-BE8F-FC34EC83E7F1}" type="parTrans" cxnId="{B2D3CCBD-EB89-44FC-BB0E-063D373EB6B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9E846B6-185F-4FC9-8826-AB04945A87F7}" type="sibTrans" cxnId="{B2D3CCBD-EB89-44FC-BB0E-063D373EB6B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4CF530CD-82D1-4041-947C-8FED1C16B8DA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</a:t>
          </a:r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C072897A-2F18-4567-AC19-A82ECEDE0923}" type="parTrans" cxnId="{236A80C6-3556-4CCA-AAC1-08AD6D83C7A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C6494A4-A755-4E88-AD13-6FEEFDDA7C32}" type="sibTrans" cxnId="{236A80C6-3556-4CCA-AAC1-08AD6D83C7A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123C1B7-A8FE-4FF5-87A2-DD3678A5B239}">
      <dgm:prSet/>
      <dgm:spPr/>
      <dgm:t>
        <a:bodyPr/>
        <a:lstStyle/>
        <a:p>
          <a:pPr latinLnBrk="1"/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종착역까지의 루트를 텍스트로 출력한 페이지에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4D2866B-B314-4F52-8CC8-E96106DFA1DD}" type="sibTrans" cxnId="{0C025BB2-7CB2-4AEA-85FB-B984F91914C5}">
      <dgm:prSet/>
      <dgm:spPr/>
      <dgm:t>
        <a:bodyPr/>
        <a:lstStyle/>
        <a:p>
          <a:pPr latinLnBrk="1"/>
          <a:endParaRPr lang="ko-KR" altLang="en-US"/>
        </a:p>
      </dgm:t>
    </dgm:pt>
    <dgm:pt modelId="{ED6ACB5C-4991-4FD5-9691-8CC2D70DAAFC}" type="parTrans" cxnId="{0C025BB2-7CB2-4AEA-85FB-B984F91914C5}">
      <dgm:prSet/>
      <dgm:spPr/>
      <dgm:t>
        <a:bodyPr/>
        <a:lstStyle/>
        <a:p>
          <a:pPr latinLnBrk="1"/>
          <a:endParaRPr lang="ko-KR" altLang="en-US"/>
        </a:p>
      </dgm:t>
    </dgm:pt>
    <dgm:pt modelId="{9377FA86-59EF-42A8-9728-5CA86B2BA00C}">
      <dgm:prSet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루트로 선택한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경유지들에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마크 표시가 된 지도를 함께 출력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13BA088-42D7-4A64-B64E-84FADA529A2C}" type="parTrans" cxnId="{6A51776F-C609-46FB-933E-555352CA3AB1}">
      <dgm:prSet/>
      <dgm:spPr/>
    </dgm:pt>
    <dgm:pt modelId="{5574D170-1EEC-4A66-8ED7-090C8F9AC859}" type="sibTrans" cxnId="{6A51776F-C609-46FB-933E-555352CA3AB1}">
      <dgm:prSet/>
      <dgm:spPr/>
    </dgm:pt>
    <dgm:pt modelId="{F8D3B8B9-C8CB-4D6D-8DF8-FCC6B79E9DE1}" type="pres">
      <dgm:prSet presAssocID="{8FD96C51-3761-4EB3-AC28-46E34A4A2F9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379EF6-74F7-4A35-90F1-9924DE882124}" type="pres">
      <dgm:prSet presAssocID="{94EB8817-5C0A-49E1-B6A5-A2B0936656FD}" presName="composite" presStyleCnt="0"/>
      <dgm:spPr/>
    </dgm:pt>
    <dgm:pt modelId="{1CEBC009-25C9-4F59-8918-1AB01DFF35AE}" type="pres">
      <dgm:prSet presAssocID="{94EB8817-5C0A-49E1-B6A5-A2B0936656F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ECFCB-36E3-42A5-8A41-53B3C056A818}" type="pres">
      <dgm:prSet presAssocID="{94EB8817-5C0A-49E1-B6A5-A2B0936656F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A73354-AD90-4FDD-9F58-739E1DD7A6BE}" type="pres">
      <dgm:prSet presAssocID="{8DEA9349-2FD6-413D-852E-A48C40BA717C}" presName="sp" presStyleCnt="0"/>
      <dgm:spPr/>
    </dgm:pt>
    <dgm:pt modelId="{6FF206BE-97DA-48CB-9262-C038B449CE18}" type="pres">
      <dgm:prSet presAssocID="{0D6FC731-EE9D-493C-B4F1-F52E649BF393}" presName="composite" presStyleCnt="0"/>
      <dgm:spPr/>
    </dgm:pt>
    <dgm:pt modelId="{2D209263-FE89-424F-B5EB-49CD20E72C94}" type="pres">
      <dgm:prSet presAssocID="{0D6FC731-EE9D-493C-B4F1-F52E649BF39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02D668-F023-4DF9-93E8-57FB1DA583F4}" type="pres">
      <dgm:prSet presAssocID="{0D6FC731-EE9D-493C-B4F1-F52E649BF39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568D4-6311-4CFA-B84F-69A6B4C1E558}" type="pres">
      <dgm:prSet presAssocID="{BBB5FBC2-475D-4870-99B3-8EB11F2C506C}" presName="sp" presStyleCnt="0"/>
      <dgm:spPr/>
    </dgm:pt>
    <dgm:pt modelId="{523F6C75-2E91-44D2-82C6-02C22E04930A}" type="pres">
      <dgm:prSet presAssocID="{4CF530CD-82D1-4041-947C-8FED1C16B8DA}" presName="composite" presStyleCnt="0"/>
      <dgm:spPr/>
    </dgm:pt>
    <dgm:pt modelId="{25EB3DB0-E50F-4DD9-9A3D-B03DA3E8A088}" type="pres">
      <dgm:prSet presAssocID="{4CF530CD-82D1-4041-947C-8FED1C16B8D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29DD1-D26C-4D4B-823B-FA177FFCD54C}" type="pres">
      <dgm:prSet presAssocID="{4CF530CD-82D1-4041-947C-8FED1C16B8D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F06AF-49B7-416E-807B-74ED8342AEE6}" type="pres">
      <dgm:prSet presAssocID="{5C6494A4-A755-4E88-AD13-6FEEFDDA7C32}" presName="sp" presStyleCnt="0"/>
      <dgm:spPr/>
    </dgm:pt>
    <dgm:pt modelId="{4AFBA928-C3DC-4009-BDD3-F64DDFCBAEEB}" type="pres">
      <dgm:prSet presAssocID="{1E2EDDAD-8BAC-45B3-ADA3-158C8F8D5B90}" presName="composite" presStyleCnt="0"/>
      <dgm:spPr/>
    </dgm:pt>
    <dgm:pt modelId="{5A76D748-8896-4E20-8EBF-41E08F558B16}" type="pres">
      <dgm:prSet presAssocID="{1E2EDDAD-8BAC-45B3-ADA3-158C8F8D5B9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592F0-9513-41E8-BE77-D11BEDFFFDC0}" type="pres">
      <dgm:prSet presAssocID="{1E2EDDAD-8BAC-45B3-ADA3-158C8F8D5B9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B13936-2CA3-42E9-8AE2-94EAD31F81CF}" type="pres">
      <dgm:prSet presAssocID="{1814BED2-5776-47BA-90CD-41B0F1739AE1}" presName="sp" presStyleCnt="0"/>
      <dgm:spPr/>
    </dgm:pt>
    <dgm:pt modelId="{9CD9EEDE-B1FA-416F-AC69-BC61DF577707}" type="pres">
      <dgm:prSet presAssocID="{FC4AA2B3-365E-461E-B248-51CF8FE7D2A3}" presName="composite" presStyleCnt="0"/>
      <dgm:spPr/>
    </dgm:pt>
    <dgm:pt modelId="{654F7F69-8CD2-40D3-B5FE-6786782FBE11}" type="pres">
      <dgm:prSet presAssocID="{FC4AA2B3-365E-461E-B248-51CF8FE7D2A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CB6A6F-64E0-47C6-B1BA-43B9F7674B31}" type="pres">
      <dgm:prSet presAssocID="{FC4AA2B3-365E-461E-B248-51CF8FE7D2A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C3A661-5D61-4A7A-A78C-A17791FBAF5F}" srcId="{4CF530CD-82D1-4041-947C-8FED1C16B8DA}" destId="{745BC3B1-A1C4-493C-890B-37ACBE1BB306}" srcOrd="1" destOrd="0" parTransId="{62170399-613A-4CEA-B2C9-7FA0F59116EA}" sibTransId="{E025BA1D-4BA1-4976-BA87-6EC1552A6BFB}"/>
    <dgm:cxn modelId="{66DEC7C6-80E6-486C-8992-0075AC8F134D}" type="presOf" srcId="{94EB8817-5C0A-49E1-B6A5-A2B0936656FD}" destId="{1CEBC009-25C9-4F59-8918-1AB01DFF35AE}" srcOrd="0" destOrd="0" presId="urn:microsoft.com/office/officeart/2005/8/layout/chevron2"/>
    <dgm:cxn modelId="{DD8E4845-A7AB-442B-9E03-6F845CC75030}" type="presOf" srcId="{8FD96C51-3761-4EB3-AC28-46E34A4A2F90}" destId="{F8D3B8B9-C8CB-4D6D-8DF8-FCC6B79E9DE1}" srcOrd="0" destOrd="0" presId="urn:microsoft.com/office/officeart/2005/8/layout/chevron2"/>
    <dgm:cxn modelId="{93533AAB-1755-4FA6-AB59-14CD267717A3}" srcId="{94EB8817-5C0A-49E1-B6A5-A2B0936656FD}" destId="{69605901-7E69-494D-A45F-C8810A63DEB1}" srcOrd="0" destOrd="0" parTransId="{63FB7E38-145A-4D22-88D8-40394B1BCA82}" sibTransId="{D89217CE-BAC0-4142-A4EC-09F66F26D5A1}"/>
    <dgm:cxn modelId="{F943E81B-7E4E-47B1-81E1-CE064FF16870}" type="presOf" srcId="{FC4AA2B3-365E-461E-B248-51CF8FE7D2A3}" destId="{654F7F69-8CD2-40D3-B5FE-6786782FBE11}" srcOrd="0" destOrd="0" presId="urn:microsoft.com/office/officeart/2005/8/layout/chevron2"/>
    <dgm:cxn modelId="{0995FE77-000F-487F-8CF8-51B057508D8A}" srcId="{4CF530CD-82D1-4041-947C-8FED1C16B8DA}" destId="{72EBD224-D87E-4A0F-9DFD-6A309AC26E91}" srcOrd="0" destOrd="0" parTransId="{85B458C2-8DBF-4A72-A87B-2D27690E63FA}" sibTransId="{1F7C36C5-ADF9-4F7E-8156-AE636A4CC708}"/>
    <dgm:cxn modelId="{71266F03-E5F1-4A77-8743-F322DD3A1B3D}" type="presOf" srcId="{72EBD224-D87E-4A0F-9DFD-6A309AC26E91}" destId="{2B129DD1-D26C-4D4B-823B-FA177FFCD54C}" srcOrd="0" destOrd="0" presId="urn:microsoft.com/office/officeart/2005/8/layout/chevron2"/>
    <dgm:cxn modelId="{41BD8FB1-12AA-4C84-B1C3-3A0C0461446F}" type="presOf" srcId="{0D6FC731-EE9D-493C-B4F1-F52E649BF393}" destId="{2D209263-FE89-424F-B5EB-49CD20E72C94}" srcOrd="0" destOrd="0" presId="urn:microsoft.com/office/officeart/2005/8/layout/chevron2"/>
    <dgm:cxn modelId="{2467CFDB-7325-45B8-B92B-9C2A47A0C7B7}" srcId="{0D6FC731-EE9D-493C-B4F1-F52E649BF393}" destId="{5CE0A45A-44F3-4520-84FC-BBD4AFABF718}" srcOrd="1" destOrd="0" parTransId="{E76CE6FA-07F4-4E0A-961F-6DFC2B180402}" sibTransId="{0471C75E-085F-4331-A8DA-CCC21F0E2ADB}"/>
    <dgm:cxn modelId="{FF750C79-5505-4B9D-904E-937ECCD62929}" srcId="{1E2EDDAD-8BAC-45B3-ADA3-158C8F8D5B90}" destId="{57C5F117-9DD5-4761-B9F7-6EE4415DA14F}" srcOrd="0" destOrd="0" parTransId="{8E9ADA5B-0F07-4CFD-9A82-BE58FA4C7667}" sibTransId="{9E29C7C8-C82A-4BCC-9CFD-95A0CEC98B25}"/>
    <dgm:cxn modelId="{9956C181-B936-472B-9DFE-737E6E15CC38}" type="presOf" srcId="{57C5F117-9DD5-4761-B9F7-6EE4415DA14F}" destId="{C01592F0-9513-41E8-BE77-D11BEDFFFDC0}" srcOrd="0" destOrd="0" presId="urn:microsoft.com/office/officeart/2005/8/layout/chevron2"/>
    <dgm:cxn modelId="{2DB2934A-DBF2-429D-8B1C-BC9F46554A1E}" srcId="{8FD96C51-3761-4EB3-AC28-46E34A4A2F90}" destId="{0D6FC731-EE9D-493C-B4F1-F52E649BF393}" srcOrd="1" destOrd="0" parTransId="{5AF95C1B-CBD8-4499-871C-7C66313DC5FD}" sibTransId="{BBB5FBC2-475D-4870-99B3-8EB11F2C506C}"/>
    <dgm:cxn modelId="{236A80C6-3556-4CCA-AAC1-08AD6D83C7A0}" srcId="{8FD96C51-3761-4EB3-AC28-46E34A4A2F90}" destId="{4CF530CD-82D1-4041-947C-8FED1C16B8DA}" srcOrd="2" destOrd="0" parTransId="{C072897A-2F18-4567-AC19-A82ECEDE0923}" sibTransId="{5C6494A4-A755-4E88-AD13-6FEEFDDA7C32}"/>
    <dgm:cxn modelId="{DB4C9A49-08D8-43BC-B360-15E4EDB0B0FD}" type="presOf" srcId="{EE3BCA74-F123-4C21-9AB3-A8ED3E550EDA}" destId="{7102D668-F023-4DF9-93E8-57FB1DA583F4}" srcOrd="0" destOrd="0" presId="urn:microsoft.com/office/officeart/2005/8/layout/chevron2"/>
    <dgm:cxn modelId="{066D563D-3A87-42D0-9A9D-B0E607703D5B}" srcId="{8FD96C51-3761-4EB3-AC28-46E34A4A2F90}" destId="{1E2EDDAD-8BAC-45B3-ADA3-158C8F8D5B90}" srcOrd="3" destOrd="0" parTransId="{2379F796-71F1-476F-9B25-4B54491E69FA}" sibTransId="{1814BED2-5776-47BA-90CD-41B0F1739AE1}"/>
    <dgm:cxn modelId="{0C025BB2-7CB2-4AEA-85FB-B984F91914C5}" srcId="{FC4AA2B3-365E-461E-B248-51CF8FE7D2A3}" destId="{0123C1B7-A8FE-4FF5-87A2-DD3678A5B239}" srcOrd="0" destOrd="0" parTransId="{ED6ACB5C-4991-4FD5-9691-8CC2D70DAAFC}" sibTransId="{F4D2866B-B314-4F52-8CC8-E96106DFA1DD}"/>
    <dgm:cxn modelId="{CEC4BB33-A2C7-48AC-99DF-604D031137E5}" type="presOf" srcId="{60D8476A-6290-4E6E-8836-E7B6AF94F1D5}" destId="{C01592F0-9513-41E8-BE77-D11BEDFFFDC0}" srcOrd="0" destOrd="1" presId="urn:microsoft.com/office/officeart/2005/8/layout/chevron2"/>
    <dgm:cxn modelId="{B2D3CCBD-EB89-44FC-BB0E-063D373EB6BF}" srcId="{0D6FC731-EE9D-493C-B4F1-F52E649BF393}" destId="{EE3BCA74-F123-4C21-9AB3-A8ED3E550EDA}" srcOrd="0" destOrd="0" parTransId="{B927ADDD-18F0-4821-BE8F-FC34EC83E7F1}" sibTransId="{E9E846B6-185F-4FC9-8826-AB04945A87F7}"/>
    <dgm:cxn modelId="{5CFF69D7-8288-4656-A92A-545B03041E5B}" type="presOf" srcId="{1E2EDDAD-8BAC-45B3-ADA3-158C8F8D5B90}" destId="{5A76D748-8896-4E20-8EBF-41E08F558B16}" srcOrd="0" destOrd="0" presId="urn:microsoft.com/office/officeart/2005/8/layout/chevron2"/>
    <dgm:cxn modelId="{732F81FD-37E7-4FE1-A3B2-F55C5EB0D150}" srcId="{8FD96C51-3761-4EB3-AC28-46E34A4A2F90}" destId="{94EB8817-5C0A-49E1-B6A5-A2B0936656FD}" srcOrd="0" destOrd="0" parTransId="{B9EBE5A5-9EB4-4C3D-ADB7-60B0F638EC27}" sibTransId="{8DEA9349-2FD6-413D-852E-A48C40BA717C}"/>
    <dgm:cxn modelId="{6A51776F-C609-46FB-933E-555352CA3AB1}" srcId="{FC4AA2B3-365E-461E-B248-51CF8FE7D2A3}" destId="{9377FA86-59EF-42A8-9728-5CA86B2BA00C}" srcOrd="1" destOrd="0" parTransId="{E13BA088-42D7-4A64-B64E-84FADA529A2C}" sibTransId="{5574D170-1EEC-4A66-8ED7-090C8F9AC859}"/>
    <dgm:cxn modelId="{54DB251C-0C73-4071-A725-3C45D99DF9F5}" type="presOf" srcId="{7595AAD3-6870-4DF1-B65E-37813E003FF7}" destId="{631ECFCB-36E3-42A5-8A41-53B3C056A818}" srcOrd="0" destOrd="1" presId="urn:microsoft.com/office/officeart/2005/8/layout/chevron2"/>
    <dgm:cxn modelId="{CF2240F5-D647-42B7-8D7F-1D1B86BF9167}" type="presOf" srcId="{9377FA86-59EF-42A8-9728-5CA86B2BA00C}" destId="{AACB6A6F-64E0-47C6-B1BA-43B9F7674B31}" srcOrd="0" destOrd="1" presId="urn:microsoft.com/office/officeart/2005/8/layout/chevron2"/>
    <dgm:cxn modelId="{A3085961-4F18-46CD-B32A-09B0461D1418}" type="presOf" srcId="{0123C1B7-A8FE-4FF5-87A2-DD3678A5B239}" destId="{AACB6A6F-64E0-47C6-B1BA-43B9F7674B31}" srcOrd="0" destOrd="0" presId="urn:microsoft.com/office/officeart/2005/8/layout/chevron2"/>
    <dgm:cxn modelId="{EB4C56FA-55F0-419E-9971-C459BE371A36}" type="presOf" srcId="{69605901-7E69-494D-A45F-C8810A63DEB1}" destId="{631ECFCB-36E3-42A5-8A41-53B3C056A818}" srcOrd="0" destOrd="0" presId="urn:microsoft.com/office/officeart/2005/8/layout/chevron2"/>
    <dgm:cxn modelId="{6E7666E3-54F8-417D-889D-5E263F06DA3F}" type="presOf" srcId="{5CE0A45A-44F3-4520-84FC-BBD4AFABF718}" destId="{7102D668-F023-4DF9-93E8-57FB1DA583F4}" srcOrd="0" destOrd="1" presId="urn:microsoft.com/office/officeart/2005/8/layout/chevron2"/>
    <dgm:cxn modelId="{FD53D223-20EC-40DF-9460-91406E8D22F1}" type="presOf" srcId="{745BC3B1-A1C4-493C-890B-37ACBE1BB306}" destId="{2B129DD1-D26C-4D4B-823B-FA177FFCD54C}" srcOrd="0" destOrd="1" presId="urn:microsoft.com/office/officeart/2005/8/layout/chevron2"/>
    <dgm:cxn modelId="{A92B26D3-1C90-4753-9091-652ADDDE6CAE}" srcId="{1E2EDDAD-8BAC-45B3-ADA3-158C8F8D5B90}" destId="{60D8476A-6290-4E6E-8836-E7B6AF94F1D5}" srcOrd="1" destOrd="0" parTransId="{FE5B1905-BE90-4DC8-83DA-04B448939848}" sibTransId="{7068F045-5DD1-4370-9A3A-42BBE0BDD40B}"/>
    <dgm:cxn modelId="{1CE77400-84EE-4093-8C10-454F49B6C1C8}" srcId="{8FD96C51-3761-4EB3-AC28-46E34A4A2F90}" destId="{FC4AA2B3-365E-461E-B248-51CF8FE7D2A3}" srcOrd="4" destOrd="0" parTransId="{CC1EA509-C344-4C49-AC6D-D2EFC0D9090A}" sibTransId="{12B85AB1-ECD8-4CA3-B5C4-0F15EE6208D7}"/>
    <dgm:cxn modelId="{A69BE1F9-7DC3-4564-8D21-AD842DFA701E}" type="presOf" srcId="{4CF530CD-82D1-4041-947C-8FED1C16B8DA}" destId="{25EB3DB0-E50F-4DD9-9A3D-B03DA3E8A088}" srcOrd="0" destOrd="0" presId="urn:microsoft.com/office/officeart/2005/8/layout/chevron2"/>
    <dgm:cxn modelId="{BE53DCD7-F9B6-47AA-9BAD-7B26BF43E709}" srcId="{94EB8817-5C0A-49E1-B6A5-A2B0936656FD}" destId="{7595AAD3-6870-4DF1-B65E-37813E003FF7}" srcOrd="1" destOrd="0" parTransId="{70DB867B-31FD-4CFF-BE5B-6D5C21527D52}" sibTransId="{7478D57C-9B27-4AFE-A1EC-70406E011E4F}"/>
    <dgm:cxn modelId="{B9536205-7797-40D7-929C-8A4B548441AE}" type="presParOf" srcId="{F8D3B8B9-C8CB-4D6D-8DF8-FCC6B79E9DE1}" destId="{AC379EF6-74F7-4A35-90F1-9924DE882124}" srcOrd="0" destOrd="0" presId="urn:microsoft.com/office/officeart/2005/8/layout/chevron2"/>
    <dgm:cxn modelId="{655BEEDB-8DFA-42C6-865A-BBC087C5C9C4}" type="presParOf" srcId="{AC379EF6-74F7-4A35-90F1-9924DE882124}" destId="{1CEBC009-25C9-4F59-8918-1AB01DFF35AE}" srcOrd="0" destOrd="0" presId="urn:microsoft.com/office/officeart/2005/8/layout/chevron2"/>
    <dgm:cxn modelId="{B5E87988-ABCE-4E5D-87E7-AC6F74AC74AD}" type="presParOf" srcId="{AC379EF6-74F7-4A35-90F1-9924DE882124}" destId="{631ECFCB-36E3-42A5-8A41-53B3C056A818}" srcOrd="1" destOrd="0" presId="urn:microsoft.com/office/officeart/2005/8/layout/chevron2"/>
    <dgm:cxn modelId="{F727E02C-E6E7-4D15-A2C2-DDF1A2656ADE}" type="presParOf" srcId="{F8D3B8B9-C8CB-4D6D-8DF8-FCC6B79E9DE1}" destId="{2EA73354-AD90-4FDD-9F58-739E1DD7A6BE}" srcOrd="1" destOrd="0" presId="urn:microsoft.com/office/officeart/2005/8/layout/chevron2"/>
    <dgm:cxn modelId="{40F7DEAF-DA1C-4ADF-8FCB-101D9A6AA99C}" type="presParOf" srcId="{F8D3B8B9-C8CB-4D6D-8DF8-FCC6B79E9DE1}" destId="{6FF206BE-97DA-48CB-9262-C038B449CE18}" srcOrd="2" destOrd="0" presId="urn:microsoft.com/office/officeart/2005/8/layout/chevron2"/>
    <dgm:cxn modelId="{E2123BD2-4581-471B-9C68-AEAAFC959D7B}" type="presParOf" srcId="{6FF206BE-97DA-48CB-9262-C038B449CE18}" destId="{2D209263-FE89-424F-B5EB-49CD20E72C94}" srcOrd="0" destOrd="0" presId="urn:microsoft.com/office/officeart/2005/8/layout/chevron2"/>
    <dgm:cxn modelId="{4DAA5316-B823-4881-9D52-74F927CE1D67}" type="presParOf" srcId="{6FF206BE-97DA-48CB-9262-C038B449CE18}" destId="{7102D668-F023-4DF9-93E8-57FB1DA583F4}" srcOrd="1" destOrd="0" presId="urn:microsoft.com/office/officeart/2005/8/layout/chevron2"/>
    <dgm:cxn modelId="{4466041B-C6D8-4C8A-A857-04C581A5A9D9}" type="presParOf" srcId="{F8D3B8B9-C8CB-4D6D-8DF8-FCC6B79E9DE1}" destId="{C8A568D4-6311-4CFA-B84F-69A6B4C1E558}" srcOrd="3" destOrd="0" presId="urn:microsoft.com/office/officeart/2005/8/layout/chevron2"/>
    <dgm:cxn modelId="{A7477502-2E0A-4723-B045-72F955E1F932}" type="presParOf" srcId="{F8D3B8B9-C8CB-4D6D-8DF8-FCC6B79E9DE1}" destId="{523F6C75-2E91-44D2-82C6-02C22E04930A}" srcOrd="4" destOrd="0" presId="urn:microsoft.com/office/officeart/2005/8/layout/chevron2"/>
    <dgm:cxn modelId="{D7176EBD-81FC-4A53-8B87-658D45280F5E}" type="presParOf" srcId="{523F6C75-2E91-44D2-82C6-02C22E04930A}" destId="{25EB3DB0-E50F-4DD9-9A3D-B03DA3E8A088}" srcOrd="0" destOrd="0" presId="urn:microsoft.com/office/officeart/2005/8/layout/chevron2"/>
    <dgm:cxn modelId="{F3935B29-1A31-4B4F-B66F-83DBCABDB8EF}" type="presParOf" srcId="{523F6C75-2E91-44D2-82C6-02C22E04930A}" destId="{2B129DD1-D26C-4D4B-823B-FA177FFCD54C}" srcOrd="1" destOrd="0" presId="urn:microsoft.com/office/officeart/2005/8/layout/chevron2"/>
    <dgm:cxn modelId="{814B52B1-5355-475C-9327-6B6452D5570E}" type="presParOf" srcId="{F8D3B8B9-C8CB-4D6D-8DF8-FCC6B79E9DE1}" destId="{882F06AF-49B7-416E-807B-74ED8342AEE6}" srcOrd="5" destOrd="0" presId="urn:microsoft.com/office/officeart/2005/8/layout/chevron2"/>
    <dgm:cxn modelId="{A8CECD9A-19B4-48E8-91EC-060CA39960D3}" type="presParOf" srcId="{F8D3B8B9-C8CB-4D6D-8DF8-FCC6B79E9DE1}" destId="{4AFBA928-C3DC-4009-BDD3-F64DDFCBAEEB}" srcOrd="6" destOrd="0" presId="urn:microsoft.com/office/officeart/2005/8/layout/chevron2"/>
    <dgm:cxn modelId="{98AEF98E-07C5-499F-AAC5-9D07FFC87AEC}" type="presParOf" srcId="{4AFBA928-C3DC-4009-BDD3-F64DDFCBAEEB}" destId="{5A76D748-8896-4E20-8EBF-41E08F558B16}" srcOrd="0" destOrd="0" presId="urn:microsoft.com/office/officeart/2005/8/layout/chevron2"/>
    <dgm:cxn modelId="{548B2105-F9B3-435B-A691-141413A4810F}" type="presParOf" srcId="{4AFBA928-C3DC-4009-BDD3-F64DDFCBAEEB}" destId="{C01592F0-9513-41E8-BE77-D11BEDFFFDC0}" srcOrd="1" destOrd="0" presId="urn:microsoft.com/office/officeart/2005/8/layout/chevron2"/>
    <dgm:cxn modelId="{E514F7F2-9F37-4431-80EB-B1931102EEDE}" type="presParOf" srcId="{F8D3B8B9-C8CB-4D6D-8DF8-FCC6B79E9DE1}" destId="{79B13936-2CA3-42E9-8AE2-94EAD31F81CF}" srcOrd="7" destOrd="0" presId="urn:microsoft.com/office/officeart/2005/8/layout/chevron2"/>
    <dgm:cxn modelId="{EC0CC5D0-566D-4FF9-A066-4292A4046EA3}" type="presParOf" srcId="{F8D3B8B9-C8CB-4D6D-8DF8-FCC6B79E9DE1}" destId="{9CD9EEDE-B1FA-416F-AC69-BC61DF577707}" srcOrd="8" destOrd="0" presId="urn:microsoft.com/office/officeart/2005/8/layout/chevron2"/>
    <dgm:cxn modelId="{5507E244-A28A-413B-94D4-1836D8C88F68}" type="presParOf" srcId="{9CD9EEDE-B1FA-416F-AC69-BC61DF577707}" destId="{654F7F69-8CD2-40D3-B5FE-6786782FBE11}" srcOrd="0" destOrd="0" presId="urn:microsoft.com/office/officeart/2005/8/layout/chevron2"/>
    <dgm:cxn modelId="{881A0718-B17F-4495-A3A4-5C0FAB4D3C33}" type="presParOf" srcId="{9CD9EEDE-B1FA-416F-AC69-BC61DF577707}" destId="{AACB6A6F-64E0-47C6-B1BA-43B9F7674B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C009-25C9-4F59-8918-1AB01DFF35AE}">
      <dsp:nvSpPr>
        <dsp:cNvPr id="0" name=""/>
        <dsp:cNvSpPr/>
      </dsp:nvSpPr>
      <dsp:spPr>
        <a:xfrm rot="5400000">
          <a:off x="-130032" y="133034"/>
          <a:ext cx="866886" cy="6068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</a:t>
          </a: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지정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306411"/>
        <a:ext cx="606820" cy="260066"/>
      </dsp:txXfrm>
    </dsp:sp>
    <dsp:sp modelId="{631ECFCB-36E3-42A5-8A41-53B3C056A818}">
      <dsp:nvSpPr>
        <dsp:cNvPr id="0" name=""/>
        <dsp:cNvSpPr/>
      </dsp:nvSpPr>
      <dsp:spPr>
        <a:xfrm rot="5400000">
          <a:off x="3442052" y="-2832230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이용자가 내일로 티켓 사용을 시작할 곳을 고름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30508"/>
        <a:ext cx="6206432" cy="508462"/>
      </dsp:txXfrm>
    </dsp:sp>
    <dsp:sp modelId="{2D209263-FE89-424F-B5EB-49CD20E72C94}">
      <dsp:nvSpPr>
        <dsp:cNvPr id="0" name=""/>
        <dsp:cNvSpPr/>
      </dsp:nvSpPr>
      <dsp:spPr>
        <a:xfrm rot="5400000">
          <a:off x="-130032" y="879588"/>
          <a:ext cx="866886" cy="606820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경유역</a:t>
          </a: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지정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1052965"/>
        <a:ext cx="606820" cy="260066"/>
      </dsp:txXfrm>
    </dsp:sp>
    <dsp:sp modelId="{7102D668-F023-4DF9-93E8-57FB1DA583F4}">
      <dsp:nvSpPr>
        <dsp:cNvPr id="0" name=""/>
        <dsp:cNvSpPr/>
      </dsp:nvSpPr>
      <dsp:spPr>
        <a:xfrm rot="5400000">
          <a:off x="3442052" y="-2085676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내일로 티켓 사용 중 경유할 역을 고름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777062"/>
        <a:ext cx="6206432" cy="508462"/>
      </dsp:txXfrm>
    </dsp:sp>
    <dsp:sp modelId="{25EB3DB0-E50F-4DD9-9A3D-B03DA3E8A088}">
      <dsp:nvSpPr>
        <dsp:cNvPr id="0" name=""/>
        <dsp:cNvSpPr/>
      </dsp:nvSpPr>
      <dsp:spPr>
        <a:xfrm rot="5400000">
          <a:off x="-130032" y="1626142"/>
          <a:ext cx="866886" cy="606820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</a:t>
          </a: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1799519"/>
        <a:ext cx="606820" cy="260066"/>
      </dsp:txXfrm>
    </dsp:sp>
    <dsp:sp modelId="{2B129DD1-D26C-4D4B-823B-FA177FFCD54C}">
      <dsp:nvSpPr>
        <dsp:cNvPr id="0" name=""/>
        <dsp:cNvSpPr/>
      </dsp:nvSpPr>
      <dsp:spPr>
        <a:xfrm rot="5400000">
          <a:off x="3442052" y="-1339121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한 역에서 다음 역까지의 기차 시간표 목록을 표시한 페이지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경유역까지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이동할 때 탑승할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 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1523617"/>
        <a:ext cx="6206432" cy="508462"/>
      </dsp:txXfrm>
    </dsp:sp>
    <dsp:sp modelId="{5A76D748-8896-4E20-8EBF-41E08F558B16}">
      <dsp:nvSpPr>
        <dsp:cNvPr id="0" name=""/>
        <dsp:cNvSpPr/>
      </dsp:nvSpPr>
      <dsp:spPr>
        <a:xfrm rot="5400000">
          <a:off x="-130032" y="2372697"/>
          <a:ext cx="866886" cy="606820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종착역 </a:t>
          </a: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지정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2546074"/>
        <a:ext cx="606820" cy="260066"/>
      </dsp:txXfrm>
    </dsp:sp>
    <dsp:sp modelId="{C01592F0-9513-41E8-BE77-D11BEDFFFDC0}">
      <dsp:nvSpPr>
        <dsp:cNvPr id="0" name=""/>
        <dsp:cNvSpPr/>
      </dsp:nvSpPr>
      <dsp:spPr>
        <a:xfrm rot="5400000">
          <a:off x="3442052" y="-592567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전체 기차역 목록을 표시한 페이지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루트의 마지막 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: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내일로 티켓 사용을 종료할 역을 고른 후 루트 완성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2270171"/>
        <a:ext cx="6206432" cy="508462"/>
      </dsp:txXfrm>
    </dsp:sp>
    <dsp:sp modelId="{654F7F69-8CD2-40D3-B5FE-6786782FBE11}">
      <dsp:nvSpPr>
        <dsp:cNvPr id="0" name=""/>
        <dsp:cNvSpPr/>
      </dsp:nvSpPr>
      <dsp:spPr>
        <a:xfrm rot="5400000">
          <a:off x="-130032" y="3119251"/>
          <a:ext cx="866886" cy="606820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지도로</a:t>
          </a:r>
          <a:endParaRPr lang="en-US" altLang="ko-KR" sz="1000" kern="12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표현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3292628"/>
        <a:ext cx="606820" cy="260066"/>
      </dsp:txXfrm>
    </dsp:sp>
    <dsp:sp modelId="{AACB6A6F-64E0-47C6-B1BA-43B9F7674B31}">
      <dsp:nvSpPr>
        <dsp:cNvPr id="0" name=""/>
        <dsp:cNvSpPr/>
      </dsp:nvSpPr>
      <dsp:spPr>
        <a:xfrm rot="5400000">
          <a:off x="3441904" y="154134"/>
          <a:ext cx="563772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종착역까지의 루트를 텍스트로 출력한 페이지에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루트로 선택한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경유지들에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마크 표시가 된 지도를 함께 출력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3016739"/>
        <a:ext cx="6206418" cy="50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16" y="1252697"/>
            <a:ext cx="87129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</a:t>
            </a: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 </a:t>
            </a:r>
          </a:p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루트 메이커</a:t>
            </a:r>
            <a:endParaRPr lang="en-US" altLang="ko-KR" sz="5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165" y="3538976"/>
            <a:ext cx="639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웹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및 서버 프로그래밍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김일곤 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교수님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IT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대학 컴퓨터학부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2014105102 </a:t>
            </a:r>
            <a:r>
              <a:rPr lang="ko-KR" altLang="en-US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함효민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" y="1653648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52" y="168790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122" name="Picture 2" descr="C:\Users\shh\Desktop\ㅁㄴㅁㄴ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1"/>
          <a:stretch/>
        </p:blipFill>
        <p:spPr bwMode="auto">
          <a:xfrm>
            <a:off x="1138385" y="1174853"/>
            <a:ext cx="6759218" cy="9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97714" y="4299942"/>
            <a:ext cx="54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열차정보서비스 사용신청 및 키 값 생성 완료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(4/16)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23" y="2101484"/>
            <a:ext cx="6942596" cy="205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2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" y="1653648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52" y="168790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928" y="1266314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구글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지도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API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(Google Map)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3648" y="18500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HTTP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서비스를 통해서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지도를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표현해주는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API</a:t>
            </a: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데이터포맷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XML , JSON</a:t>
            </a: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상세기능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마커가</a:t>
            </a:r>
            <a:r>
              <a:rPr lang="ko-KR" altLang="en-US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포함된 지도 생성</a:t>
            </a:r>
            <a:endParaRPr lang="en-US" altLang="ko-KR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 시각화</a:t>
            </a:r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마커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클러스터 생성 </a:t>
            </a:r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48" y="1048603"/>
            <a:ext cx="3657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오른쪽 화살표 16"/>
          <p:cNvSpPr/>
          <p:nvPr/>
        </p:nvSpPr>
        <p:spPr>
          <a:xfrm flipH="1">
            <a:off x="3851920" y="3224178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사용할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" y="1653648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52" y="168790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174853"/>
            <a:ext cx="6264695" cy="312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9722" y="4443958"/>
            <a:ext cx="48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구글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지도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API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사용신청 및 키 값 생성 완료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(4/16)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8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732" y="157213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감사합니다</a:t>
            </a:r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692" y="293179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웹 및 서버 프로그래밍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김일곤 교수님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IT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대학 컴퓨터학부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2014105102 </a:t>
            </a:r>
            <a:r>
              <a:rPr lang="ko-KR" altLang="en-US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함효민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9556"/>
            <a:ext cx="3674952" cy="419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968" y="2247714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15241" y="1961915"/>
            <a:ext cx="0" cy="121967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9529" y="1374904"/>
            <a:ext cx="53446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개요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목표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</a:t>
            </a:r>
            <a:r>
              <a:rPr lang="ko-KR" altLang="en-US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현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방법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5023124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0538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53" y="661790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개요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45632" y="1275606"/>
            <a:ext cx="5050904" cy="36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내일로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기차여행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루트 메이커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주요기능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내일로 티켓을 이용하여 기차여행을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떠나는 여행객들이 여행지를 선택하고 경로를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정하는 데에 도움을 주고 그 루트를 지도 위에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표시해 시각화 시켜주는  웹 어플리케이션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AutoShape 4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shh\Desktop\_MG_23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6474" r="10203" b="10788"/>
          <a:stretch/>
        </p:blipFill>
        <p:spPr bwMode="auto">
          <a:xfrm>
            <a:off x="817240" y="1317926"/>
            <a:ext cx="3476728" cy="2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4078969"/>
            <a:ext cx="75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란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?</a:t>
            </a:r>
          </a:p>
          <a:p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KTX,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전철을 제외한 우리나라의 열차를 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기간 내에 무제한으로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이용할 수 있는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“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철도 자유이용패스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”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1979"/>
            <a:ext cx="6042996" cy="32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97968" y="4227934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티켓을 이용하여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일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혹은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7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일간의 기차여행을 하는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젊은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층들의 수가 점점 늘어나는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추세이다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52" y="100557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50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415592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그러나 기차역 간의 경로를 시각화하여 보여주거나 지도상에서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표현해줄 수 있는 적당한 웹 어플리케이션이 개발되지 않은 상태이다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52" y="100557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pic>
        <p:nvPicPr>
          <p:cNvPr id="3074" name="Picture 2" descr="C:\Users\shh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22904" b="2285"/>
          <a:stretch/>
        </p:blipFill>
        <p:spPr bwMode="auto">
          <a:xfrm>
            <a:off x="866201" y="1105791"/>
            <a:ext cx="5158213" cy="30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h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19982"/>
          <a:stretch/>
        </p:blipFill>
        <p:spPr bwMode="auto">
          <a:xfrm>
            <a:off x="4241706" y="980039"/>
            <a:ext cx="4707538" cy="28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0741" y="1491630"/>
            <a:ext cx="208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유럽 여행을 할 때 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여행 루트를 짜면서 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시각화된 지도를 통해 결정에 도움을 얻었던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“stubby</a:t>
            </a:r>
            <a:r>
              <a:rPr lang="en-US" altLang="ko-KR" sz="105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planner”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라는 웹사이트에서</a:t>
            </a:r>
            <a:r>
              <a:rPr lang="ko-KR" altLang="en-US" sz="1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아이디어를 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얻어 </a:t>
            </a:r>
            <a:r>
              <a:rPr lang="ko-KR" altLang="en-US" sz="16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루트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를 시각화하는</a:t>
            </a:r>
            <a:r>
              <a:rPr lang="ko-KR" altLang="en-US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웹</a:t>
            </a:r>
            <a:r>
              <a:rPr lang="ko-KR" altLang="en-US" sz="105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어플리케이션을 개발하고자 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endParaRPr lang="ko-KR" altLang="en-US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52" y="100557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pic>
        <p:nvPicPr>
          <p:cNvPr id="4098" name="Picture 2" descr="C:\Users\shh\Desktop\스투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5" y="1120763"/>
            <a:ext cx="6023358" cy="361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530296713"/>
              </p:ext>
            </p:extLst>
          </p:nvPr>
        </p:nvGraphicFramePr>
        <p:xfrm>
          <a:off x="1475656" y="1174854"/>
          <a:ext cx="6840760" cy="385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18817" y="699542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&lt;</a:t>
            </a:r>
            <a:r>
              <a:rPr lang="ko-KR" altLang="en-US" sz="2000" b="1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프로그램 순서도</a:t>
            </a:r>
            <a:r>
              <a:rPr lang="en-US" altLang="ko-KR" sz="2000" b="1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&gt;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491631"/>
            <a:ext cx="669674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&lt;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루트메이커&gt;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OOO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님의 내일로 여행 루트 입니다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!</a:t>
            </a: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경로 </a:t>
            </a:r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대구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부산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하동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광주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전주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기차시간 </a:t>
            </a:r>
            <a:r>
              <a:rPr lang="en-US" altLang="ko-KR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6308"/>
          <a:stretch/>
        </p:blipFill>
        <p:spPr bwMode="auto">
          <a:xfrm>
            <a:off x="5004048" y="1635646"/>
            <a:ext cx="259840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10946"/>
            <a:ext cx="147658" cy="2381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7854"/>
            <a:ext cx="147658" cy="23815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14" y="3552278"/>
            <a:ext cx="147658" cy="2381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07854"/>
            <a:ext cx="147658" cy="2381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81" y="2991383"/>
            <a:ext cx="147658" cy="238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5/2 14:00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1720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5/4 12:30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5816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5/5 09:40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7558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5/7 16:05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대략적 완성 어플리케이션 모형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4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" y="1653648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52" y="168790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347614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열차정보 서비스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TrainInfoService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5522" y="1893046"/>
            <a:ext cx="6086797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(KTX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포함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의 시간표정보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sz="7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데이터포맷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XML</a:t>
            </a:r>
          </a:p>
          <a:p>
            <a:endParaRPr lang="en-US" altLang="ko-KR" sz="4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이용허락범위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저작권표시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sz="4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상세기능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/</a:t>
            </a:r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도착지기반열차정보 조회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열차의 </a:t>
            </a:r>
            <a:r>
              <a:rPr lang="ko-KR" altLang="ko-KR" sz="16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출발역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ko-KR" sz="16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도착역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정보를 조회하는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기능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을 제공한다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차량종류 목록 조회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열차종류의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/</a:t>
            </a:r>
            <a:r>
              <a:rPr lang="ko-KR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도별 기차역 목록조회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시도별로 기차역의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도시코드 목록 조회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도시코드의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720148" y="3041980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사용할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525</Words>
  <Application>Microsoft Office PowerPoint</Application>
  <PresentationFormat>화면 슬라이드 쇼(16:9)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배달의민족 한나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shh</cp:lastModifiedBy>
  <cp:revision>271</cp:revision>
  <dcterms:created xsi:type="dcterms:W3CDTF">2013-09-05T09:43:46Z</dcterms:created>
  <dcterms:modified xsi:type="dcterms:W3CDTF">2017-04-17T14:20:38Z</dcterms:modified>
</cp:coreProperties>
</file>