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76" r:id="rId2"/>
    <p:sldId id="278" r:id="rId3"/>
    <p:sldId id="387" r:id="rId4"/>
    <p:sldId id="400" r:id="rId5"/>
    <p:sldId id="399" r:id="rId6"/>
    <p:sldId id="311" r:id="rId7"/>
    <p:sldId id="390" r:id="rId8"/>
    <p:sldId id="338" r:id="rId9"/>
    <p:sldId id="355" r:id="rId10"/>
    <p:sldId id="391" r:id="rId11"/>
    <p:sldId id="361" r:id="rId12"/>
    <p:sldId id="398" r:id="rId13"/>
    <p:sldId id="363" r:id="rId14"/>
    <p:sldId id="364" r:id="rId15"/>
    <p:sldId id="381" r:id="rId16"/>
    <p:sldId id="367" r:id="rId17"/>
    <p:sldId id="370" r:id="rId18"/>
    <p:sldId id="383" r:id="rId19"/>
    <p:sldId id="366" r:id="rId20"/>
    <p:sldId id="382" r:id="rId21"/>
    <p:sldId id="369" r:id="rId22"/>
    <p:sldId id="368" r:id="rId23"/>
    <p:sldId id="377" r:id="rId24"/>
    <p:sldId id="379" r:id="rId25"/>
    <p:sldId id="380" r:id="rId26"/>
    <p:sldId id="378" r:id="rId27"/>
    <p:sldId id="384" r:id="rId28"/>
    <p:sldId id="371" r:id="rId29"/>
    <p:sldId id="372" r:id="rId30"/>
    <p:sldId id="374" r:id="rId31"/>
    <p:sldId id="357" r:id="rId32"/>
    <p:sldId id="395" r:id="rId33"/>
    <p:sldId id="394" r:id="rId34"/>
    <p:sldId id="351" r:id="rId35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7"/>
      <p:bold r:id="rId38"/>
    </p:embeddedFont>
    <p:embeddedFont>
      <p:font typeface="나눔고딕 ExtraBold" panose="020D0904000000000000" pitchFamily="50" charset="-127"/>
      <p:bold r:id="rId39"/>
    </p:embeddedFont>
    <p:embeddedFont>
      <p:font typeface="배달의민족 한나" panose="02020603020101020101" pitchFamily="18" charset="-127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9B7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4" autoAdjust="0"/>
    <p:restoredTop sz="92086" autoAdjust="0"/>
  </p:normalViewPr>
  <p:slideViewPr>
    <p:cSldViewPr>
      <p:cViewPr>
        <p:scale>
          <a:sx n="75" d="100"/>
          <a:sy n="75" d="100"/>
        </p:scale>
        <p:origin x="-1458" y="-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96C51-3761-4EB3-AC28-46E34A4A2F90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94EB8817-5C0A-49E1-B6A5-A2B0936656FD}">
      <dgm:prSet phldrT="[텍스트]" custT="1"/>
      <dgm:spPr/>
      <dgm:t>
        <a:bodyPr/>
        <a:lstStyle/>
        <a:p>
          <a:pPr latinLnBrk="1"/>
          <a:r>
            <a:rPr lang="ko-KR" altLang="en-US" sz="100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출발역 지정</a:t>
          </a:r>
          <a:endParaRPr lang="ko-KR" altLang="en-US" sz="10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B9EBE5A5-9EB4-4C3D-ADB7-60B0F638EC27}" type="parTrans" cxnId="{732F81FD-37E7-4FE1-A3B2-F55C5EB0D150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8DEA9349-2FD6-413D-852E-A48C40BA717C}" type="sibTrans" cxnId="{732F81FD-37E7-4FE1-A3B2-F55C5EB0D150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69605901-7E69-494D-A45F-C8810A63DEB1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&lt;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도시 목록</a:t>
          </a:r>
          <a:r>
            <a: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&gt; 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중에서 한 지역을 고름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63FB7E38-145A-4D22-88D8-40394B1BCA82}" type="parTrans" cxnId="{93533AAB-1755-4FA6-AB59-14CD267717A3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D89217CE-BAC0-4142-A4EC-09F66F26D5A1}" type="sibTrans" cxnId="{93533AAB-1755-4FA6-AB59-14CD267717A3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7595AAD3-6870-4DF1-B65E-37813E003FF7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선택한 지역의 </a:t>
          </a:r>
          <a:r>
            <a: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&lt;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기차역 목록</a:t>
          </a:r>
          <a:r>
            <a: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&gt; 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중에서 출발할 역의 코드를 저장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70DB867B-31FD-4CFF-BE5B-6D5C21527D52}" type="parTrans" cxnId="{BE53DCD7-F9B6-47AA-9BAD-7B26BF43E709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7478D57C-9B27-4AFE-A1EC-70406E011E4F}" type="sibTrans" cxnId="{BE53DCD7-F9B6-47AA-9BAD-7B26BF43E709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0D6FC731-EE9D-493C-B4F1-F52E649BF393}">
      <dgm:prSet phldrT="[텍스트]" custT="1"/>
      <dgm:spPr/>
      <dgm:t>
        <a:bodyPr/>
        <a:lstStyle/>
        <a:p>
          <a:pPr latinLnBrk="1"/>
          <a:r>
            <a:rPr lang="ko-KR" altLang="en-US" sz="10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종착역 지정</a:t>
          </a:r>
          <a:endParaRPr lang="ko-KR" altLang="en-US" sz="10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5AF95C1B-CBD8-4499-871C-7C66313DC5FD}" type="parTrans" cxnId="{2DB2934A-DBF2-429D-8B1C-BC9F46554A1E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BBB5FBC2-475D-4870-99B3-8EB11F2C506C}" type="sibTrans" cxnId="{2DB2934A-DBF2-429D-8B1C-BC9F46554A1E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5CE0A45A-44F3-4520-84FC-BBD4AFABF718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선택한 지역의 </a:t>
          </a:r>
          <a:r>
            <a: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&lt;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기차역 목록</a:t>
          </a:r>
          <a:r>
            <a: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&gt; 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중에서 도착할 역의 코드를 저장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E76CE6FA-07F4-4E0A-961F-6DFC2B180402}" type="parTrans" cxnId="{2467CFDB-7325-45B8-B92B-9C2A47A0C7B7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0471C75E-085F-4331-A8DA-CCC21F0E2ADB}" type="sibTrans" cxnId="{2467CFDB-7325-45B8-B92B-9C2A47A0C7B7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1E2EDDAD-8BAC-45B3-ADA3-158C8F8D5B90}">
      <dgm:prSet phldrT="[텍스트]" custT="1"/>
      <dgm:spPr/>
      <dgm:t>
        <a:bodyPr/>
        <a:lstStyle/>
        <a:p>
          <a:pPr latinLnBrk="1"/>
          <a:r>
            <a:rPr lang="ko-KR" altLang="en-US" sz="10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</a:t>
          </a:r>
          <a:endParaRPr lang="en-US" altLang="ko-KR" sz="1000" dirty="0" smtClean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latinLnBrk="1"/>
          <a:r>
            <a:rPr lang="ko-KR" altLang="en-US" sz="10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시간표</a:t>
          </a:r>
          <a:endParaRPr lang="ko-KR" altLang="en-US" sz="10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2379F796-71F1-476F-9B25-4B54491E69FA}" type="parTrans" cxnId="{066D563D-3A87-42D0-9A9D-B0E607703D5B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1814BED2-5776-47BA-90CD-41B0F1739AE1}" type="sibTrans" cxnId="{066D563D-3A87-42D0-9A9D-B0E607703D5B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57C5F117-9DD5-4761-B9F7-6EE4415DA14F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출발역에서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종착역까지 탑승할 </a:t>
          </a:r>
          <a:r>
            <a:rPr lang="ko-KR" altLang="en-US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기차편을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보여줌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8E9ADA5B-0F07-4CFD-9A82-BE58FA4C7667}" type="parTrans" cxnId="{FF750C79-5505-4B9D-904E-937ECCD62929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9E29C7C8-C82A-4BCC-9CFD-95A0CEC98B25}" type="sibTrans" cxnId="{FF750C79-5505-4B9D-904E-937ECCD62929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60D8476A-6290-4E6E-8836-E7B6AF94F1D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출발시간</a:t>
          </a:r>
          <a:r>
            <a: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, 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도착시간</a:t>
          </a:r>
          <a:r>
            <a: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, 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요금</a:t>
          </a:r>
          <a:r>
            <a: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, 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이용기차를 보여줌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FE5B1905-BE90-4DC8-83DA-04B448939848}" type="parTrans" cxnId="{A92B26D3-1C90-4753-9091-652ADDDE6CAE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7068F045-5DD1-4370-9A3A-42BBE0BDD40B}" type="sibTrans" cxnId="{A92B26D3-1C90-4753-9091-652ADDDE6CAE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FC4AA2B3-365E-461E-B248-51CF8FE7D2A3}">
      <dgm:prSet phldrT="[텍스트]" custT="1"/>
      <dgm:spPr/>
      <dgm:t>
        <a:bodyPr/>
        <a:lstStyle/>
        <a:p>
          <a:pPr latinLnBrk="1"/>
          <a:r>
            <a:rPr lang="ko-KR" altLang="en-US" sz="10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지역 검색</a:t>
          </a:r>
          <a:endParaRPr lang="en-US" altLang="ko-KR" sz="1000" dirty="0" smtClean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latinLnBrk="1"/>
          <a:r>
            <a:rPr lang="ko-KR" altLang="en-US" sz="10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지도</a:t>
          </a:r>
          <a:endParaRPr lang="en-US" altLang="ko-KR" sz="1000" dirty="0" smtClean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CC1EA509-C344-4C49-AC6D-D2EFC0D9090A}" type="parTrans" cxnId="{1CE77400-84EE-4093-8C10-454F49B6C1C8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12B85AB1-ECD8-4CA3-B5C4-0F15EE6208D7}" type="sibTrans" cxnId="{1CE77400-84EE-4093-8C10-454F49B6C1C8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72EBD224-D87E-4A0F-9DFD-6A309AC26E91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한 역에서 다음 역까지의 기차 시간표 목록을 표시한 페이지 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1F7C36C5-ADF9-4F7E-8156-AE636A4CC708}" type="sibTrans" cxnId="{0995FE77-000F-487F-8CF8-51B057508D8A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85B458C2-8DBF-4A72-A87B-2D27690E63FA}" type="parTrans" cxnId="{0995FE77-000F-487F-8CF8-51B057508D8A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745BC3B1-A1C4-493C-890B-37ACBE1BB306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출발역에서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종착역까지 이동할 때 탑승할 </a:t>
          </a:r>
          <a:r>
            <a:rPr lang="ko-KR" altLang="en-US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기차편을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</a:t>
          </a:r>
          <a:r>
            <a: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script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에 저장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62170399-613A-4CEA-B2C9-7FA0F59116EA}" type="parTrans" cxnId="{FCC3A661-5D61-4A7A-A78C-A17791FBAF5F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E025BA1D-4BA1-4976-BA87-6EC1552A6BFB}" type="sibTrans" cxnId="{FCC3A661-5D61-4A7A-A78C-A17791FBAF5F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EE3BCA74-F123-4C21-9AB3-A8ED3E550EDA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&lt;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도시 목록</a:t>
          </a:r>
          <a:r>
            <a: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&gt; 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중에서 한 지역을 고름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B927ADDD-18F0-4821-BE8F-FC34EC83E7F1}" type="parTrans" cxnId="{B2D3CCBD-EB89-44FC-BB0E-063D373EB6BF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E9E846B6-185F-4FC9-8826-AB04945A87F7}" type="sibTrans" cxnId="{B2D3CCBD-EB89-44FC-BB0E-063D373EB6BF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4CF530CD-82D1-4041-947C-8FED1C16B8DA}">
      <dgm:prSet phldrT="[텍스트]" custT="1"/>
      <dgm:spPr/>
      <dgm:t>
        <a:bodyPr/>
        <a:lstStyle/>
        <a:p>
          <a:pPr latinLnBrk="1"/>
          <a:r>
            <a:rPr lang="ko-KR" altLang="en-US" sz="10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기차편</a:t>
          </a:r>
          <a:r>
            <a:rPr lang="ko-KR" altLang="en-US" sz="10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선택</a:t>
          </a:r>
          <a:endParaRPr lang="ko-KR" altLang="en-US" sz="10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C072897A-2F18-4567-AC19-A82ECEDE0923}" type="parTrans" cxnId="{236A80C6-3556-4CCA-AAC1-08AD6D83C7A0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5C6494A4-A755-4E88-AD13-6FEEFDDA7C32}" type="sibTrans" cxnId="{236A80C6-3556-4CCA-AAC1-08AD6D83C7A0}">
      <dgm:prSet/>
      <dgm:spPr/>
      <dgm:t>
        <a:bodyPr/>
        <a:lstStyle/>
        <a:p>
          <a:pPr latinLnBrk="1"/>
          <a:endParaRPr lang="ko-KR" altLang="en-US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0123C1B7-A8FE-4FF5-87A2-DD3678A5B239}">
      <dgm:prSet/>
      <dgm:spPr/>
      <dgm:t>
        <a:bodyPr/>
        <a:lstStyle/>
        <a:p>
          <a:pPr latinLnBrk="1"/>
          <a:r>
            <a:rPr lang="ko-KR" altLang="en-US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검색창에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지도로 </a:t>
          </a:r>
          <a:r>
            <a:rPr lang="ko-KR" altLang="en-US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보여주고싶은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장소를 넣어 검색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F4D2866B-B314-4F52-8CC8-E96106DFA1DD}" type="sibTrans" cxnId="{0C025BB2-7CB2-4AEA-85FB-B984F91914C5}">
      <dgm:prSet/>
      <dgm:spPr/>
      <dgm:t>
        <a:bodyPr/>
        <a:lstStyle/>
        <a:p>
          <a:pPr latinLnBrk="1"/>
          <a:endParaRPr lang="ko-KR" altLang="en-US"/>
        </a:p>
      </dgm:t>
    </dgm:pt>
    <dgm:pt modelId="{ED6ACB5C-4991-4FD5-9691-8CC2D70DAAFC}" type="parTrans" cxnId="{0C025BB2-7CB2-4AEA-85FB-B984F91914C5}">
      <dgm:prSet/>
      <dgm:spPr/>
      <dgm:t>
        <a:bodyPr/>
        <a:lstStyle/>
        <a:p>
          <a:pPr latinLnBrk="1"/>
          <a:endParaRPr lang="ko-KR" altLang="en-US"/>
        </a:p>
      </dgm:t>
    </dgm:pt>
    <dgm:pt modelId="{9377FA86-59EF-42A8-9728-5CA86B2BA00C}">
      <dgm:prSet/>
      <dgm:spPr/>
      <dgm:t>
        <a:bodyPr/>
        <a:lstStyle/>
        <a:p>
          <a:pPr latinLnBrk="1"/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해당 장소에 </a:t>
          </a:r>
          <a:r>
            <a:rPr lang="ko-KR" altLang="en-US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마커를</a:t>
          </a:r>
          <a:r>
            <a:rPr lang="ko-KR" altLang="en-US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찍어 지도로 보여줌</a:t>
          </a:r>
          <a:endParaRPr lang="ko-KR" altLang="en-US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gm:t>
    </dgm:pt>
    <dgm:pt modelId="{E13BA088-42D7-4A64-B64E-84FADA529A2C}" type="parTrans" cxnId="{6A51776F-C609-46FB-933E-555352CA3AB1}">
      <dgm:prSet/>
      <dgm:spPr/>
      <dgm:t>
        <a:bodyPr/>
        <a:lstStyle/>
        <a:p>
          <a:pPr latinLnBrk="1"/>
          <a:endParaRPr lang="ko-KR" altLang="en-US"/>
        </a:p>
      </dgm:t>
    </dgm:pt>
    <dgm:pt modelId="{5574D170-1EEC-4A66-8ED7-090C8F9AC859}" type="sibTrans" cxnId="{6A51776F-C609-46FB-933E-555352CA3AB1}">
      <dgm:prSet/>
      <dgm:spPr/>
      <dgm:t>
        <a:bodyPr/>
        <a:lstStyle/>
        <a:p>
          <a:pPr latinLnBrk="1"/>
          <a:endParaRPr lang="ko-KR" altLang="en-US"/>
        </a:p>
      </dgm:t>
    </dgm:pt>
    <dgm:pt modelId="{F8D3B8B9-C8CB-4D6D-8DF8-FCC6B79E9DE1}" type="pres">
      <dgm:prSet presAssocID="{8FD96C51-3761-4EB3-AC28-46E34A4A2F9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379EF6-74F7-4A35-90F1-9924DE882124}" type="pres">
      <dgm:prSet presAssocID="{94EB8817-5C0A-49E1-B6A5-A2B0936656FD}" presName="composite" presStyleCnt="0"/>
      <dgm:spPr/>
    </dgm:pt>
    <dgm:pt modelId="{1CEBC009-25C9-4F59-8918-1AB01DFF35AE}" type="pres">
      <dgm:prSet presAssocID="{94EB8817-5C0A-49E1-B6A5-A2B0936656F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1ECFCB-36E3-42A5-8A41-53B3C056A818}" type="pres">
      <dgm:prSet presAssocID="{94EB8817-5C0A-49E1-B6A5-A2B0936656F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A73354-AD90-4FDD-9F58-739E1DD7A6BE}" type="pres">
      <dgm:prSet presAssocID="{8DEA9349-2FD6-413D-852E-A48C40BA717C}" presName="sp" presStyleCnt="0"/>
      <dgm:spPr/>
    </dgm:pt>
    <dgm:pt modelId="{6FF206BE-97DA-48CB-9262-C038B449CE18}" type="pres">
      <dgm:prSet presAssocID="{0D6FC731-EE9D-493C-B4F1-F52E649BF393}" presName="composite" presStyleCnt="0"/>
      <dgm:spPr/>
    </dgm:pt>
    <dgm:pt modelId="{2D209263-FE89-424F-B5EB-49CD20E72C94}" type="pres">
      <dgm:prSet presAssocID="{0D6FC731-EE9D-493C-B4F1-F52E649BF393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02D668-F023-4DF9-93E8-57FB1DA583F4}" type="pres">
      <dgm:prSet presAssocID="{0D6FC731-EE9D-493C-B4F1-F52E649BF393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A568D4-6311-4CFA-B84F-69A6B4C1E558}" type="pres">
      <dgm:prSet presAssocID="{BBB5FBC2-475D-4870-99B3-8EB11F2C506C}" presName="sp" presStyleCnt="0"/>
      <dgm:spPr/>
    </dgm:pt>
    <dgm:pt modelId="{523F6C75-2E91-44D2-82C6-02C22E04930A}" type="pres">
      <dgm:prSet presAssocID="{4CF530CD-82D1-4041-947C-8FED1C16B8DA}" presName="composite" presStyleCnt="0"/>
      <dgm:spPr/>
    </dgm:pt>
    <dgm:pt modelId="{25EB3DB0-E50F-4DD9-9A3D-B03DA3E8A088}" type="pres">
      <dgm:prSet presAssocID="{4CF530CD-82D1-4041-947C-8FED1C16B8DA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29DD1-D26C-4D4B-823B-FA177FFCD54C}" type="pres">
      <dgm:prSet presAssocID="{4CF530CD-82D1-4041-947C-8FED1C16B8DA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2F06AF-49B7-416E-807B-74ED8342AEE6}" type="pres">
      <dgm:prSet presAssocID="{5C6494A4-A755-4E88-AD13-6FEEFDDA7C32}" presName="sp" presStyleCnt="0"/>
      <dgm:spPr/>
    </dgm:pt>
    <dgm:pt modelId="{4AFBA928-C3DC-4009-BDD3-F64DDFCBAEEB}" type="pres">
      <dgm:prSet presAssocID="{1E2EDDAD-8BAC-45B3-ADA3-158C8F8D5B90}" presName="composite" presStyleCnt="0"/>
      <dgm:spPr/>
    </dgm:pt>
    <dgm:pt modelId="{5A76D748-8896-4E20-8EBF-41E08F558B16}" type="pres">
      <dgm:prSet presAssocID="{1E2EDDAD-8BAC-45B3-ADA3-158C8F8D5B9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1592F0-9513-41E8-BE77-D11BEDFFFDC0}" type="pres">
      <dgm:prSet presAssocID="{1E2EDDAD-8BAC-45B3-ADA3-158C8F8D5B9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B13936-2CA3-42E9-8AE2-94EAD31F81CF}" type="pres">
      <dgm:prSet presAssocID="{1814BED2-5776-47BA-90CD-41B0F1739AE1}" presName="sp" presStyleCnt="0"/>
      <dgm:spPr/>
    </dgm:pt>
    <dgm:pt modelId="{9CD9EEDE-B1FA-416F-AC69-BC61DF577707}" type="pres">
      <dgm:prSet presAssocID="{FC4AA2B3-365E-461E-B248-51CF8FE7D2A3}" presName="composite" presStyleCnt="0"/>
      <dgm:spPr/>
    </dgm:pt>
    <dgm:pt modelId="{654F7F69-8CD2-40D3-B5FE-6786782FBE11}" type="pres">
      <dgm:prSet presAssocID="{FC4AA2B3-365E-461E-B248-51CF8FE7D2A3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CB6A6F-64E0-47C6-B1BA-43B9F7674B31}" type="pres">
      <dgm:prSet presAssocID="{FC4AA2B3-365E-461E-B248-51CF8FE7D2A3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CC3A661-5D61-4A7A-A78C-A17791FBAF5F}" srcId="{4CF530CD-82D1-4041-947C-8FED1C16B8DA}" destId="{745BC3B1-A1C4-493C-890B-37ACBE1BB306}" srcOrd="1" destOrd="0" parTransId="{62170399-613A-4CEA-B2C9-7FA0F59116EA}" sibTransId="{E025BA1D-4BA1-4976-BA87-6EC1552A6BFB}"/>
    <dgm:cxn modelId="{66DEC7C6-80E6-486C-8992-0075AC8F134D}" type="presOf" srcId="{94EB8817-5C0A-49E1-B6A5-A2B0936656FD}" destId="{1CEBC009-25C9-4F59-8918-1AB01DFF35AE}" srcOrd="0" destOrd="0" presId="urn:microsoft.com/office/officeart/2005/8/layout/chevron2"/>
    <dgm:cxn modelId="{DD8E4845-A7AB-442B-9E03-6F845CC75030}" type="presOf" srcId="{8FD96C51-3761-4EB3-AC28-46E34A4A2F90}" destId="{F8D3B8B9-C8CB-4D6D-8DF8-FCC6B79E9DE1}" srcOrd="0" destOrd="0" presId="urn:microsoft.com/office/officeart/2005/8/layout/chevron2"/>
    <dgm:cxn modelId="{93533AAB-1755-4FA6-AB59-14CD267717A3}" srcId="{94EB8817-5C0A-49E1-B6A5-A2B0936656FD}" destId="{69605901-7E69-494D-A45F-C8810A63DEB1}" srcOrd="0" destOrd="0" parTransId="{63FB7E38-145A-4D22-88D8-40394B1BCA82}" sibTransId="{D89217CE-BAC0-4142-A4EC-09F66F26D5A1}"/>
    <dgm:cxn modelId="{F943E81B-7E4E-47B1-81E1-CE064FF16870}" type="presOf" srcId="{FC4AA2B3-365E-461E-B248-51CF8FE7D2A3}" destId="{654F7F69-8CD2-40D3-B5FE-6786782FBE11}" srcOrd="0" destOrd="0" presId="urn:microsoft.com/office/officeart/2005/8/layout/chevron2"/>
    <dgm:cxn modelId="{0995FE77-000F-487F-8CF8-51B057508D8A}" srcId="{4CF530CD-82D1-4041-947C-8FED1C16B8DA}" destId="{72EBD224-D87E-4A0F-9DFD-6A309AC26E91}" srcOrd="0" destOrd="0" parTransId="{85B458C2-8DBF-4A72-A87B-2D27690E63FA}" sibTransId="{1F7C36C5-ADF9-4F7E-8156-AE636A4CC708}"/>
    <dgm:cxn modelId="{71266F03-E5F1-4A77-8743-F322DD3A1B3D}" type="presOf" srcId="{72EBD224-D87E-4A0F-9DFD-6A309AC26E91}" destId="{2B129DD1-D26C-4D4B-823B-FA177FFCD54C}" srcOrd="0" destOrd="0" presId="urn:microsoft.com/office/officeart/2005/8/layout/chevron2"/>
    <dgm:cxn modelId="{41BD8FB1-12AA-4C84-B1C3-3A0C0461446F}" type="presOf" srcId="{0D6FC731-EE9D-493C-B4F1-F52E649BF393}" destId="{2D209263-FE89-424F-B5EB-49CD20E72C94}" srcOrd="0" destOrd="0" presId="urn:microsoft.com/office/officeart/2005/8/layout/chevron2"/>
    <dgm:cxn modelId="{2467CFDB-7325-45B8-B92B-9C2A47A0C7B7}" srcId="{0D6FC731-EE9D-493C-B4F1-F52E649BF393}" destId="{5CE0A45A-44F3-4520-84FC-BBD4AFABF718}" srcOrd="1" destOrd="0" parTransId="{E76CE6FA-07F4-4E0A-961F-6DFC2B180402}" sibTransId="{0471C75E-085F-4331-A8DA-CCC21F0E2ADB}"/>
    <dgm:cxn modelId="{FF750C79-5505-4B9D-904E-937ECCD62929}" srcId="{1E2EDDAD-8BAC-45B3-ADA3-158C8F8D5B90}" destId="{57C5F117-9DD5-4761-B9F7-6EE4415DA14F}" srcOrd="0" destOrd="0" parTransId="{8E9ADA5B-0F07-4CFD-9A82-BE58FA4C7667}" sibTransId="{9E29C7C8-C82A-4BCC-9CFD-95A0CEC98B25}"/>
    <dgm:cxn modelId="{9956C181-B936-472B-9DFE-737E6E15CC38}" type="presOf" srcId="{57C5F117-9DD5-4761-B9F7-6EE4415DA14F}" destId="{C01592F0-9513-41E8-BE77-D11BEDFFFDC0}" srcOrd="0" destOrd="0" presId="urn:microsoft.com/office/officeart/2005/8/layout/chevron2"/>
    <dgm:cxn modelId="{2DB2934A-DBF2-429D-8B1C-BC9F46554A1E}" srcId="{8FD96C51-3761-4EB3-AC28-46E34A4A2F90}" destId="{0D6FC731-EE9D-493C-B4F1-F52E649BF393}" srcOrd="1" destOrd="0" parTransId="{5AF95C1B-CBD8-4499-871C-7C66313DC5FD}" sibTransId="{BBB5FBC2-475D-4870-99B3-8EB11F2C506C}"/>
    <dgm:cxn modelId="{236A80C6-3556-4CCA-AAC1-08AD6D83C7A0}" srcId="{8FD96C51-3761-4EB3-AC28-46E34A4A2F90}" destId="{4CF530CD-82D1-4041-947C-8FED1C16B8DA}" srcOrd="2" destOrd="0" parTransId="{C072897A-2F18-4567-AC19-A82ECEDE0923}" sibTransId="{5C6494A4-A755-4E88-AD13-6FEEFDDA7C32}"/>
    <dgm:cxn modelId="{DB4C9A49-08D8-43BC-B360-15E4EDB0B0FD}" type="presOf" srcId="{EE3BCA74-F123-4C21-9AB3-A8ED3E550EDA}" destId="{7102D668-F023-4DF9-93E8-57FB1DA583F4}" srcOrd="0" destOrd="0" presId="urn:microsoft.com/office/officeart/2005/8/layout/chevron2"/>
    <dgm:cxn modelId="{066D563D-3A87-42D0-9A9D-B0E607703D5B}" srcId="{8FD96C51-3761-4EB3-AC28-46E34A4A2F90}" destId="{1E2EDDAD-8BAC-45B3-ADA3-158C8F8D5B90}" srcOrd="3" destOrd="0" parTransId="{2379F796-71F1-476F-9B25-4B54491E69FA}" sibTransId="{1814BED2-5776-47BA-90CD-41B0F1739AE1}"/>
    <dgm:cxn modelId="{0C025BB2-7CB2-4AEA-85FB-B984F91914C5}" srcId="{FC4AA2B3-365E-461E-B248-51CF8FE7D2A3}" destId="{0123C1B7-A8FE-4FF5-87A2-DD3678A5B239}" srcOrd="0" destOrd="0" parTransId="{ED6ACB5C-4991-4FD5-9691-8CC2D70DAAFC}" sibTransId="{F4D2866B-B314-4F52-8CC8-E96106DFA1DD}"/>
    <dgm:cxn modelId="{CEC4BB33-A2C7-48AC-99DF-604D031137E5}" type="presOf" srcId="{60D8476A-6290-4E6E-8836-E7B6AF94F1D5}" destId="{C01592F0-9513-41E8-BE77-D11BEDFFFDC0}" srcOrd="0" destOrd="1" presId="urn:microsoft.com/office/officeart/2005/8/layout/chevron2"/>
    <dgm:cxn modelId="{B2D3CCBD-EB89-44FC-BB0E-063D373EB6BF}" srcId="{0D6FC731-EE9D-493C-B4F1-F52E649BF393}" destId="{EE3BCA74-F123-4C21-9AB3-A8ED3E550EDA}" srcOrd="0" destOrd="0" parTransId="{B927ADDD-18F0-4821-BE8F-FC34EC83E7F1}" sibTransId="{E9E846B6-185F-4FC9-8826-AB04945A87F7}"/>
    <dgm:cxn modelId="{5CFF69D7-8288-4656-A92A-545B03041E5B}" type="presOf" srcId="{1E2EDDAD-8BAC-45B3-ADA3-158C8F8D5B90}" destId="{5A76D748-8896-4E20-8EBF-41E08F558B16}" srcOrd="0" destOrd="0" presId="urn:microsoft.com/office/officeart/2005/8/layout/chevron2"/>
    <dgm:cxn modelId="{732F81FD-37E7-4FE1-A3B2-F55C5EB0D150}" srcId="{8FD96C51-3761-4EB3-AC28-46E34A4A2F90}" destId="{94EB8817-5C0A-49E1-B6A5-A2B0936656FD}" srcOrd="0" destOrd="0" parTransId="{B9EBE5A5-9EB4-4C3D-ADB7-60B0F638EC27}" sibTransId="{8DEA9349-2FD6-413D-852E-A48C40BA717C}"/>
    <dgm:cxn modelId="{6A51776F-C609-46FB-933E-555352CA3AB1}" srcId="{FC4AA2B3-365E-461E-B248-51CF8FE7D2A3}" destId="{9377FA86-59EF-42A8-9728-5CA86B2BA00C}" srcOrd="1" destOrd="0" parTransId="{E13BA088-42D7-4A64-B64E-84FADA529A2C}" sibTransId="{5574D170-1EEC-4A66-8ED7-090C8F9AC859}"/>
    <dgm:cxn modelId="{54DB251C-0C73-4071-A725-3C45D99DF9F5}" type="presOf" srcId="{7595AAD3-6870-4DF1-B65E-37813E003FF7}" destId="{631ECFCB-36E3-42A5-8A41-53B3C056A818}" srcOrd="0" destOrd="1" presId="urn:microsoft.com/office/officeart/2005/8/layout/chevron2"/>
    <dgm:cxn modelId="{CF2240F5-D647-42B7-8D7F-1D1B86BF9167}" type="presOf" srcId="{9377FA86-59EF-42A8-9728-5CA86B2BA00C}" destId="{AACB6A6F-64E0-47C6-B1BA-43B9F7674B31}" srcOrd="0" destOrd="1" presId="urn:microsoft.com/office/officeart/2005/8/layout/chevron2"/>
    <dgm:cxn modelId="{A3085961-4F18-46CD-B32A-09B0461D1418}" type="presOf" srcId="{0123C1B7-A8FE-4FF5-87A2-DD3678A5B239}" destId="{AACB6A6F-64E0-47C6-B1BA-43B9F7674B31}" srcOrd="0" destOrd="0" presId="urn:microsoft.com/office/officeart/2005/8/layout/chevron2"/>
    <dgm:cxn modelId="{EB4C56FA-55F0-419E-9971-C459BE371A36}" type="presOf" srcId="{69605901-7E69-494D-A45F-C8810A63DEB1}" destId="{631ECFCB-36E3-42A5-8A41-53B3C056A818}" srcOrd="0" destOrd="0" presId="urn:microsoft.com/office/officeart/2005/8/layout/chevron2"/>
    <dgm:cxn modelId="{6E7666E3-54F8-417D-889D-5E263F06DA3F}" type="presOf" srcId="{5CE0A45A-44F3-4520-84FC-BBD4AFABF718}" destId="{7102D668-F023-4DF9-93E8-57FB1DA583F4}" srcOrd="0" destOrd="1" presId="urn:microsoft.com/office/officeart/2005/8/layout/chevron2"/>
    <dgm:cxn modelId="{FD53D223-20EC-40DF-9460-91406E8D22F1}" type="presOf" srcId="{745BC3B1-A1C4-493C-890B-37ACBE1BB306}" destId="{2B129DD1-D26C-4D4B-823B-FA177FFCD54C}" srcOrd="0" destOrd="1" presId="urn:microsoft.com/office/officeart/2005/8/layout/chevron2"/>
    <dgm:cxn modelId="{A92B26D3-1C90-4753-9091-652ADDDE6CAE}" srcId="{1E2EDDAD-8BAC-45B3-ADA3-158C8F8D5B90}" destId="{60D8476A-6290-4E6E-8836-E7B6AF94F1D5}" srcOrd="1" destOrd="0" parTransId="{FE5B1905-BE90-4DC8-83DA-04B448939848}" sibTransId="{7068F045-5DD1-4370-9A3A-42BBE0BDD40B}"/>
    <dgm:cxn modelId="{1CE77400-84EE-4093-8C10-454F49B6C1C8}" srcId="{8FD96C51-3761-4EB3-AC28-46E34A4A2F90}" destId="{FC4AA2B3-365E-461E-B248-51CF8FE7D2A3}" srcOrd="4" destOrd="0" parTransId="{CC1EA509-C344-4C49-AC6D-D2EFC0D9090A}" sibTransId="{12B85AB1-ECD8-4CA3-B5C4-0F15EE6208D7}"/>
    <dgm:cxn modelId="{A69BE1F9-7DC3-4564-8D21-AD842DFA701E}" type="presOf" srcId="{4CF530CD-82D1-4041-947C-8FED1C16B8DA}" destId="{25EB3DB0-E50F-4DD9-9A3D-B03DA3E8A088}" srcOrd="0" destOrd="0" presId="urn:microsoft.com/office/officeart/2005/8/layout/chevron2"/>
    <dgm:cxn modelId="{BE53DCD7-F9B6-47AA-9BAD-7B26BF43E709}" srcId="{94EB8817-5C0A-49E1-B6A5-A2B0936656FD}" destId="{7595AAD3-6870-4DF1-B65E-37813E003FF7}" srcOrd="1" destOrd="0" parTransId="{70DB867B-31FD-4CFF-BE5B-6D5C21527D52}" sibTransId="{7478D57C-9B27-4AFE-A1EC-70406E011E4F}"/>
    <dgm:cxn modelId="{B9536205-7797-40D7-929C-8A4B548441AE}" type="presParOf" srcId="{F8D3B8B9-C8CB-4D6D-8DF8-FCC6B79E9DE1}" destId="{AC379EF6-74F7-4A35-90F1-9924DE882124}" srcOrd="0" destOrd="0" presId="urn:microsoft.com/office/officeart/2005/8/layout/chevron2"/>
    <dgm:cxn modelId="{655BEEDB-8DFA-42C6-865A-BBC087C5C9C4}" type="presParOf" srcId="{AC379EF6-74F7-4A35-90F1-9924DE882124}" destId="{1CEBC009-25C9-4F59-8918-1AB01DFF35AE}" srcOrd="0" destOrd="0" presId="urn:microsoft.com/office/officeart/2005/8/layout/chevron2"/>
    <dgm:cxn modelId="{B5E87988-ABCE-4E5D-87E7-AC6F74AC74AD}" type="presParOf" srcId="{AC379EF6-74F7-4A35-90F1-9924DE882124}" destId="{631ECFCB-36E3-42A5-8A41-53B3C056A818}" srcOrd="1" destOrd="0" presId="urn:microsoft.com/office/officeart/2005/8/layout/chevron2"/>
    <dgm:cxn modelId="{F727E02C-E6E7-4D15-A2C2-DDF1A2656ADE}" type="presParOf" srcId="{F8D3B8B9-C8CB-4D6D-8DF8-FCC6B79E9DE1}" destId="{2EA73354-AD90-4FDD-9F58-739E1DD7A6BE}" srcOrd="1" destOrd="0" presId="urn:microsoft.com/office/officeart/2005/8/layout/chevron2"/>
    <dgm:cxn modelId="{40F7DEAF-DA1C-4ADF-8FCB-101D9A6AA99C}" type="presParOf" srcId="{F8D3B8B9-C8CB-4D6D-8DF8-FCC6B79E9DE1}" destId="{6FF206BE-97DA-48CB-9262-C038B449CE18}" srcOrd="2" destOrd="0" presId="urn:microsoft.com/office/officeart/2005/8/layout/chevron2"/>
    <dgm:cxn modelId="{E2123BD2-4581-471B-9C68-AEAAFC959D7B}" type="presParOf" srcId="{6FF206BE-97DA-48CB-9262-C038B449CE18}" destId="{2D209263-FE89-424F-B5EB-49CD20E72C94}" srcOrd="0" destOrd="0" presId="urn:microsoft.com/office/officeart/2005/8/layout/chevron2"/>
    <dgm:cxn modelId="{4DAA5316-B823-4881-9D52-74F927CE1D67}" type="presParOf" srcId="{6FF206BE-97DA-48CB-9262-C038B449CE18}" destId="{7102D668-F023-4DF9-93E8-57FB1DA583F4}" srcOrd="1" destOrd="0" presId="urn:microsoft.com/office/officeart/2005/8/layout/chevron2"/>
    <dgm:cxn modelId="{4466041B-C6D8-4C8A-A857-04C581A5A9D9}" type="presParOf" srcId="{F8D3B8B9-C8CB-4D6D-8DF8-FCC6B79E9DE1}" destId="{C8A568D4-6311-4CFA-B84F-69A6B4C1E558}" srcOrd="3" destOrd="0" presId="urn:microsoft.com/office/officeart/2005/8/layout/chevron2"/>
    <dgm:cxn modelId="{A7477502-2E0A-4723-B045-72F955E1F932}" type="presParOf" srcId="{F8D3B8B9-C8CB-4D6D-8DF8-FCC6B79E9DE1}" destId="{523F6C75-2E91-44D2-82C6-02C22E04930A}" srcOrd="4" destOrd="0" presId="urn:microsoft.com/office/officeart/2005/8/layout/chevron2"/>
    <dgm:cxn modelId="{D7176EBD-81FC-4A53-8B87-658D45280F5E}" type="presParOf" srcId="{523F6C75-2E91-44D2-82C6-02C22E04930A}" destId="{25EB3DB0-E50F-4DD9-9A3D-B03DA3E8A088}" srcOrd="0" destOrd="0" presId="urn:microsoft.com/office/officeart/2005/8/layout/chevron2"/>
    <dgm:cxn modelId="{F3935B29-1A31-4B4F-B66F-83DBCABDB8EF}" type="presParOf" srcId="{523F6C75-2E91-44D2-82C6-02C22E04930A}" destId="{2B129DD1-D26C-4D4B-823B-FA177FFCD54C}" srcOrd="1" destOrd="0" presId="urn:microsoft.com/office/officeart/2005/8/layout/chevron2"/>
    <dgm:cxn modelId="{814B52B1-5355-475C-9327-6B6452D5570E}" type="presParOf" srcId="{F8D3B8B9-C8CB-4D6D-8DF8-FCC6B79E9DE1}" destId="{882F06AF-49B7-416E-807B-74ED8342AEE6}" srcOrd="5" destOrd="0" presId="urn:microsoft.com/office/officeart/2005/8/layout/chevron2"/>
    <dgm:cxn modelId="{A8CECD9A-19B4-48E8-91EC-060CA39960D3}" type="presParOf" srcId="{F8D3B8B9-C8CB-4D6D-8DF8-FCC6B79E9DE1}" destId="{4AFBA928-C3DC-4009-BDD3-F64DDFCBAEEB}" srcOrd="6" destOrd="0" presId="urn:microsoft.com/office/officeart/2005/8/layout/chevron2"/>
    <dgm:cxn modelId="{98AEF98E-07C5-499F-AAC5-9D07FFC87AEC}" type="presParOf" srcId="{4AFBA928-C3DC-4009-BDD3-F64DDFCBAEEB}" destId="{5A76D748-8896-4E20-8EBF-41E08F558B16}" srcOrd="0" destOrd="0" presId="urn:microsoft.com/office/officeart/2005/8/layout/chevron2"/>
    <dgm:cxn modelId="{548B2105-F9B3-435B-A691-141413A4810F}" type="presParOf" srcId="{4AFBA928-C3DC-4009-BDD3-F64DDFCBAEEB}" destId="{C01592F0-9513-41E8-BE77-D11BEDFFFDC0}" srcOrd="1" destOrd="0" presId="urn:microsoft.com/office/officeart/2005/8/layout/chevron2"/>
    <dgm:cxn modelId="{E514F7F2-9F37-4431-80EB-B1931102EEDE}" type="presParOf" srcId="{F8D3B8B9-C8CB-4D6D-8DF8-FCC6B79E9DE1}" destId="{79B13936-2CA3-42E9-8AE2-94EAD31F81CF}" srcOrd="7" destOrd="0" presId="urn:microsoft.com/office/officeart/2005/8/layout/chevron2"/>
    <dgm:cxn modelId="{EC0CC5D0-566D-4FF9-A066-4292A4046EA3}" type="presParOf" srcId="{F8D3B8B9-C8CB-4D6D-8DF8-FCC6B79E9DE1}" destId="{9CD9EEDE-B1FA-416F-AC69-BC61DF577707}" srcOrd="8" destOrd="0" presId="urn:microsoft.com/office/officeart/2005/8/layout/chevron2"/>
    <dgm:cxn modelId="{5507E244-A28A-413B-94D4-1836D8C88F68}" type="presParOf" srcId="{9CD9EEDE-B1FA-416F-AC69-BC61DF577707}" destId="{654F7F69-8CD2-40D3-B5FE-6786782FBE11}" srcOrd="0" destOrd="0" presId="urn:microsoft.com/office/officeart/2005/8/layout/chevron2"/>
    <dgm:cxn modelId="{881A0718-B17F-4495-A3A4-5C0FAB4D3C33}" type="presParOf" srcId="{9CD9EEDE-B1FA-416F-AC69-BC61DF577707}" destId="{AACB6A6F-64E0-47C6-B1BA-43B9F7674B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BC009-25C9-4F59-8918-1AB01DFF35AE}">
      <dsp:nvSpPr>
        <dsp:cNvPr id="0" name=""/>
        <dsp:cNvSpPr/>
      </dsp:nvSpPr>
      <dsp:spPr>
        <a:xfrm rot="5400000">
          <a:off x="-130032" y="133034"/>
          <a:ext cx="866886" cy="60682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출발역 지정</a:t>
          </a:r>
          <a:endParaRPr lang="ko-KR" altLang="en-US" sz="10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1" y="306411"/>
        <a:ext cx="606820" cy="260066"/>
      </dsp:txXfrm>
    </dsp:sp>
    <dsp:sp modelId="{631ECFCB-36E3-42A5-8A41-53B3C056A818}">
      <dsp:nvSpPr>
        <dsp:cNvPr id="0" name=""/>
        <dsp:cNvSpPr/>
      </dsp:nvSpPr>
      <dsp:spPr>
        <a:xfrm rot="5400000">
          <a:off x="3442052" y="-2832230"/>
          <a:ext cx="563476" cy="6233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&lt;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도시 목록</a:t>
          </a:r>
          <a:r>
            <a:rPr lang="en-US" altLang="ko-KR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&gt; 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중에서 한 지역을 고름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선택한 지역의 </a:t>
          </a:r>
          <a:r>
            <a:rPr lang="en-US" altLang="ko-KR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&lt;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기차역 목록</a:t>
          </a:r>
          <a:r>
            <a:rPr lang="en-US" altLang="ko-KR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&gt; 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중에서 출발할 역의 코드를 저장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606821" y="30508"/>
        <a:ext cx="6206432" cy="508462"/>
      </dsp:txXfrm>
    </dsp:sp>
    <dsp:sp modelId="{2D209263-FE89-424F-B5EB-49CD20E72C94}">
      <dsp:nvSpPr>
        <dsp:cNvPr id="0" name=""/>
        <dsp:cNvSpPr/>
      </dsp:nvSpPr>
      <dsp:spPr>
        <a:xfrm rot="5400000">
          <a:off x="-130032" y="879588"/>
          <a:ext cx="866886" cy="606820"/>
        </a:xfrm>
        <a:prstGeom prst="chevron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종착역 지정</a:t>
          </a:r>
          <a:endParaRPr lang="ko-KR" altLang="en-US" sz="10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1" y="1052965"/>
        <a:ext cx="606820" cy="260066"/>
      </dsp:txXfrm>
    </dsp:sp>
    <dsp:sp modelId="{7102D668-F023-4DF9-93E8-57FB1DA583F4}">
      <dsp:nvSpPr>
        <dsp:cNvPr id="0" name=""/>
        <dsp:cNvSpPr/>
      </dsp:nvSpPr>
      <dsp:spPr>
        <a:xfrm rot="5400000">
          <a:off x="3442052" y="-2085676"/>
          <a:ext cx="563476" cy="6233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&lt;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도시 목록</a:t>
          </a:r>
          <a:r>
            <a:rPr lang="en-US" altLang="ko-KR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&gt; 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중에서 한 지역을 고름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선택한 지역의 </a:t>
          </a:r>
          <a:r>
            <a:rPr lang="en-US" altLang="ko-KR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&lt;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기차역 목록</a:t>
          </a:r>
          <a:r>
            <a:rPr lang="en-US" altLang="ko-KR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&gt; 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중에서 도착할 역의 코드를 저장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606821" y="777062"/>
        <a:ext cx="6206432" cy="508462"/>
      </dsp:txXfrm>
    </dsp:sp>
    <dsp:sp modelId="{25EB3DB0-E50F-4DD9-9A3D-B03DA3E8A088}">
      <dsp:nvSpPr>
        <dsp:cNvPr id="0" name=""/>
        <dsp:cNvSpPr/>
      </dsp:nvSpPr>
      <dsp:spPr>
        <a:xfrm rot="5400000">
          <a:off x="-130032" y="1626142"/>
          <a:ext cx="866886" cy="606820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기차편</a:t>
          </a:r>
          <a:r>
            <a:rPr lang="ko-KR" altLang="en-US" sz="10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선택</a:t>
          </a:r>
          <a:endParaRPr lang="ko-KR" altLang="en-US" sz="10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1" y="1799519"/>
        <a:ext cx="606820" cy="260066"/>
      </dsp:txXfrm>
    </dsp:sp>
    <dsp:sp modelId="{2B129DD1-D26C-4D4B-823B-FA177FFCD54C}">
      <dsp:nvSpPr>
        <dsp:cNvPr id="0" name=""/>
        <dsp:cNvSpPr/>
      </dsp:nvSpPr>
      <dsp:spPr>
        <a:xfrm rot="5400000">
          <a:off x="3442052" y="-1339121"/>
          <a:ext cx="563476" cy="6233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한 역에서 다음 역까지의 기차 시간표 목록을 표시한 페이지 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출발역에서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종착역까지 이동할 때 탑승할 </a:t>
          </a:r>
          <a:r>
            <a:rPr lang="ko-KR" altLang="en-US" sz="14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기차편을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</a:t>
          </a:r>
          <a:r>
            <a:rPr lang="en-US" altLang="ko-KR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script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에 저장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606821" y="1523617"/>
        <a:ext cx="6206432" cy="508462"/>
      </dsp:txXfrm>
    </dsp:sp>
    <dsp:sp modelId="{5A76D748-8896-4E20-8EBF-41E08F558B16}">
      <dsp:nvSpPr>
        <dsp:cNvPr id="0" name=""/>
        <dsp:cNvSpPr/>
      </dsp:nvSpPr>
      <dsp:spPr>
        <a:xfrm rot="5400000">
          <a:off x="-130032" y="2372697"/>
          <a:ext cx="866886" cy="606820"/>
        </a:xfrm>
        <a:prstGeom prst="chevron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</a:t>
          </a:r>
          <a:endParaRPr lang="en-US" altLang="ko-KR" sz="1000" kern="1200" dirty="0" smtClean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시간표</a:t>
          </a:r>
          <a:endParaRPr lang="ko-KR" altLang="en-US" sz="10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1" y="2546074"/>
        <a:ext cx="606820" cy="260066"/>
      </dsp:txXfrm>
    </dsp:sp>
    <dsp:sp modelId="{C01592F0-9513-41E8-BE77-D11BEDFFFDC0}">
      <dsp:nvSpPr>
        <dsp:cNvPr id="0" name=""/>
        <dsp:cNvSpPr/>
      </dsp:nvSpPr>
      <dsp:spPr>
        <a:xfrm rot="5400000">
          <a:off x="3441904" y="-592419"/>
          <a:ext cx="563772" cy="6233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출발역에서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종착역까지 탑승할 </a:t>
          </a:r>
          <a:r>
            <a:rPr lang="ko-KR" altLang="en-US" sz="14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기차편을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보여줌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출발시간</a:t>
          </a:r>
          <a:r>
            <a:rPr lang="en-US" altLang="ko-KR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, 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도착시간</a:t>
          </a:r>
          <a:r>
            <a:rPr lang="en-US" altLang="ko-KR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, 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요금</a:t>
          </a:r>
          <a:r>
            <a:rPr lang="en-US" altLang="ko-KR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, 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이용기차를 보여줌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606821" y="2270185"/>
        <a:ext cx="6206418" cy="508730"/>
      </dsp:txXfrm>
    </dsp:sp>
    <dsp:sp modelId="{654F7F69-8CD2-40D3-B5FE-6786782FBE11}">
      <dsp:nvSpPr>
        <dsp:cNvPr id="0" name=""/>
        <dsp:cNvSpPr/>
      </dsp:nvSpPr>
      <dsp:spPr>
        <a:xfrm rot="5400000">
          <a:off x="-130032" y="3119251"/>
          <a:ext cx="866886" cy="606820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지역 검색</a:t>
          </a:r>
          <a:endParaRPr lang="en-US" altLang="ko-KR" sz="1000" kern="1200" dirty="0" smtClean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지도</a:t>
          </a:r>
          <a:endParaRPr lang="en-US" altLang="ko-KR" sz="1000" kern="1200" dirty="0" smtClean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1" y="3292628"/>
        <a:ext cx="606820" cy="260066"/>
      </dsp:txXfrm>
    </dsp:sp>
    <dsp:sp modelId="{AACB6A6F-64E0-47C6-B1BA-43B9F7674B31}">
      <dsp:nvSpPr>
        <dsp:cNvPr id="0" name=""/>
        <dsp:cNvSpPr/>
      </dsp:nvSpPr>
      <dsp:spPr>
        <a:xfrm rot="5400000">
          <a:off x="3442052" y="153986"/>
          <a:ext cx="563476" cy="6233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검색창에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지도로 </a:t>
          </a:r>
          <a:r>
            <a:rPr lang="ko-KR" altLang="en-US" sz="14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보여주고싶은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장소를 넣어 검색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해당 장소에 </a:t>
          </a:r>
          <a:r>
            <a:rPr lang="ko-KR" altLang="en-US" sz="1400" kern="1200" dirty="0" err="1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마커를</a:t>
          </a:r>
          <a:r>
            <a:rPr lang="ko-KR" altLang="en-US" sz="1400" kern="12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rPr>
            <a:t> 찍어 지도로 보여줌</a:t>
          </a:r>
          <a:endParaRPr lang="ko-KR" altLang="en-US" sz="1400" kern="1200" dirty="0">
            <a:latin typeface="배달의민족 한나" panose="02020603020101020101" pitchFamily="18" charset="-127"/>
            <a:ea typeface="배달의민족 한나" panose="02020603020101020101" pitchFamily="18" charset="-127"/>
          </a:endParaRPr>
        </a:p>
      </dsp:txBody>
      <dsp:txXfrm rot="-5400000">
        <a:off x="606821" y="3016725"/>
        <a:ext cx="6206432" cy="508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1E36F-8031-4F36-BE25-286D26D8E6CC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C6695-A345-4718-A440-96E8124B5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2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공공데이터의 </a:t>
            </a:r>
            <a:r>
              <a:rPr lang="en-US" altLang="ko-KR" dirty="0" smtClean="0"/>
              <a:t>open API</a:t>
            </a:r>
            <a:r>
              <a:rPr lang="ko-KR" altLang="en-US" dirty="0" smtClean="0"/>
              <a:t>에서 받아오는 결과값들이 적용하기가 어렵고 요청을 </a:t>
            </a:r>
            <a:r>
              <a:rPr lang="ko-KR" altLang="en-US" dirty="0" err="1" smtClean="0"/>
              <a:t>던질때도</a:t>
            </a:r>
            <a:r>
              <a:rPr lang="ko-KR" altLang="en-US" dirty="0" smtClean="0"/>
              <a:t> 이름으로가 아닌 </a:t>
            </a:r>
            <a:r>
              <a:rPr lang="en-US" altLang="ko-KR" dirty="0" err="1" smtClean="0"/>
              <a:t>nodeid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라고 하는 기차 역 별 특수한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넣어야함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6695-A345-4718-A440-96E8124B59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9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6695-A345-4718-A440-96E8124B59E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151336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516" y="1252697"/>
            <a:ext cx="871296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 </a:t>
            </a:r>
            <a:r>
              <a:rPr lang="en-US" altLang="ko-KR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 </a:t>
            </a:r>
          </a:p>
          <a:p>
            <a:pPr algn="ctr"/>
            <a:r>
              <a:rPr lang="ko-KR" altLang="en-US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루트 메이커</a:t>
            </a:r>
            <a:endParaRPr lang="en-US" altLang="ko-KR" sz="5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3165" y="3538976"/>
            <a:ext cx="6397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웹 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및 서버 프로그래밍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김일곤 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교수님</a:t>
            </a:r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IT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대학 컴퓨터학부</a:t>
            </a:r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2014105102 </a:t>
            </a:r>
            <a:r>
              <a:rPr lang="ko-KR" altLang="en-US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함효민</a:t>
            </a:r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156252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ko-KR" altLang="en-US" sz="3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및 </a:t>
            </a:r>
            <a:r>
              <a:rPr lang="ko-KR" altLang="en-US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 방법</a:t>
            </a:r>
            <a:endParaRPr lang="en-US" altLang="ko-KR" sz="4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4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08" y="1491631"/>
            <a:ext cx="6696744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&lt;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 루트메이커&gt;</a:t>
            </a:r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en-US" altLang="ko-KR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en-US" altLang="ko-KR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OOO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님의 내일로 여행 루트 입니다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!</a:t>
            </a:r>
          </a:p>
          <a:p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1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경로 </a:t>
            </a:r>
            <a:r>
              <a:rPr lang="en-US" altLang="ko-KR" sz="11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</a:p>
          <a:p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대구 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-&gt; 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부산  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-&gt; 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하동  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-&gt; 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광주  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-&gt;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전주</a:t>
            </a:r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1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기차시간 </a:t>
            </a:r>
            <a:r>
              <a:rPr lang="en-US" altLang="ko-KR" sz="1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</a:p>
          <a:p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ko-KR" altLang="en-US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r="6308"/>
          <a:stretch/>
        </p:blipFill>
        <p:spPr bwMode="auto">
          <a:xfrm>
            <a:off x="5004048" y="1635646"/>
            <a:ext cx="259840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869188"/>
            <a:ext cx="147658" cy="23815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323112"/>
            <a:ext cx="147658" cy="23815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323113"/>
            <a:ext cx="147658" cy="23815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44" y="3314119"/>
            <a:ext cx="147658" cy="23815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99" y="2872852"/>
            <a:ext cx="147658" cy="238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9632" y="3849588"/>
            <a:ext cx="948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5/2 14:00</a:t>
            </a:r>
            <a:endParaRPr lang="ko-KR" altLang="en-US" sz="11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51720" y="3849588"/>
            <a:ext cx="948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5/4 12:30</a:t>
            </a:r>
            <a:endParaRPr lang="ko-KR" altLang="en-US" sz="11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5816" y="3849588"/>
            <a:ext cx="948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5/5 09:40</a:t>
            </a:r>
            <a:endParaRPr lang="ko-KR" altLang="en-US" sz="11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67558" y="3849588"/>
            <a:ext cx="948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5/7 16:05</a:t>
            </a:r>
            <a:endParaRPr lang="ko-KR" altLang="en-US" sz="11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5616" y="987574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예상 완성 어플리케이션 모형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541304" y="3092897"/>
            <a:ext cx="2677187" cy="1774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탭으로 분리</a:t>
            </a:r>
            <a:endParaRPr lang="ko-KR" altLang="en-US" sz="20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42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핵심 요약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995760" y="1325724"/>
            <a:ext cx="2969096" cy="3330370"/>
          </a:xfrm>
        </p:spPr>
        <p:txBody>
          <a:bodyPr/>
          <a:lstStyle/>
          <a:p>
            <a:r>
              <a:rPr lang="en-US" altLang="ko-KR" sz="1800" dirty="0" smtClean="0"/>
              <a:t>&lt;</a:t>
            </a:r>
            <a:r>
              <a:rPr lang="ko-KR" altLang="en-US" sz="1800" dirty="0" smtClean="0"/>
              <a:t>주요 기능</a:t>
            </a:r>
            <a:r>
              <a:rPr lang="en-US" altLang="ko-KR" sz="1800" dirty="0" smtClean="0"/>
              <a:t>&gt;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도시 목록 조회</a:t>
            </a:r>
            <a:endParaRPr lang="en-US" altLang="ko-KR" sz="1800" dirty="0" smtClean="0"/>
          </a:p>
          <a:p>
            <a:r>
              <a:rPr lang="ko-KR" altLang="en-US" sz="1800" dirty="0" smtClean="0"/>
              <a:t>기차역 목록 조회</a:t>
            </a:r>
            <a:endParaRPr lang="en-US" altLang="ko-KR" sz="1800" dirty="0" smtClean="0"/>
          </a:p>
          <a:p>
            <a:r>
              <a:rPr lang="ko-KR" altLang="en-US" sz="1800" dirty="0" smtClean="0"/>
              <a:t>지도 보기</a:t>
            </a:r>
            <a:endParaRPr lang="en-US" altLang="ko-KR" sz="1800" dirty="0" smtClean="0"/>
          </a:p>
          <a:p>
            <a:r>
              <a:rPr lang="ko-KR" altLang="en-US" sz="1800" dirty="0" smtClean="0"/>
              <a:t>기차 시간표 조회</a:t>
            </a:r>
            <a:endParaRPr lang="en-US" altLang="ko-KR" sz="180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요금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열차 종류 포</a:t>
            </a:r>
            <a:r>
              <a:rPr lang="ko-KR" altLang="en-US" sz="1800" dirty="0"/>
              <a:t>함</a:t>
            </a: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709390"/>
            <a:ext cx="4536504" cy="413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7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(HTML)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홈 화면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0"/>
          <a:stretch/>
        </p:blipFill>
        <p:spPr bwMode="auto">
          <a:xfrm>
            <a:off x="-36512" y="-20538"/>
            <a:ext cx="872603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4376305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index.html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028" name="Picture 4" descr="커서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6" b="89988" l="25977" r="80176">
                        <a14:foregroundMark x1="47852" y1="28694" x2="47852" y2="28694"/>
                        <a14:foregroundMark x1="48438" y1="30403" x2="48438" y2="30403"/>
                        <a14:foregroundMark x1="50684" y1="33700" x2="50684" y2="33700"/>
                        <a14:foregroundMark x1="43555" y1="25397" x2="43555" y2="25397"/>
                        <a14:foregroundMark x1="41895" y1="22711" x2="41895" y2="22711"/>
                        <a14:foregroundMark x1="53320" y1="37607" x2="53320" y2="37607"/>
                        <a14:foregroundMark x1="57813" y1="41758" x2="57813" y2="41758"/>
                        <a14:foregroundMark x1="61035" y1="47131" x2="61035" y2="47131"/>
                        <a14:foregroundMark x1="64551" y1="51160" x2="64551" y2="51160"/>
                        <a14:foregroundMark x1="66309" y1="53846" x2="66309" y2="53846"/>
                        <a14:foregroundMark x1="69824" y1="60317" x2="69824" y2="60317"/>
                        <a14:foregroundMark x1="47363" y1="64469" x2="47363" y2="64469"/>
                        <a14:foregroundMark x1="44531" y1="69231" x2="44531" y2="69231"/>
                        <a14:foregroundMark x1="42285" y1="73382" x2="42285" y2="73382"/>
                        <a14:foregroundMark x1="50488" y1="70208" x2="50488" y2="70208"/>
                        <a14:foregroundMark x1="53613" y1="77656" x2="53613" y2="77656"/>
                        <a14:foregroundMark x1="58105" y1="85592" x2="58105" y2="85592"/>
                        <a14:foregroundMark x1="63574" y1="80830" x2="63574" y2="80830"/>
                        <a14:foregroundMark x1="60645" y1="74603" x2="60645" y2="74603"/>
                        <a14:foregroundMark x1="48242" y1="57753" x2="48242" y2="57753"/>
                        <a14:foregroundMark x1="39941" y1="39072" x2="39941" y2="39072"/>
                        <a14:foregroundMark x1="37012" y1="20269" x2="36523" y2="74847"/>
                        <a14:foregroundMark x1="53516" y1="69475" x2="60059" y2="82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75" y="2355726"/>
            <a:ext cx="628348" cy="5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커서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6" b="89988" l="25977" r="80176">
                        <a14:foregroundMark x1="47852" y1="28694" x2="47852" y2="28694"/>
                        <a14:foregroundMark x1="48438" y1="30403" x2="48438" y2="30403"/>
                        <a14:foregroundMark x1="50684" y1="33700" x2="50684" y2="33700"/>
                        <a14:foregroundMark x1="43555" y1="25397" x2="43555" y2="25397"/>
                        <a14:foregroundMark x1="41895" y1="22711" x2="41895" y2="22711"/>
                        <a14:foregroundMark x1="53320" y1="37607" x2="53320" y2="37607"/>
                        <a14:foregroundMark x1="57813" y1="41758" x2="57813" y2="41758"/>
                        <a14:foregroundMark x1="61035" y1="47131" x2="61035" y2="47131"/>
                        <a14:foregroundMark x1="64551" y1="51160" x2="64551" y2="51160"/>
                        <a14:foregroundMark x1="66309" y1="53846" x2="66309" y2="53846"/>
                        <a14:foregroundMark x1="69824" y1="60317" x2="69824" y2="60317"/>
                        <a14:foregroundMark x1="47363" y1="64469" x2="47363" y2="64469"/>
                        <a14:foregroundMark x1="44531" y1="69231" x2="44531" y2="69231"/>
                        <a14:foregroundMark x1="42285" y1="73382" x2="42285" y2="73382"/>
                        <a14:foregroundMark x1="50488" y1="70208" x2="50488" y2="70208"/>
                        <a14:foregroundMark x1="53613" y1="77656" x2="53613" y2="77656"/>
                        <a14:foregroundMark x1="58105" y1="85592" x2="58105" y2="85592"/>
                        <a14:foregroundMark x1="63574" y1="80830" x2="63574" y2="80830"/>
                        <a14:foregroundMark x1="60645" y1="74603" x2="60645" y2="74603"/>
                        <a14:foregroundMark x1="48242" y1="57753" x2="48242" y2="57753"/>
                        <a14:foregroundMark x1="39941" y1="39072" x2="39941" y2="39072"/>
                        <a14:foregroundMark x1="37012" y1="20269" x2="36523" y2="74847"/>
                        <a14:foregroundMark x1="53516" y1="69475" x2="60059" y2="82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02" y="607740"/>
            <a:ext cx="628348" cy="5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(HTML)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홈 화면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60" b="7752"/>
          <a:stretch/>
        </p:blipFill>
        <p:spPr bwMode="auto">
          <a:xfrm>
            <a:off x="-36512" y="-20538"/>
            <a:ext cx="9565374" cy="5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커서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6" b="89988" l="25977" r="80176">
                        <a14:foregroundMark x1="47852" y1="28694" x2="47852" y2="28694"/>
                        <a14:foregroundMark x1="48438" y1="30403" x2="48438" y2="30403"/>
                        <a14:foregroundMark x1="50684" y1="33700" x2="50684" y2="33700"/>
                        <a14:foregroundMark x1="43555" y1="25397" x2="43555" y2="25397"/>
                        <a14:foregroundMark x1="41895" y1="22711" x2="41895" y2="22711"/>
                        <a14:foregroundMark x1="53320" y1="37607" x2="53320" y2="37607"/>
                        <a14:foregroundMark x1="57813" y1="41758" x2="57813" y2="41758"/>
                        <a14:foregroundMark x1="61035" y1="47131" x2="61035" y2="47131"/>
                        <a14:foregroundMark x1="64551" y1="51160" x2="64551" y2="51160"/>
                        <a14:foregroundMark x1="66309" y1="53846" x2="66309" y2="53846"/>
                        <a14:foregroundMark x1="69824" y1="60317" x2="69824" y2="60317"/>
                        <a14:foregroundMark x1="47363" y1="64469" x2="47363" y2="64469"/>
                        <a14:foregroundMark x1="44531" y1="69231" x2="44531" y2="69231"/>
                        <a14:foregroundMark x1="42285" y1="73382" x2="42285" y2="73382"/>
                        <a14:foregroundMark x1="50488" y1="70208" x2="50488" y2="70208"/>
                        <a14:foregroundMark x1="53613" y1="77656" x2="53613" y2="77656"/>
                        <a14:foregroundMark x1="58105" y1="85592" x2="58105" y2="85592"/>
                        <a14:foregroundMark x1="63574" y1="80830" x2="63574" y2="80830"/>
                        <a14:foregroundMark x1="60645" y1="74603" x2="60645" y2="74603"/>
                        <a14:foregroundMark x1="48242" y1="57753" x2="48242" y2="57753"/>
                        <a14:foregroundMark x1="39941" y1="39072" x2="39941" y2="39072"/>
                        <a14:foregroundMark x1="37012" y1="20269" x2="36523" y2="74847"/>
                        <a14:foregroundMark x1="53516" y1="69475" x2="60059" y2="82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" y="923575"/>
            <a:ext cx="628348" cy="5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 flipV="1">
            <a:off x="1115616" y="1347614"/>
            <a:ext cx="504056" cy="636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088410" y="2523878"/>
            <a:ext cx="504056" cy="684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508104" y="3543160"/>
            <a:ext cx="504056" cy="684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6372200" y="4083918"/>
            <a:ext cx="504056" cy="684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4128" y="627534"/>
            <a:ext cx="299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map_view.html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3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(HTML)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홈 화면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0"/>
          <a:stretch/>
        </p:blipFill>
        <p:spPr bwMode="auto">
          <a:xfrm>
            <a:off x="-36512" y="-20538"/>
            <a:ext cx="872603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4376305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index.html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028" name="Picture 4" descr="커서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6" b="89988" l="25977" r="80176">
                        <a14:foregroundMark x1="47852" y1="28694" x2="47852" y2="28694"/>
                        <a14:foregroundMark x1="48438" y1="30403" x2="48438" y2="30403"/>
                        <a14:foregroundMark x1="50684" y1="33700" x2="50684" y2="33700"/>
                        <a14:foregroundMark x1="43555" y1="25397" x2="43555" y2="25397"/>
                        <a14:foregroundMark x1="41895" y1="22711" x2="41895" y2="22711"/>
                        <a14:foregroundMark x1="53320" y1="37607" x2="53320" y2="37607"/>
                        <a14:foregroundMark x1="57813" y1="41758" x2="57813" y2="41758"/>
                        <a14:foregroundMark x1="61035" y1="47131" x2="61035" y2="47131"/>
                        <a14:foregroundMark x1="64551" y1="51160" x2="64551" y2="51160"/>
                        <a14:foregroundMark x1="66309" y1="53846" x2="66309" y2="53846"/>
                        <a14:foregroundMark x1="69824" y1="60317" x2="69824" y2="60317"/>
                        <a14:foregroundMark x1="47363" y1="64469" x2="47363" y2="64469"/>
                        <a14:foregroundMark x1="44531" y1="69231" x2="44531" y2="69231"/>
                        <a14:foregroundMark x1="42285" y1="73382" x2="42285" y2="73382"/>
                        <a14:foregroundMark x1="50488" y1="70208" x2="50488" y2="70208"/>
                        <a14:foregroundMark x1="53613" y1="77656" x2="53613" y2="77656"/>
                        <a14:foregroundMark x1="58105" y1="85592" x2="58105" y2="85592"/>
                        <a14:foregroundMark x1="63574" y1="80830" x2="63574" y2="80830"/>
                        <a14:foregroundMark x1="60645" y1="74603" x2="60645" y2="74603"/>
                        <a14:foregroundMark x1="48242" y1="57753" x2="48242" y2="57753"/>
                        <a14:foregroundMark x1="39941" y1="39072" x2="39941" y2="39072"/>
                        <a14:foregroundMark x1="37012" y1="20269" x2="36523" y2="74847"/>
                        <a14:foregroundMark x1="53516" y1="69475" x2="60059" y2="82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40944"/>
            <a:ext cx="628348" cy="5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커서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6" b="89988" l="25977" r="80176">
                        <a14:foregroundMark x1="47852" y1="28694" x2="47852" y2="28694"/>
                        <a14:foregroundMark x1="48438" y1="30403" x2="48438" y2="30403"/>
                        <a14:foregroundMark x1="50684" y1="33700" x2="50684" y2="33700"/>
                        <a14:foregroundMark x1="43555" y1="25397" x2="43555" y2="25397"/>
                        <a14:foregroundMark x1="41895" y1="22711" x2="41895" y2="22711"/>
                        <a14:foregroundMark x1="53320" y1="37607" x2="53320" y2="37607"/>
                        <a14:foregroundMark x1="57813" y1="41758" x2="57813" y2="41758"/>
                        <a14:foregroundMark x1="61035" y1="47131" x2="61035" y2="47131"/>
                        <a14:foregroundMark x1="64551" y1="51160" x2="64551" y2="51160"/>
                        <a14:foregroundMark x1="66309" y1="53846" x2="66309" y2="53846"/>
                        <a14:foregroundMark x1="69824" y1="60317" x2="69824" y2="60317"/>
                        <a14:foregroundMark x1="47363" y1="64469" x2="47363" y2="64469"/>
                        <a14:foregroundMark x1="44531" y1="69231" x2="44531" y2="69231"/>
                        <a14:foregroundMark x1="42285" y1="73382" x2="42285" y2="73382"/>
                        <a14:foregroundMark x1="50488" y1="70208" x2="50488" y2="70208"/>
                        <a14:foregroundMark x1="53613" y1="77656" x2="53613" y2="77656"/>
                        <a14:foregroundMark x1="58105" y1="85592" x2="58105" y2="85592"/>
                        <a14:foregroundMark x1="63574" y1="80830" x2="63574" y2="80830"/>
                        <a14:foregroundMark x1="60645" y1="74603" x2="60645" y2="74603"/>
                        <a14:foregroundMark x1="48242" y1="57753" x2="48242" y2="57753"/>
                        <a14:foregroundMark x1="39941" y1="39072" x2="39941" y2="39072"/>
                        <a14:foregroundMark x1="37012" y1="20269" x2="36523" y2="74847"/>
                        <a14:foregroundMark x1="53516" y1="69475" x2="60059" y2="82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30" y="584814"/>
            <a:ext cx="628348" cy="5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48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(in JAVA)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지역 코드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JSON DATA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받아오기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3"/>
          <a:stretch/>
        </p:blipFill>
        <p:spPr bwMode="auto">
          <a:xfrm>
            <a:off x="1152344" y="1460780"/>
            <a:ext cx="7956160" cy="347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13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(in JAVA)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지역 코드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JSON DATA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파싱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6"/>
          <a:stretch/>
        </p:blipFill>
        <p:spPr bwMode="auto">
          <a:xfrm>
            <a:off x="1115616" y="1891136"/>
            <a:ext cx="7668344" cy="234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57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(in JAVA)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지역 코드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JSON DATA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파싱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6"/>
          <a:stretch/>
        </p:blipFill>
        <p:spPr bwMode="auto">
          <a:xfrm>
            <a:off x="1115616" y="1891136"/>
            <a:ext cx="7668344" cy="234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4" b="5776"/>
          <a:stretch/>
        </p:blipFill>
        <p:spPr bwMode="auto">
          <a:xfrm>
            <a:off x="1163475" y="1419622"/>
            <a:ext cx="7224949" cy="351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13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(HTML)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홈 화면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0538"/>
            <a:ext cx="10952951" cy="513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439963" y="4376305"/>
            <a:ext cx="280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city_info.html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39" y="1226831"/>
            <a:ext cx="5569990" cy="314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2339752" y="987574"/>
            <a:ext cx="1152128" cy="58238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9556"/>
            <a:ext cx="3674952" cy="4193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6968" y="2247714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615241" y="1961915"/>
            <a:ext cx="0" cy="1219671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1907" y="1491630"/>
            <a:ext cx="534466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개요 및 목표</a:t>
            </a: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 </a:t>
            </a:r>
            <a:r>
              <a:rPr lang="en-US" altLang="ko-KR" sz="2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openAPI</a:t>
            </a:r>
            <a:endParaRPr lang="en-US" altLang="ko-KR" sz="2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및 사용 방법</a:t>
            </a: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문제 발생 및 해결 방법</a:t>
            </a: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5023124"/>
            <a:ext cx="10015557" cy="12382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0538"/>
            <a:ext cx="10015557" cy="12382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(HTML)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홈 화면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0538"/>
            <a:ext cx="10952951" cy="513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H="1">
            <a:off x="1475656" y="199568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9963" y="4376305"/>
            <a:ext cx="280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city_info.html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31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(in JAVA)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기차역 코드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JSON DATA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받아오기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(Input 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지역 코드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9622"/>
            <a:ext cx="752104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flipH="1">
            <a:off x="4211960" y="221171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40438" y="1980877"/>
            <a:ext cx="506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서울지역 </a:t>
            </a:r>
            <a:r>
              <a:rPr lang="en-US" altLang="ko-KR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11</a:t>
            </a:r>
            <a:endParaRPr lang="ko-KR" altLang="en-US" sz="24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4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(in JAVA)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기차역 코드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JSON DATA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파싱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" r="2245"/>
          <a:stretch/>
        </p:blipFill>
        <p:spPr bwMode="auto">
          <a:xfrm>
            <a:off x="1073340" y="1841764"/>
            <a:ext cx="7653608" cy="231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"/>
          <a:stretch/>
        </p:blipFill>
        <p:spPr bwMode="auto">
          <a:xfrm>
            <a:off x="1148564" y="1563638"/>
            <a:ext cx="795994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3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(HTML)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홈 화면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"/>
            <a:ext cx="6851398" cy="532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860032" y="4376305"/>
            <a:ext cx="338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stationBusan.html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9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(HTML)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홈 화면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68" y="-1910"/>
            <a:ext cx="90582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860032" y="4376305"/>
            <a:ext cx="338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stationDaegu.html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22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(HTML)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홈 화면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84" y="-28150"/>
            <a:ext cx="919162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535996" y="4376305"/>
            <a:ext cx="393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stationDaejeon.html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85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(HTML)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홈 화면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36" y="-10108"/>
            <a:ext cx="9429738" cy="467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860032" y="4376305"/>
            <a:ext cx="338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station_info.html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7" name="Picture 4" descr="커서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6" b="89988" l="25977" r="80176">
                        <a14:foregroundMark x1="47852" y1="28694" x2="47852" y2="28694"/>
                        <a14:foregroundMark x1="48438" y1="30403" x2="48438" y2="30403"/>
                        <a14:foregroundMark x1="50684" y1="33700" x2="50684" y2="33700"/>
                        <a14:foregroundMark x1="43555" y1="25397" x2="43555" y2="25397"/>
                        <a14:foregroundMark x1="41895" y1="22711" x2="41895" y2="22711"/>
                        <a14:foregroundMark x1="53320" y1="37607" x2="53320" y2="37607"/>
                        <a14:foregroundMark x1="57813" y1="41758" x2="57813" y2="41758"/>
                        <a14:foregroundMark x1="61035" y1="47131" x2="61035" y2="47131"/>
                        <a14:foregroundMark x1="64551" y1="51160" x2="64551" y2="51160"/>
                        <a14:foregroundMark x1="66309" y1="53846" x2="66309" y2="53846"/>
                        <a14:foregroundMark x1="69824" y1="60317" x2="69824" y2="60317"/>
                        <a14:foregroundMark x1="47363" y1="64469" x2="47363" y2="64469"/>
                        <a14:foregroundMark x1="44531" y1="69231" x2="44531" y2="69231"/>
                        <a14:foregroundMark x1="42285" y1="73382" x2="42285" y2="73382"/>
                        <a14:foregroundMark x1="50488" y1="70208" x2="50488" y2="70208"/>
                        <a14:foregroundMark x1="53613" y1="77656" x2="53613" y2="77656"/>
                        <a14:foregroundMark x1="58105" y1="85592" x2="58105" y2="85592"/>
                        <a14:foregroundMark x1="63574" y1="80830" x2="63574" y2="80830"/>
                        <a14:foregroundMark x1="60645" y1="74603" x2="60645" y2="74603"/>
                        <a14:foregroundMark x1="48242" y1="57753" x2="48242" y2="57753"/>
                        <a14:foregroundMark x1="39941" y1="39072" x2="39941" y2="39072"/>
                        <a14:foregroundMark x1="37012" y1="20269" x2="36523" y2="74847"/>
                        <a14:foregroundMark x1="53516" y1="69475" x2="60059" y2="82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38" y="923575"/>
            <a:ext cx="628348" cy="5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0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(HTML)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홈 화면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0"/>
          <a:stretch/>
        </p:blipFill>
        <p:spPr bwMode="auto">
          <a:xfrm>
            <a:off x="-36512" y="-20538"/>
            <a:ext cx="872603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4376305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index.html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2" name="Picture 4" descr="커서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6" b="89988" l="25977" r="80176">
                        <a14:foregroundMark x1="47852" y1="28694" x2="47852" y2="28694"/>
                        <a14:foregroundMark x1="48438" y1="30403" x2="48438" y2="30403"/>
                        <a14:foregroundMark x1="50684" y1="33700" x2="50684" y2="33700"/>
                        <a14:foregroundMark x1="43555" y1="25397" x2="43555" y2="25397"/>
                        <a14:foregroundMark x1="41895" y1="22711" x2="41895" y2="22711"/>
                        <a14:foregroundMark x1="53320" y1="37607" x2="53320" y2="37607"/>
                        <a14:foregroundMark x1="57813" y1="41758" x2="57813" y2="41758"/>
                        <a14:foregroundMark x1="61035" y1="47131" x2="61035" y2="47131"/>
                        <a14:foregroundMark x1="64551" y1="51160" x2="64551" y2="51160"/>
                        <a14:foregroundMark x1="66309" y1="53846" x2="66309" y2="53846"/>
                        <a14:foregroundMark x1="69824" y1="60317" x2="69824" y2="60317"/>
                        <a14:foregroundMark x1="47363" y1="64469" x2="47363" y2="64469"/>
                        <a14:foregroundMark x1="44531" y1="69231" x2="44531" y2="69231"/>
                        <a14:foregroundMark x1="42285" y1="73382" x2="42285" y2="73382"/>
                        <a14:foregroundMark x1="50488" y1="70208" x2="50488" y2="70208"/>
                        <a14:foregroundMark x1="53613" y1="77656" x2="53613" y2="77656"/>
                        <a14:foregroundMark x1="58105" y1="85592" x2="58105" y2="85592"/>
                        <a14:foregroundMark x1="63574" y1="80830" x2="63574" y2="80830"/>
                        <a14:foregroundMark x1="60645" y1="74603" x2="60645" y2="74603"/>
                        <a14:foregroundMark x1="48242" y1="57753" x2="48242" y2="57753"/>
                        <a14:foregroundMark x1="39941" y1="39072" x2="39941" y2="39072"/>
                        <a14:foregroundMark x1="37012" y1="20269" x2="36523" y2="74847"/>
                        <a14:foregroundMark x1="53516" y1="69475" x2="60059" y2="82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4" y="576310"/>
            <a:ext cx="628348" cy="5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4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(JAVA)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열차 정보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JSON DATA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받아오기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(Input :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출발역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도착역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출발시간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)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23768"/>
            <a:ext cx="6357772" cy="279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H="1">
            <a:off x="5580112" y="293127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92566" y="2700443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서울 </a:t>
            </a:r>
            <a:r>
              <a:rPr lang="en-US" altLang="ko-KR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NAT010000</a:t>
            </a:r>
            <a:endParaRPr lang="ko-KR" altLang="en-US" sz="24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5580112" y="3522663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92566" y="3291830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대전 </a:t>
            </a:r>
            <a:r>
              <a:rPr lang="en-US" altLang="ko-KR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NAT011668</a:t>
            </a:r>
            <a:endParaRPr lang="ko-KR" altLang="en-US" sz="24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5580112" y="4098727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92566" y="386789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20170202</a:t>
            </a:r>
            <a:endParaRPr lang="ko-KR" altLang="en-US" sz="24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9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(JAVA)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기차역 코드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JSON DATA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파싱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5104"/>
            <a:ext cx="8137329" cy="271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858"/>
          <a:stretch/>
        </p:blipFill>
        <p:spPr bwMode="auto">
          <a:xfrm>
            <a:off x="1241032" y="1563638"/>
            <a:ext cx="700337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0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197802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개요 및 목표</a:t>
            </a:r>
            <a:endParaRPr lang="en-US" altLang="ko-KR" sz="4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32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 상태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(HTML)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987574"/>
            <a:ext cx="684076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홈 화면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0032" y="4376305"/>
            <a:ext cx="338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stationSeoul.html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76966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1547664" y="951571"/>
            <a:ext cx="576064" cy="5092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12432" y="4528705"/>
            <a:ext cx="338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traintime.html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89" y="1329612"/>
            <a:ext cx="67722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6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 방법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" y="1329612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52" y="13638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060137373"/>
              </p:ext>
            </p:extLst>
          </p:nvPr>
        </p:nvGraphicFramePr>
        <p:xfrm>
          <a:off x="1475656" y="1174854"/>
          <a:ext cx="6840760" cy="3859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직사각형 1"/>
          <p:cNvSpPr/>
          <p:nvPr/>
        </p:nvSpPr>
        <p:spPr>
          <a:xfrm>
            <a:off x="7236296" y="3489982"/>
            <a:ext cx="936104" cy="3779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html</a:t>
            </a:r>
            <a:endParaRPr lang="ko-KR" altLang="en-US" sz="24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36296" y="1275736"/>
            <a:ext cx="936104" cy="3779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html</a:t>
            </a:r>
            <a:endParaRPr lang="ko-KR" altLang="en-US" sz="24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36296" y="2769902"/>
            <a:ext cx="936104" cy="3779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java</a:t>
            </a:r>
            <a:endParaRPr lang="ko-KR" altLang="en-US" sz="24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36296" y="1995686"/>
            <a:ext cx="936104" cy="3779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html</a:t>
            </a:r>
            <a:endParaRPr lang="ko-KR" altLang="en-US" sz="24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36296" y="4227934"/>
            <a:ext cx="936104" cy="3779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html</a:t>
            </a:r>
            <a:endParaRPr lang="ko-KR" altLang="en-US" sz="24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1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156252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문제 발생 </a:t>
            </a:r>
            <a:r>
              <a:rPr lang="ko-KR" altLang="en-US" sz="3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및 </a:t>
            </a:r>
            <a:r>
              <a:rPr lang="ko-KR" altLang="en-US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해결 방법</a:t>
            </a:r>
            <a:endParaRPr lang="en-US" altLang="ko-KR" sz="4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6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문제 발생 및 해결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" y="1653648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552" y="1687904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43608" y="1059582"/>
            <a:ext cx="7704856" cy="2940974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Java script </a:t>
            </a:r>
            <a:r>
              <a:rPr lang="ko-KR" altLang="en-US" dirty="0"/>
              <a:t>단에서 </a:t>
            </a:r>
            <a:r>
              <a:rPr lang="en-US" altLang="ko-KR" dirty="0" smtClean="0"/>
              <a:t>HTTP request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장소 검색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활용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개발계획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外</a:t>
            </a:r>
            <a:r>
              <a:rPr lang="en-US" altLang="ko-KR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696" y="235572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-&gt; Java</a:t>
            </a:r>
            <a:r>
              <a:rPr lang="ko-KR" altLang="en-US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로 </a:t>
            </a:r>
            <a:r>
              <a:rPr lang="en-US" altLang="ko-KR" sz="2400" dirty="0" err="1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json</a:t>
            </a:r>
            <a:r>
              <a:rPr lang="en-US" altLang="ko-KR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데이터를 받아와서 </a:t>
            </a:r>
            <a:r>
              <a:rPr lang="en-US" altLang="ko-KR" sz="2400" dirty="0" err="1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javascript</a:t>
            </a:r>
            <a:r>
              <a:rPr lang="ko-KR" altLang="en-US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에 추가</a:t>
            </a:r>
            <a:endParaRPr lang="ko-KR" altLang="en-US" sz="24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35696" y="422793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-&gt; </a:t>
            </a:r>
            <a:r>
              <a:rPr lang="ko-KR" altLang="en-US" sz="2400" dirty="0" err="1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마커를</a:t>
            </a:r>
            <a:r>
              <a:rPr lang="ko-KR" altLang="en-US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추가하고 싶은 도시의 좌표를 미리 </a:t>
            </a:r>
            <a:r>
              <a:rPr lang="ko-KR" altLang="en-US" sz="2400" dirty="0" err="1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검색후</a:t>
            </a:r>
            <a:r>
              <a:rPr lang="ko-KR" altLang="en-US" sz="24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입력</a:t>
            </a:r>
            <a:endParaRPr lang="ko-KR" altLang="en-US" sz="24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33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732" y="1572131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감사합니다</a:t>
            </a:r>
            <a:r>
              <a:rPr lang="en-US" altLang="ko-KR" sz="6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9692" y="2931790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웹 및 서버 프로그래밍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r>
              <a:rPr lang="ko-KR" altLang="en-US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김일곤 교수님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r>
              <a: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IT</a:t>
            </a:r>
            <a:r>
              <a:rPr lang="ko-KR" altLang="en-US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대학 컴퓨터학부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r>
              <a: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2014105102 </a:t>
            </a:r>
            <a:r>
              <a:rPr lang="ko-KR" altLang="en-US" sz="2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함효민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8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627534"/>
            <a:ext cx="3024336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62753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클라이언트 목표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41979"/>
            <a:ext cx="6042996" cy="32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97968" y="4227934"/>
            <a:ext cx="5670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티켓을 이용하여 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5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일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혹은 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7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일간의 기차여행을 하는 </a:t>
            </a:r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젊은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층들의 수가 점점 늘어나는 </a:t>
            </a:r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추세이다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ko-KR" altLang="en-US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" y="627535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553" y="661790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4282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" y="627535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53" y="661790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9592" y="627534"/>
            <a:ext cx="3024336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62753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클라이언트 목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표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AutoShape 4" descr="http://cdn.mirror.wiki/http:/blogfiles.naver.net/20150302_62/trainmaster1_1425223307914A3yz1_JPEG/_MG_2348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http://cdn.mirror.wiki/http:/blogfiles.naver.net/20150302_62/trainmaster1_1425223307914A3yz1_JPEG/_MG_2348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http://cdn.mirror.wiki/http:/blogfiles.naver.net/20150302_62/trainmaster1_1425223307914A3yz1_JPEG/_MG_2348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763688" y="4155926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그러나 기차역 간의 경로를 시각화하여 보여주거나 지도상에서 </a:t>
            </a:r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표현해줄 수 있는 적당한 웹 어플리케이션이 개발되지 않은 상태이다</a:t>
            </a:r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ko-KR" altLang="en-US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25" name="Picture 2" descr="C:\Users\shh\Desktop\캡처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22904" b="2285"/>
          <a:stretch/>
        </p:blipFill>
        <p:spPr bwMode="auto">
          <a:xfrm>
            <a:off x="866201" y="1105791"/>
            <a:ext cx="5158213" cy="300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shh\Desktop\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5" t="19982"/>
          <a:stretch/>
        </p:blipFill>
        <p:spPr bwMode="auto">
          <a:xfrm>
            <a:off x="4241706" y="980039"/>
            <a:ext cx="4707538" cy="283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" y="627535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53" y="661790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9592" y="627534"/>
            <a:ext cx="3024336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62753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클라이언트 개요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45632" y="1275606"/>
            <a:ext cx="5050904" cy="364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이름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내일로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기차여행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루트 메이커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주요기능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내일로 티켓을 이용하여 기차여행을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떠나는 여행객들이 여행지를 선택하고 경로를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정하는 데에 도움을 주고 그 루트를 지도 위에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표시해 시각화 시켜주는  웹 어플리케이션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8" name="AutoShape 4" descr="http://cdn.mirror.wiki/http:/blogfiles.naver.net/20150302_62/trainmaster1_1425223307914A3yz1_JPEG/_MG_2348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http://cdn.mirror.wiki/http:/blogfiles.naver.net/20150302_62/trainmaster1_1425223307914A3yz1_JPEG/_MG_2348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http://cdn.mirror.wiki/http:/blogfiles.naver.net/20150302_62/trainmaster1_1425223307914A3yz1_JPEG/_MG_2348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3" name="Picture 9" descr="C:\Users\shh\Desktop\_MG_234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5" t="6474" r="10203" b="10788"/>
          <a:stretch/>
        </p:blipFill>
        <p:spPr bwMode="auto">
          <a:xfrm>
            <a:off x="817240" y="1317926"/>
            <a:ext cx="3476728" cy="2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5616" y="4078969"/>
            <a:ext cx="759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 란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?</a:t>
            </a:r>
          </a:p>
          <a:p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KTX, </a:t>
            </a:r>
            <a:r>
              <a:rPr lang="ko-KR" altLang="en-US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전철을 제외한 우리나라의 열차를 </a:t>
            </a:r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기간 내에 무제한으로 </a:t>
            </a:r>
            <a:r>
              <a:rPr lang="ko-KR" altLang="en-US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이용할 수 있는 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“</a:t>
            </a:r>
            <a:r>
              <a:rPr lang="ko-KR" altLang="en-US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철도 자유이용패스</a:t>
            </a:r>
            <a:r>
              <a:rPr lang="en-US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”</a:t>
            </a:r>
            <a:endParaRPr lang="en-US" altLang="ko-KR" sz="16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197802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 </a:t>
            </a:r>
            <a:r>
              <a:rPr lang="en-US" altLang="ko-KR" sz="48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openAPI</a:t>
            </a:r>
            <a:endParaRPr lang="en-US" altLang="ko-KR" sz="4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59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3096344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 </a:t>
            </a:r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openAPI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235536"/>
            <a:ext cx="4432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이름 </a:t>
            </a:r>
            <a:r>
              <a:rPr lang="en-US" altLang="ko-KR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ko-KR" altLang="en-US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열차정보 서비스 </a:t>
            </a:r>
            <a:r>
              <a:rPr lang="en-US" altLang="ko-KR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en-US" altLang="ko-KR" sz="2000" dirty="0" err="1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TrainInfoService</a:t>
            </a:r>
            <a:r>
              <a:rPr lang="en-US" altLang="ko-KR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65522" y="1851670"/>
            <a:ext cx="6086797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열차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(KTX</a:t>
            </a:r>
            <a:r>
              <a:rPr lang="ko-KR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포함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의 시간표정보 </a:t>
            </a:r>
            <a:r>
              <a:rPr lang="ko-KR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조회</a:t>
            </a:r>
            <a:endParaRPr lang="en-US" altLang="ko-KR" sz="16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en-US" altLang="ko-KR" sz="7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데이터포맷 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en-US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JSON</a:t>
            </a:r>
            <a:endParaRPr lang="en-US" altLang="ko-KR" sz="16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en-US" altLang="ko-KR" sz="4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이용허락범위 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ko-KR" altLang="en-US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저작권표시</a:t>
            </a:r>
            <a:endParaRPr lang="en-US" altLang="ko-KR" sz="16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endParaRPr lang="en-US" altLang="ko-KR" sz="400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상세기능 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</a:p>
          <a:p>
            <a:r>
              <a:rPr lang="ko-KR" altLang="ko-KR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출</a:t>
            </a:r>
            <a:r>
              <a:rPr lang="en-US" altLang="ko-KR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/</a:t>
            </a:r>
            <a:r>
              <a:rPr lang="ko-KR" altLang="ko-KR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도착지기반열차정보 조회</a:t>
            </a:r>
            <a:r>
              <a:rPr lang="en-US" altLang="ko-KR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</a:p>
          <a:p>
            <a:r>
              <a:rPr lang="ko-KR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열차의 </a:t>
            </a:r>
            <a:r>
              <a:rPr lang="ko-KR" altLang="ko-KR" sz="1600" dirty="0" err="1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출발역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ko-KR" sz="1600" dirty="0" err="1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도착역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 </a:t>
            </a:r>
            <a:r>
              <a:rPr lang="ko-KR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정보를 조회하는 </a:t>
            </a:r>
            <a:r>
              <a:rPr lang="ko-KR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기능</a:t>
            </a:r>
            <a:r>
              <a:rPr lang="ko-KR" altLang="en-US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을 제공한다</a:t>
            </a:r>
            <a:r>
              <a:rPr lang="en-US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en-US" altLang="ko-KR" sz="16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차량종류 목록 조회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: </a:t>
            </a:r>
            <a:r>
              <a:rPr lang="ko-KR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열차종류의 목록을 </a:t>
            </a:r>
            <a:r>
              <a:rPr lang="ko-KR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조회한다</a:t>
            </a:r>
            <a:r>
              <a:rPr lang="en-US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en-US" altLang="ko-KR" sz="16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ko-KR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시</a:t>
            </a:r>
            <a:r>
              <a:rPr lang="en-US" altLang="ko-KR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/</a:t>
            </a:r>
            <a:r>
              <a:rPr lang="ko-KR" altLang="ko-KR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도별 기차역 목록조회</a:t>
            </a:r>
            <a:r>
              <a:rPr lang="en-US" altLang="ko-KR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ko-KR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시도별로 기차역의 목록을 </a:t>
            </a:r>
            <a:r>
              <a:rPr lang="ko-KR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조회한다</a:t>
            </a:r>
            <a:r>
              <a:rPr lang="en-US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en-US" altLang="ko-KR" sz="16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ko-KR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도시코드 목록 조회</a:t>
            </a:r>
            <a:r>
              <a:rPr lang="en-US" altLang="ko-KR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n-US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ko-KR" altLang="ko-KR" sz="16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도시코드의 목록을 </a:t>
            </a:r>
            <a:r>
              <a:rPr lang="ko-KR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조회한다</a:t>
            </a:r>
            <a:r>
              <a:rPr lang="en-US" altLang="ko-KR" sz="16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.</a:t>
            </a:r>
            <a:endParaRPr lang="ko-KR" altLang="en-US" sz="16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 flipH="1">
            <a:off x="5868144" y="3003798"/>
            <a:ext cx="2088232" cy="36439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사용한 기능</a:t>
            </a:r>
            <a:endParaRPr lang="ko-KR" altLang="en-US" sz="2000" dirty="0">
              <a:solidFill>
                <a:srgbClr val="FF0000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1059582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" y="971321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52" y="100557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24" name="오른쪽 화살표 23"/>
          <p:cNvSpPr/>
          <p:nvPr/>
        </p:nvSpPr>
        <p:spPr>
          <a:xfrm flipH="1">
            <a:off x="6372200" y="3718417"/>
            <a:ext cx="1800200" cy="36439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사용한 기능</a:t>
            </a:r>
            <a:endParaRPr lang="ko-KR" altLang="en-US" sz="2000" dirty="0">
              <a:solidFill>
                <a:srgbClr val="FF0000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 flipH="1">
            <a:off x="5796136" y="4190915"/>
            <a:ext cx="2088232" cy="36439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사용한 기능</a:t>
            </a:r>
            <a:endParaRPr lang="ko-KR" altLang="en-US" sz="2000" dirty="0">
              <a:solidFill>
                <a:srgbClr val="FF0000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3096344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 </a:t>
            </a:r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openAPI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5928" y="1266314"/>
            <a:ext cx="362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이름 </a:t>
            </a:r>
            <a:r>
              <a:rPr lang="en-US" altLang="ko-KR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  <a:r>
              <a:rPr lang="ko-KR" altLang="en-US" sz="2000" dirty="0" err="1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구글</a:t>
            </a:r>
            <a:r>
              <a:rPr lang="ko-KR" altLang="en-US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지도 </a:t>
            </a:r>
            <a:r>
              <a:rPr lang="en-US" altLang="ko-KR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API</a:t>
            </a:r>
            <a:r>
              <a:rPr lang="ko-KR" altLang="en-US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n-US" altLang="ko-KR" sz="2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(Google Map)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03648" y="185000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HTTP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서비스를 통해서 </a:t>
            </a:r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지도를 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표현해주는 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API</a:t>
            </a:r>
          </a:p>
          <a:p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데이터포맷 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XML , JSON</a:t>
            </a:r>
          </a:p>
          <a:p>
            <a:endParaRPr lang="en-US" altLang="ko-KR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상세기능 </a:t>
            </a:r>
            <a:r>
              <a: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: 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마커가</a:t>
            </a:r>
            <a:r>
              <a:rPr lang="ko-KR" altLang="en-US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포함된 지도 생성</a:t>
            </a:r>
            <a:endParaRPr lang="en-US" altLang="ko-KR" dirty="0">
              <a:solidFill>
                <a:srgbClr val="FF0000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데이터 시각화</a:t>
            </a:r>
            <a:endParaRPr lang="en-US" altLang="ko-KR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dirty="0" err="1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마커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클러스터 생성 </a:t>
            </a:r>
            <a:endParaRPr lang="en-US" altLang="ko-KR" dirty="0" smtClean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장소 검색</a:t>
            </a:r>
            <a:endParaRPr lang="en-US" altLang="ko-KR" dirty="0">
              <a:solidFill>
                <a:srgbClr val="FF0000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48" y="1048603"/>
            <a:ext cx="36576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오른쪽 화살표 16"/>
          <p:cNvSpPr/>
          <p:nvPr/>
        </p:nvSpPr>
        <p:spPr>
          <a:xfrm flipH="1">
            <a:off x="3851920" y="3224178"/>
            <a:ext cx="2088232" cy="36439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사용</a:t>
            </a:r>
            <a:r>
              <a:rPr lang="ko-KR" altLang="en-US" sz="2000" dirty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한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기능</a:t>
            </a:r>
            <a:endParaRPr lang="ko-KR" altLang="en-US" sz="2000" dirty="0">
              <a:solidFill>
                <a:srgbClr val="FF0000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059582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" y="971321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3552" y="100557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572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6843</TotalTime>
  <Words>973</Words>
  <Application>Microsoft Office PowerPoint</Application>
  <PresentationFormat>화면 슬라이드 쇼(16:9)</PresentationFormat>
  <Paragraphs>334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Arial</vt:lpstr>
      <vt:lpstr>맑은 고딕</vt:lpstr>
      <vt:lpstr>나눔고딕 ExtraBold</vt:lpstr>
      <vt:lpstr>Wingdings</vt:lpstr>
      <vt:lpstr>배달의민족 한나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shh</cp:lastModifiedBy>
  <cp:revision>300</cp:revision>
  <dcterms:created xsi:type="dcterms:W3CDTF">2013-09-05T09:43:46Z</dcterms:created>
  <dcterms:modified xsi:type="dcterms:W3CDTF">2017-04-24T02:11:47Z</dcterms:modified>
</cp:coreProperties>
</file>