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5" r:id="rId9"/>
    <p:sldId id="262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925" y="6494463"/>
            <a:ext cx="1465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55875" y="6494463"/>
            <a:ext cx="28956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316913" y="6494463"/>
            <a:ext cx="7747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3B7A46C-D414-49B2-AAC9-30BE16461BFA}" type="slidenum">
              <a:rPr kumimoji="0" lang="en-US" altLang="ja-JP" sz="1200">
                <a:solidFill>
                  <a:schemeClr val="bg1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0" lang="en-US" altLang="ja-JP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51500" y="6508750"/>
            <a:ext cx="2640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>
                <a:solidFill>
                  <a:schemeClr val="bg1"/>
                </a:solidFill>
                <a:latin typeface="+mn-lt"/>
                <a:ea typeface="+mn-ea"/>
              </a:rPr>
              <a:t>株式会社ビーブレイクシステムズ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971550" y="3284538"/>
            <a:ext cx="7197725" cy="0"/>
          </a:xfrm>
          <a:prstGeom prst="line">
            <a:avLst/>
          </a:prstGeom>
          <a:noFill/>
          <a:ln w="1270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pic>
        <p:nvPicPr>
          <p:cNvPr id="10" name="Picture 13" descr="C:\Documents and Settings\USER1\デスクトップ\128×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463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1741488" y="303213"/>
            <a:ext cx="7402512" cy="3175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2400">
              <a:latin typeface="+mn-lt"/>
              <a:ea typeface="+mn-ea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1741488" y="228600"/>
            <a:ext cx="7402512" cy="317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2400">
              <a:latin typeface="+mn-lt"/>
              <a:ea typeface="+mn-ea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96075" y="404813"/>
            <a:ext cx="2124075" cy="56165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23850" y="404813"/>
            <a:ext cx="6219825" cy="56165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404813"/>
            <a:ext cx="7067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23850" y="1412875"/>
            <a:ext cx="8496300" cy="0"/>
          </a:xfrm>
          <a:prstGeom prst="line">
            <a:avLst/>
          </a:prstGeom>
          <a:noFill/>
          <a:ln w="1270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651500" y="6508750"/>
            <a:ext cx="2640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>
                <a:solidFill>
                  <a:schemeClr val="bg1"/>
                </a:solidFill>
                <a:latin typeface="+mn-lt"/>
                <a:ea typeface="+mn-ea"/>
              </a:rPr>
              <a:t>株式会社ビーブレイクシステムズ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8316913" y="6494463"/>
            <a:ext cx="7747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31EC523-F883-47A8-A928-73C91CC499EE}" type="slidenum">
              <a:rPr kumimoji="0" lang="en-US" altLang="ja-JP" sz="1200">
                <a:solidFill>
                  <a:schemeClr val="bg1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0" lang="en-US" altLang="ja-JP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4925" y="6494463"/>
            <a:ext cx="14652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33" name="Picture 13" descr="C:\Documents and Settings\USER1\デスクトップ\128×7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463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Rectangle 14"/>
          <p:cNvSpPr>
            <a:spLocks noChangeArrowheads="1"/>
          </p:cNvSpPr>
          <p:nvPr/>
        </p:nvSpPr>
        <p:spPr bwMode="gray">
          <a:xfrm>
            <a:off x="1741488" y="303213"/>
            <a:ext cx="7402512" cy="3175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2400">
              <a:latin typeface="+mn-lt"/>
              <a:ea typeface="+mn-ea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gray">
          <a:xfrm>
            <a:off x="1741488" y="228600"/>
            <a:ext cx="7402512" cy="317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240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Tahoma" pitchFamily="34" charset="0"/>
        <a:buChar char="―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Tahoma" pitchFamily="34" charset="0"/>
        <a:buChar char="―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Tahoma" pitchFamily="34" charset="0"/>
        <a:buChar char="―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Tahoma" pitchFamily="34" charset="0"/>
        <a:buChar char="―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Tahoma" pitchFamily="34" charset="0"/>
        <a:buChar char="―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Tahoma" pitchFamily="34" charset="0"/>
        <a:buChar char="―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粒度の問題の解決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Component</a:t>
            </a:r>
            <a:r>
              <a:rPr kumimoji="1" lang="ja-JP" altLang="en-US" dirty="0" smtClean="0"/>
              <a:t>タグを使ってマッピングする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Hibernate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ORM</a:t>
            </a:r>
            <a:r>
              <a:rPr kumimoji="1" lang="ja-JP" altLang="en-US" dirty="0" smtClean="0"/>
              <a:t>の一つ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ORM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Relational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Mapping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オブジェクト指向と</a:t>
            </a:r>
            <a:r>
              <a:rPr kumimoji="1" lang="en-US" altLang="ja-JP" dirty="0" smtClean="0"/>
              <a:t>RDB</a:t>
            </a:r>
            <a:r>
              <a:rPr kumimoji="1" lang="ja-JP" altLang="en-US" dirty="0" smtClean="0"/>
              <a:t>の間のパラダイムミスマッチを補うツール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オブジェクトを自動的に</a:t>
            </a:r>
            <a:r>
              <a:rPr kumimoji="1" lang="en-US" altLang="ja-JP" dirty="0" smtClean="0"/>
              <a:t>RDB</a:t>
            </a:r>
            <a:r>
              <a:rPr kumimoji="1" lang="ja-JP" altLang="en-US" dirty="0" smtClean="0"/>
              <a:t>に永続化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保存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することができる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パラダイムミスマッチの例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粒度の問題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継承の問題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関連の問題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ja-JP" altLang="en-US" dirty="0" smtClean="0"/>
              <a:t>粒度の問題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コード上では複数の</a:t>
            </a:r>
            <a:r>
              <a:rPr lang="ja-JP" altLang="en-US" dirty="0" smtClean="0"/>
              <a:t>クラスから構成されるが、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テーブルは複数としたくない場合</a:t>
            </a:r>
            <a:r>
              <a:rPr lang="en-US" altLang="ja-JP" dirty="0" smtClean="0"/>
              <a:t>(join</a:t>
            </a:r>
            <a:r>
              <a:rPr lang="ja-JP" altLang="en-US" dirty="0" smtClean="0"/>
              <a:t>は重い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6516216" y="2924944"/>
            <a:ext cx="0" cy="2952328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8" name="Picture 4" descr="C:\Users\USER1.develop19\Desktop\HibernateInActionまとめ\UserAddressER図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501008"/>
            <a:ext cx="1371600" cy="1409700"/>
          </a:xfrm>
          <a:prstGeom prst="rect">
            <a:avLst/>
          </a:prstGeom>
          <a:noFill/>
        </p:spPr>
      </p:pic>
      <p:pic>
        <p:nvPicPr>
          <p:cNvPr id="1029" name="Picture 5" descr="C:\Users\USER1.develop19\Desktop\HibernateInActionまとめ\UserAddressクラス図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73016"/>
            <a:ext cx="5838825" cy="1609725"/>
          </a:xfrm>
          <a:prstGeom prst="rect">
            <a:avLst/>
          </a:prstGeom>
          <a:noFill/>
        </p:spPr>
      </p:pic>
      <p:sp>
        <p:nvSpPr>
          <p:cNvPr id="12" name="テキスト ボックス 11"/>
          <p:cNvSpPr txBox="1"/>
          <p:nvPr/>
        </p:nvSpPr>
        <p:spPr>
          <a:xfrm>
            <a:off x="683568" y="3212976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J</a:t>
            </a:r>
            <a:r>
              <a:rPr lang="en-US" altLang="ja-JP" dirty="0" smtClean="0"/>
              <a:t>ava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4248" y="314096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DB(1</a:t>
            </a:r>
            <a:r>
              <a:rPr kumimoji="1" lang="ja-JP" altLang="en-US" dirty="0" smtClean="0"/>
              <a:t>テーブル</a:t>
            </a:r>
            <a:r>
              <a:rPr kumimoji="1" lang="en-US" altLang="ja-JP" dirty="0" smtClean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継承</a:t>
            </a:r>
            <a:r>
              <a:rPr lang="ja-JP" altLang="en-US" dirty="0" smtClean="0"/>
              <a:t>の問題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請求方法がクレジットカードと銀行振込の二種類ある場合</a:t>
            </a:r>
            <a:endParaRPr lang="en-US" altLang="ja-JP" dirty="0" smtClean="0"/>
          </a:p>
        </p:txBody>
      </p:sp>
      <p:pic>
        <p:nvPicPr>
          <p:cNvPr id="2051" name="Picture 3" descr="C:\Users\USER1.develop19\Desktop\HibernateInActionまとめ\継承の問題ER図・1テーブル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780928"/>
            <a:ext cx="1171575" cy="1533525"/>
          </a:xfrm>
          <a:prstGeom prst="rect">
            <a:avLst/>
          </a:prstGeom>
          <a:noFill/>
        </p:spPr>
      </p:pic>
      <p:pic>
        <p:nvPicPr>
          <p:cNvPr id="2052" name="Picture 4" descr="C:\Users\USER1.develop19\Desktop\HibernateInActionまとめ\継承の問題ER図・クラス毎のテーブル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365104"/>
            <a:ext cx="3038475" cy="2085975"/>
          </a:xfrm>
          <a:prstGeom prst="rect">
            <a:avLst/>
          </a:prstGeom>
          <a:noFill/>
        </p:spPr>
      </p:pic>
      <p:pic>
        <p:nvPicPr>
          <p:cNvPr id="2054" name="Picture 6" descr="C:\Users\USER1.develop19\Desktop\HibernateInActionまとめ\継承の問題クラス図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56992"/>
            <a:ext cx="4219575" cy="2733675"/>
          </a:xfrm>
          <a:prstGeom prst="rect">
            <a:avLst/>
          </a:prstGeom>
          <a:noFill/>
        </p:spPr>
      </p:pic>
      <p:sp>
        <p:nvSpPr>
          <p:cNvPr id="9" name="テキスト ボックス 8"/>
          <p:cNvSpPr txBox="1"/>
          <p:nvPr/>
        </p:nvSpPr>
        <p:spPr>
          <a:xfrm>
            <a:off x="683568" y="2924944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J</a:t>
            </a:r>
            <a:r>
              <a:rPr lang="en-US" altLang="ja-JP" dirty="0" smtClean="0"/>
              <a:t>ava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34888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DB(1</a:t>
            </a:r>
            <a:r>
              <a:rPr kumimoji="1" lang="ja-JP" altLang="en-US" dirty="0" smtClean="0"/>
              <a:t>テーブル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429309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DB(</a:t>
            </a:r>
            <a:r>
              <a:rPr kumimoji="1" lang="ja-JP" altLang="en-US" dirty="0" smtClean="0"/>
              <a:t>クラス毎のテーブル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4932040" y="2420888"/>
            <a:ext cx="0" cy="3816424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関連の問題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多対</a:t>
            </a:r>
            <a:r>
              <a:rPr lang="ja-JP" altLang="en-US" dirty="0" smtClean="0"/>
              <a:t>多関連のマッピング</a:t>
            </a:r>
            <a:endParaRPr kumimoji="1" lang="ja-JP" altLang="en-US" dirty="0"/>
          </a:p>
        </p:txBody>
      </p:sp>
      <p:pic>
        <p:nvPicPr>
          <p:cNvPr id="3075" name="Picture 3" descr="C:\Users\USER1.develop19\Desktop\HibernateInActionまとめ\関連の問題ER図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5" y="3284984"/>
            <a:ext cx="4410075" cy="1562100"/>
          </a:xfrm>
          <a:prstGeom prst="rect">
            <a:avLst/>
          </a:prstGeom>
          <a:noFill/>
        </p:spPr>
      </p:pic>
      <p:pic>
        <p:nvPicPr>
          <p:cNvPr id="3076" name="Picture 4" descr="C:\Users\USER1.develop19\Desktop\HibernateInActionまとめ\関連の問題クラス図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3895725" cy="1495425"/>
          </a:xfrm>
          <a:prstGeom prst="rect">
            <a:avLst/>
          </a:prstGeom>
          <a:noFill/>
        </p:spPr>
      </p:pic>
      <p:cxnSp>
        <p:nvCxnSpPr>
          <p:cNvPr id="7" name="直線コネクタ 6"/>
          <p:cNvCxnSpPr/>
          <p:nvPr/>
        </p:nvCxnSpPr>
        <p:spPr bwMode="auto">
          <a:xfrm>
            <a:off x="4644008" y="2924944"/>
            <a:ext cx="0" cy="2952328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テキスト ボックス 7"/>
          <p:cNvSpPr txBox="1"/>
          <p:nvPr/>
        </p:nvSpPr>
        <p:spPr>
          <a:xfrm>
            <a:off x="683568" y="3212976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J</a:t>
            </a:r>
            <a:r>
              <a:rPr lang="en-US" altLang="ja-JP" dirty="0" smtClean="0"/>
              <a:t>ava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0072" y="2996952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DB(</a:t>
            </a:r>
            <a:r>
              <a:rPr kumimoji="1" lang="ja-JP" altLang="en-US" dirty="0" smtClean="0"/>
              <a:t>中間テーブルが必要</a:t>
            </a:r>
            <a:r>
              <a:rPr kumimoji="1" lang="en-US" altLang="ja-JP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Hibernate</a:t>
            </a:r>
            <a:r>
              <a:rPr kumimoji="1"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POJO</a:t>
            </a:r>
          </a:p>
          <a:p>
            <a:r>
              <a:rPr lang="en-US" altLang="ja-JP" dirty="0" err="1" smtClean="0"/>
              <a:t>Hbm</a:t>
            </a:r>
            <a:endParaRPr lang="en-US" altLang="ja-JP" dirty="0" smtClean="0"/>
          </a:p>
          <a:p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Hibernate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Session</a:t>
            </a:r>
            <a:r>
              <a:rPr kumimoji="1" lang="ja-JP" altLang="en-US" dirty="0" smtClean="0"/>
              <a:t>とか？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テンプレート">
  <a:themeElements>
    <a:clrScheme name="Office テーマ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テーマ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Office テーマ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BBreak</Template>
  <TotalTime>59</TotalTime>
  <Words>132</Words>
  <Application>Microsoft Office PowerPoint</Application>
  <PresentationFormat>画面に合わせる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PPTテンプレート</vt:lpstr>
      <vt:lpstr>スライド 1</vt:lpstr>
      <vt:lpstr>Hibernateとは</vt:lpstr>
      <vt:lpstr>ORMとは</vt:lpstr>
      <vt:lpstr>粒度の問題</vt:lpstr>
      <vt:lpstr>継承の問題</vt:lpstr>
      <vt:lpstr>関連の問題</vt:lpstr>
      <vt:lpstr>Hibernateの構成</vt:lpstr>
      <vt:lpstr>Hibernateの仕組み</vt:lpstr>
      <vt:lpstr>補足</vt:lpstr>
      <vt:lpstr>粒度の問題の解決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USER1</dc:creator>
  <cp:lastModifiedBy>USER1</cp:lastModifiedBy>
  <cp:revision>13</cp:revision>
  <dcterms:created xsi:type="dcterms:W3CDTF">2013-01-18T12:07:51Z</dcterms:created>
  <dcterms:modified xsi:type="dcterms:W3CDTF">2013-01-18T13:40:08Z</dcterms:modified>
</cp:coreProperties>
</file>