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89" r:id="rId2"/>
    <p:sldId id="271" r:id="rId3"/>
    <p:sldId id="313" r:id="rId4"/>
    <p:sldId id="314" r:id="rId5"/>
    <p:sldId id="257" r:id="rId6"/>
    <p:sldId id="263" r:id="rId7"/>
    <p:sldId id="274" r:id="rId8"/>
    <p:sldId id="291" r:id="rId9"/>
    <p:sldId id="312" r:id="rId10"/>
    <p:sldId id="309" r:id="rId11"/>
    <p:sldId id="310" r:id="rId12"/>
    <p:sldId id="311" r:id="rId13"/>
    <p:sldId id="315" r:id="rId14"/>
    <p:sldId id="307" r:id="rId15"/>
    <p:sldId id="30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ad57a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ad57a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39071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39071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d57a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d57a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ad57a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ad57a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9390716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9390716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5D8-57F3-4C66-A59C-16200893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EF57-B86E-4465-B6E6-AFBC446B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070B-E57B-4685-9291-6FB46FCC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780C-4828-4A6F-BC58-E66123F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AA24-BED1-4649-A672-A1A7C57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935A-C4E2-4E63-A85E-12C3EDC7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3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uke-programming-web/home/welcome" TargetMode="External"/><Relationship Id="rId7" Type="http://schemas.openxmlformats.org/officeDocument/2006/relationships/hyperlink" Target="https://developer.mozilla.org/en-US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ukelearntoprogram.com/course1/doc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codepen.i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94555-BDF3-409A-B462-93E54E1D6663}"/>
              </a:ext>
            </a:extLst>
          </p:cNvPr>
          <p:cNvSpPr/>
          <p:nvPr/>
        </p:nvSpPr>
        <p:spPr>
          <a:xfrm>
            <a:off x="422027" y="234866"/>
            <a:ext cx="8328005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Moradabad Institute Of Technology, Moradabad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99728-7437-4D52-B153-728954B5F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1" y="954453"/>
            <a:ext cx="1599701" cy="16651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58C916-F0C5-42B1-8D56-441285FD0716}"/>
              </a:ext>
            </a:extLst>
          </p:cNvPr>
          <p:cNvSpPr/>
          <p:nvPr/>
        </p:nvSpPr>
        <p:spPr>
          <a:xfrm>
            <a:off x="732352" y="2777491"/>
            <a:ext cx="7707357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:</a:t>
            </a:r>
            <a:r>
              <a:rPr lang="en-US" sz="33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Filters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DB1D2-3950-4627-A06C-57DD84B3F1E0}"/>
              </a:ext>
            </a:extLst>
          </p:cNvPr>
          <p:cNvSpPr/>
          <p:nvPr/>
        </p:nvSpPr>
        <p:spPr>
          <a:xfrm>
            <a:off x="358099" y="3413051"/>
            <a:ext cx="3110023" cy="13003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Bhatnagar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 year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2000820100156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C171C-4FCB-42B2-AD37-B9F89EA021E7}"/>
              </a:ext>
            </a:extLst>
          </p:cNvPr>
          <p:cNvSpPr/>
          <p:nvPr/>
        </p:nvSpPr>
        <p:spPr>
          <a:xfrm>
            <a:off x="5675879" y="3413051"/>
            <a:ext cx="3110023" cy="13003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20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</a:t>
            </a:r>
          </a:p>
          <a:p>
            <a:pPr algn="r"/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Prachi Gupta </a:t>
            </a:r>
          </a:p>
          <a:p>
            <a:pPr algn="r"/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Richa Saxena</a:t>
            </a:r>
          </a:p>
          <a:p>
            <a:pPr algn="r"/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F5503-0080-43F8-A9C6-369F916232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253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C35836-65F8-4978-B6FB-B7B104E7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52" y="0"/>
            <a:ext cx="596414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BAC36-BA8C-4B4E-9C20-492704FCFDA0}"/>
              </a:ext>
            </a:extLst>
          </p:cNvPr>
          <p:cNvSpPr txBox="1"/>
          <p:nvPr/>
        </p:nvSpPr>
        <p:spPr>
          <a:xfrm>
            <a:off x="272265" y="2033141"/>
            <a:ext cx="2866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used in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15620-E41E-4153-949C-38F71EC03E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0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E6BECC2-A34A-4811-8BEC-4116B705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10" y="308867"/>
            <a:ext cx="6043096" cy="4525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92A2BC-75A6-4455-A1DD-5E99C617073B}"/>
              </a:ext>
            </a:extLst>
          </p:cNvPr>
          <p:cNvSpPr txBox="1"/>
          <p:nvPr/>
        </p:nvSpPr>
        <p:spPr>
          <a:xfrm>
            <a:off x="270372" y="2033141"/>
            <a:ext cx="2406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used in CSS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834A9-AE67-4999-B168-84B49676DA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440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3B1E210-A401-4541-9628-3B45B1D2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95" y="297951"/>
            <a:ext cx="4714534" cy="4630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DE9C77-C81D-45EB-8772-DE6E2BC02A8C}"/>
              </a:ext>
            </a:extLst>
          </p:cNvPr>
          <p:cNvSpPr txBox="1"/>
          <p:nvPr/>
        </p:nvSpPr>
        <p:spPr>
          <a:xfrm>
            <a:off x="369871" y="2079586"/>
            <a:ext cx="2866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used in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FE04A-3D6D-4C1E-8CA5-90DA1FD1F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288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B757-A8E3-4B9A-BD37-BB639802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62" y="30091"/>
            <a:ext cx="8520600" cy="5727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Webpage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80115E7-0BE4-446B-9755-661B2EA9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1" y="625093"/>
            <a:ext cx="3684496" cy="198617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96DF34A-4DFE-48B2-AC70-827A4533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87" y="625093"/>
            <a:ext cx="3684496" cy="198617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BFE9CF3-277F-401B-9AEA-695D4825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987" y="2978521"/>
            <a:ext cx="3684498" cy="198617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3DF697E-7CC7-4119-9252-61D0CE808E79}"/>
              </a:ext>
            </a:extLst>
          </p:cNvPr>
          <p:cNvSpPr/>
          <p:nvPr/>
        </p:nvSpPr>
        <p:spPr>
          <a:xfrm>
            <a:off x="4161691" y="1387011"/>
            <a:ext cx="636342" cy="3595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F2024D-8FDE-4CAC-9849-A0FB30383740}"/>
              </a:ext>
            </a:extLst>
          </p:cNvPr>
          <p:cNvSpPr/>
          <p:nvPr/>
        </p:nvSpPr>
        <p:spPr>
          <a:xfrm>
            <a:off x="6524090" y="2655870"/>
            <a:ext cx="405829" cy="3226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4B142-53A9-4FA2-A286-6F87B822DB4D}"/>
              </a:ext>
            </a:extLst>
          </p:cNvPr>
          <p:cNvSpPr txBox="1"/>
          <p:nvPr/>
        </p:nvSpPr>
        <p:spPr>
          <a:xfrm>
            <a:off x="539547" y="3069404"/>
            <a:ext cx="3405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Clicked on the ‘Choose Files’ Button &amp; upload the image named ‘Scene-4k.jpg’.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Arial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Clicked on the ‘Rainbow’ Button &amp; the rainbow filter is applied on the uploaded image.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7AF77-6E30-4F27-B263-5F05D7DD4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006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Google Shape;396;p64"/>
          <p:cNvSpPr txBox="1">
            <a:spLocks noGrp="1"/>
          </p:cNvSpPr>
          <p:nvPr>
            <p:ph type="body" idx="1"/>
          </p:nvPr>
        </p:nvSpPr>
        <p:spPr>
          <a:xfrm>
            <a:off x="457200" y="1063228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https://www.coursera.org/learn/duke-programming-web/home/welcome</a:t>
            </a:r>
            <a:endParaRPr lang="en" dirty="0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https://codepen.io/</a:t>
            </a:r>
            <a:endParaRPr lang="en-IN" dirty="0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</a:t>
            </a:r>
            <a:endParaRPr lang="en" dirty="0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https://www.dukelearntoprogram.com/course1/doc</a:t>
            </a:r>
            <a:endParaRPr dirty="0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https://developer.mozilla.org/en-US/docs</a:t>
            </a:r>
            <a:endParaRPr dirty="0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50D95-AD43-4086-A1A0-49C4BD4AE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0548-C28E-4C76-91C0-1CDA9462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34156"/>
            <a:ext cx="8520600" cy="875188"/>
          </a:xfrm>
        </p:spPr>
        <p:txBody>
          <a:bodyPr/>
          <a:lstStyle/>
          <a:p>
            <a:pPr algn="ctr"/>
            <a:r>
              <a:rPr lang="en-US" sz="4000" dirty="0"/>
              <a:t>THANK YOU!</a:t>
            </a:r>
            <a:endParaRPr lang="en-IN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988BB-C643-45D6-A6BF-79C0836C09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0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BB944C-3556-47A6-9947-498EC4808450}"/>
              </a:ext>
            </a:extLst>
          </p:cNvPr>
          <p:cNvSpPr/>
          <p:nvPr/>
        </p:nvSpPr>
        <p:spPr>
          <a:xfrm>
            <a:off x="4430614" y="2225502"/>
            <a:ext cx="28277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B9D2689-1183-499E-B350-3E224F56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57" y="143894"/>
            <a:ext cx="6149083" cy="994172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096961-9E6E-4DE9-A6DE-E63FE860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29046"/>
            <a:ext cx="7886700" cy="39895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</a:t>
            </a:r>
            <a:r>
              <a:rPr lang="en-US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Foundations with JavaScript, HTML and CSS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Training 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Duke University (Coursera)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: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September 2021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Date :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September 2021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: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week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Obtained :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91.42 %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A120F-5E8D-4797-9A18-64E8E67F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935A-C4E2-4E63-A85E-12C3EDC7A16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1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4249C-30C2-4D45-82BD-80EDD11001F9}"/>
              </a:ext>
            </a:extLst>
          </p:cNvPr>
          <p:cNvSpPr txBox="1"/>
          <p:nvPr/>
        </p:nvSpPr>
        <p:spPr>
          <a:xfrm>
            <a:off x="228600" y="1643081"/>
            <a:ext cx="2866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Completion Certificate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08557A-ECE2-4AB5-834E-FC38F252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62" y="0"/>
            <a:ext cx="6667500" cy="5143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281FE-161A-4D10-AEE4-6CC45F739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8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FA0DC2-AC12-4754-A5C2-548839EA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818"/>
            <a:ext cx="9144000" cy="4580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DB2B7-2B68-4DAD-B219-136759506C8E}"/>
              </a:ext>
            </a:extLst>
          </p:cNvPr>
          <p:cNvSpPr txBox="1"/>
          <p:nvPr/>
        </p:nvSpPr>
        <p:spPr>
          <a:xfrm>
            <a:off x="1428107" y="-20957"/>
            <a:ext cx="628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67EDCC-CE22-4297-9793-C2436515A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0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used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document structure and content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solidFill>
                  <a:srgbClr val="6D9E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is visual aspect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solidFill>
                  <a:srgbClr val="93C4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interactivity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936625"/>
            <a:ext cx="38100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00" y="2860675"/>
            <a:ext cx="1309800" cy="1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2500" y="2860675"/>
            <a:ext cx="1309800" cy="1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2700" y="2860675"/>
            <a:ext cx="1309800" cy="1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E7C0EA-FD41-40FD-97C5-EDDA6E78BE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20125" y="163250"/>
            <a:ext cx="64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50150" y="909600"/>
            <a:ext cx="8036304" cy="373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means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anguage.</a:t>
            </a:r>
            <a:endParaRPr dirty="0">
              <a:solidFill>
                <a:srgbClr val="B7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 allow us to construct the visible part of a website. </a:t>
            </a:r>
            <a:endParaRPr dirty="0">
              <a:solidFill>
                <a:srgbClr val="B7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is </a:t>
            </a:r>
            <a:r>
              <a:rPr lang="e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" b="1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language, it’s a markup language, which means its purpose is to give structure to the content of the website.</a:t>
            </a:r>
            <a:endParaRPr dirty="0">
              <a:solidFill>
                <a:srgbClr val="B7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series of nested tags that contain all the website information (like texts, images and videos).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 defines the page structure.</a:t>
            </a:r>
            <a:endParaRPr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F4582-6FD7-4FFF-930E-529D0C56D1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ascading 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tyle 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specify how to present (render) the document info stored in the HTML.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controls all the aspects of the visualization and some other features: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F1C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content, background, borders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F1C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interior margin, exterior margin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F1C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where to put it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F1C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width, height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9F636-4228-4768-ADEE-88D994DC3E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programming language, </a:t>
            </a:r>
            <a:r>
              <a:rPr lang="en" dirty="0">
                <a:solidFill>
                  <a:srgbClr val="D9EA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start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dirty="0">
                <a:solidFill>
                  <a:srgbClr val="EA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master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give some </a:t>
            </a:r>
            <a:r>
              <a:rPr lang="en" dirty="0">
                <a:solidFill>
                  <a:srgbClr val="FFE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elements on the web.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similar to C or Java but with no types.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what the each click by the user could do on the webpage. This can be done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making(defining) different functions &amp; codes in JavaScript.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even send or retrieve information from the internet to update the content of the web.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FBA81-EB2F-4F43-AB60-F76B87AAD5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D7BA-53FC-4572-9632-1E13E187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963941" cy="5727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7690-686B-4CD6-A379-35BE4E0F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3999900" cy="3465759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project title, 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Filters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suggests the project is all about a webpage with which user can apply different fun filters on the images upload by the user(client).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is made on front-end web technologies –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&amp; JavaScript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thanks to Duke University as they have provided the JavaScript file that contains the code which is used as a kind of library file in the project.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4B921-18DA-4FCD-89C6-CF58466AED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583912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can be used to apply the different filters on the image which the user can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needed).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downloaded image is of the same resolution as the uploaded (original) image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 there is </a:t>
            </a:r>
            <a:r>
              <a:rPr lang="en-I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loss </a:t>
            </a:r>
            <a:r>
              <a:rPr lang="en-IN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quality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output images during the whole process.</a:t>
            </a: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now no more required to download any third-party software which might breach the </a:t>
            </a:r>
            <a:r>
              <a:rPr lang="en-I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privacy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could the access to the user’s personal images.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700B3-9936-4CEC-A984-358AB78C0CF7}"/>
              </a:ext>
            </a:extLst>
          </p:cNvPr>
          <p:cNvSpPr txBox="1">
            <a:spLocks/>
          </p:cNvSpPr>
          <p:nvPr/>
        </p:nvSpPr>
        <p:spPr>
          <a:xfrm>
            <a:off x="4868360" y="445025"/>
            <a:ext cx="41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0E14-9C88-4377-A2EE-139E8298C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4110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618</Words>
  <Application>Microsoft Office PowerPoint</Application>
  <PresentationFormat>On-screen Show (16:9)</PresentationFormat>
  <Paragraphs>92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Simple Dark</vt:lpstr>
      <vt:lpstr>PowerPoint Presentation</vt:lpstr>
      <vt:lpstr>Training Details</vt:lpstr>
      <vt:lpstr>PowerPoint Presentation</vt:lpstr>
      <vt:lpstr>PowerPoint Presentation</vt:lpstr>
      <vt:lpstr>Web Technologies used</vt:lpstr>
      <vt:lpstr>HTML</vt:lpstr>
      <vt:lpstr>CSS</vt:lpstr>
      <vt:lpstr>Javascript</vt:lpstr>
      <vt:lpstr>About the Project</vt:lpstr>
      <vt:lpstr>PowerPoint Presentation</vt:lpstr>
      <vt:lpstr>PowerPoint Presentation</vt:lpstr>
      <vt:lpstr>PowerPoint Presentation</vt:lpstr>
      <vt:lpstr>Final Webpage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Yash Bhatnagar</dc:creator>
  <cp:lastModifiedBy>thedaydash@outlook.com</cp:lastModifiedBy>
  <cp:revision>44</cp:revision>
  <dcterms:modified xsi:type="dcterms:W3CDTF">2021-11-10T18:33:03Z</dcterms:modified>
</cp:coreProperties>
</file>