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316" r:id="rId3"/>
    <p:sldId id="257" r:id="rId4"/>
    <p:sldId id="259" r:id="rId5"/>
    <p:sldId id="265" r:id="rId6"/>
    <p:sldId id="312" r:id="rId7"/>
    <p:sldId id="318" r:id="rId8"/>
    <p:sldId id="315" r:id="rId9"/>
    <p:sldId id="263" r:id="rId10"/>
    <p:sldId id="307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 varScale="1">
        <p:scale>
          <a:sx n="94" d="100"/>
          <a:sy n="94" d="100"/>
        </p:scale>
        <p:origin x="14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JavaScript</c:v>
                </c:pt>
                <c:pt idx="1">
                  <c:v>MongoDB</c:v>
                </c:pt>
                <c:pt idx="2">
                  <c:v>CSS</c:v>
                </c:pt>
                <c:pt idx="3">
                  <c:v>HTML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8-429E-B784-066E8FC13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A6661-DBEE-476F-9976-90CDFCA705D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7E0A1-EA98-4069-A51B-494AD4B60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9390716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9390716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17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9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537E0C-640F-4D75-90ED-AF9808EA532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959FE51-6B58-4DB6-859A-3005890D9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ongodb.com/" TargetMode="External"/><Relationship Id="rId5" Type="http://schemas.openxmlformats.org/officeDocument/2006/relationships/hyperlink" Target="https://developer.mozilla.org/en-US/docs" TargetMode="External"/><Relationship Id="rId4" Type="http://schemas.openxmlformats.org/officeDocument/2006/relationships/hyperlink" Target="https://www.w3school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3505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DOODLE JUMP USING DBMS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JAVASCRIPT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TITLE:DODDLE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73" y="5728699"/>
            <a:ext cx="8305800" cy="1143000"/>
          </a:xfrm>
        </p:spPr>
        <p:txBody>
          <a:bodyPr numCol="2">
            <a:no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Bharadwaj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Amit  Saxena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 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Bhatnagar(2000820100156)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Saniya Malik(2000820100122)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Shubhangi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Rawat(2000820100133)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Satyam Singhal(2000820100125)</a:t>
            </a:r>
          </a:p>
        </p:txBody>
      </p:sp>
      <p:pic>
        <p:nvPicPr>
          <p:cNvPr id="6" name="Picture 5" descr="download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981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96" name="Google Shape;396;p64"/>
          <p:cNvSpPr txBox="1">
            <a:spLocks noGrp="1"/>
          </p:cNvSpPr>
          <p:nvPr>
            <p:ph type="body" idx="1"/>
          </p:nvPr>
        </p:nvSpPr>
        <p:spPr>
          <a:xfrm>
            <a:off x="457200" y="1920478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IN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https://www.cisco.com/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IN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https://codepen.io/</a:t>
            </a:r>
            <a:endParaRPr lang="en-IN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</a:t>
            </a:r>
            <a:endParaRPr lang="en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https://developer.mozilla.org/en-US/docs</a:t>
            </a:r>
            <a:endParaRPr lang="en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>
                <a:solidFill>
                  <a:srgbClr val="9FC5E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https://www.mongodb.com/</a:t>
            </a:r>
            <a:endParaRPr lang="en-IN"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rgbClr val="9FC5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50D95-AD43-4086-A1A0-49C4BD4AE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05688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FD7F-E570-33B9-3F27-E34AEA60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995E-86BA-17B8-E94E-4D277047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6029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Bhatnagar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Saniya Malik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Front-end(JavaScript) + DBMS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Satyam Singhal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Back-end(DBMS)</a:t>
            </a:r>
          </a:p>
          <a:p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Shubhangi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Rawat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Back-end(DBMS)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3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ABOUT DOODLE JUMP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Doodle Jump is a platformed video game developed and published by American studio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Lima Sky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Doodle Jump was renowned for its selling rate by App Store standards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Doodle Jump, the aim is to guide a four-legged creature called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"The Doodler"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a never-ending series of platforms without falling.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the playing field is connected with the right side.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can choose to move right or left or to stay.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95800"/>
            <a:ext cx="2743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>
              <a:buSzPct val="90000"/>
              <a:buFont typeface="Wingdings" panose="05000000000000000000" pitchFamily="2" charset="2"/>
              <a:buChar char="ü"/>
            </a:pPr>
            <a:r>
              <a:rPr lang="en-US" sz="2000" b="1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b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document-oriented NoSQL database used for high volume data storage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8672C4CD-77C1-1826-31CB-90102D18D435}"/>
              </a:ext>
            </a:extLst>
          </p:cNvPr>
          <p:cNvSpPr txBox="1">
            <a:spLocks/>
          </p:cNvSpPr>
          <p:nvPr/>
        </p:nvSpPr>
        <p:spPr>
          <a:xfrm>
            <a:off x="897467" y="2133600"/>
            <a:ext cx="7239000" cy="34290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>
              <a:spcBef>
                <a:spcPts val="1600"/>
              </a:spcBef>
              <a:buSzPts val="1800"/>
              <a:buFont typeface="Wingdings" panose="05000000000000000000" pitchFamily="2" charset="2"/>
              <a:buChar char=""/>
            </a:pPr>
            <a:r>
              <a:rPr lang="en-US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document structure and content</a:t>
            </a:r>
          </a:p>
          <a:p>
            <a:pPr marL="457200">
              <a:spcBef>
                <a:spcPts val="1600"/>
              </a:spcBef>
              <a:buSzPts val="1800"/>
              <a:buFont typeface="Wingdings" panose="05000000000000000000" pitchFamily="2" charset="2"/>
              <a:buChar char=""/>
            </a:pPr>
            <a:r>
              <a:rPr lang="en-US" sz="2000" dirty="0">
                <a:solidFill>
                  <a:srgbClr val="6D9E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is visual aspect</a:t>
            </a:r>
          </a:p>
          <a:p>
            <a:pPr marL="457200">
              <a:spcBef>
                <a:spcPts val="1600"/>
              </a:spcBef>
              <a:buSzPts val="18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3C4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TECH USED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28722365"/>
              </p:ext>
            </p:extLst>
          </p:nvPr>
        </p:nvGraphicFramePr>
        <p:xfrm>
          <a:off x="1524000" y="1600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7690-686B-4CD6-A379-35BE4E0F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9725"/>
            <a:ext cx="3999900" cy="3465759"/>
          </a:xfrm>
        </p:spPr>
        <p:txBody>
          <a:bodyPr/>
          <a:lstStyle/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hardware requirements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system can run the browser then the user can run the game without any problem.</a:t>
            </a:r>
          </a:p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purely customizable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&amp; demand of user.</a:t>
            </a:r>
          </a:p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is a web-game there is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of any installation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any storage.</a:t>
            </a:r>
          </a:p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other games when we refresh the site all the data (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leader-board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disappear but in it the data remains as it is because we fetch it from database.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4B921-18DA-4FCD-89C6-CF58466AED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2009725"/>
            <a:ext cx="3999900" cy="3583912"/>
          </a:xfrm>
        </p:spPr>
        <p:txBody>
          <a:bodyPr/>
          <a:lstStyle/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power of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human mind.</a:t>
            </a:r>
          </a:p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leadership qualities in oneself.</a:t>
            </a:r>
          </a:p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stimulate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 , focus &amp; visual memory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to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stress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0E14-9C88-4377-A2EE-139E8298C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47B871-6AA8-1D36-2661-4EED7939E0B6}"/>
              </a:ext>
            </a:extLst>
          </p:cNvPr>
          <p:cNvSpPr txBox="1">
            <a:spLocks/>
          </p:cNvSpPr>
          <p:nvPr/>
        </p:nvSpPr>
        <p:spPr>
          <a:xfrm>
            <a:off x="4868360" y="1302275"/>
            <a:ext cx="3963941" cy="572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  <a:extLst/>
          </a:lstStyle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9DFE6A-13D2-DDC6-A4C5-A2F653051FEC}"/>
              </a:ext>
            </a:extLst>
          </p:cNvPr>
          <p:cNvSpPr txBox="1">
            <a:spLocks/>
          </p:cNvSpPr>
          <p:nvPr/>
        </p:nvSpPr>
        <p:spPr>
          <a:xfrm>
            <a:off x="762000" y="1302275"/>
            <a:ext cx="3963941" cy="572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  <a:extLst/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FE5B283-3117-8AA5-61A9-D892CDFAFA82}"/>
              </a:ext>
            </a:extLst>
          </p:cNvPr>
          <p:cNvSpPr txBox="1">
            <a:spLocks/>
          </p:cNvSpPr>
          <p:nvPr/>
        </p:nvSpPr>
        <p:spPr>
          <a:xfrm>
            <a:off x="2850429" y="304800"/>
            <a:ext cx="3963941" cy="572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  <a:extLst/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1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375C-1C42-A3F9-7ACE-047EB18E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F56F-39FB-F57D-33AE-456F2F9A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at the user’s end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making its experience more fascinating.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this game in future to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 money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popular websites like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CUT-THE-ROPE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help of different AD campaign  we can even advertise and can make money.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757-A8E3-4B9A-BD37-BB639802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3017"/>
            <a:ext cx="8520600" cy="5727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SENSE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DF697E-7CC7-4119-9252-61D0CE808E79}"/>
              </a:ext>
            </a:extLst>
          </p:cNvPr>
          <p:cNvSpPr/>
          <p:nvPr/>
        </p:nvSpPr>
        <p:spPr>
          <a:xfrm>
            <a:off x="4161691" y="2422391"/>
            <a:ext cx="636342" cy="35959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F2024D-8FDE-4CAC-9849-A0FB30383740}"/>
              </a:ext>
            </a:extLst>
          </p:cNvPr>
          <p:cNvSpPr/>
          <p:nvPr/>
        </p:nvSpPr>
        <p:spPr>
          <a:xfrm>
            <a:off x="6524091" y="3513121"/>
            <a:ext cx="405829" cy="3226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4B142-53A9-4FA2-A286-6F87B822DB4D}"/>
              </a:ext>
            </a:extLst>
          </p:cNvPr>
          <p:cNvSpPr txBox="1"/>
          <p:nvPr/>
        </p:nvSpPr>
        <p:spPr>
          <a:xfrm>
            <a:off x="621740" y="4408154"/>
            <a:ext cx="3405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AD or Left Right Arrow keys to control the Doodle.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touch the monster, the game is over.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r to restart the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7AF77-6E30-4F27-B263-5F05D7DD4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447CC-32D5-3A12-9463-830EA891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35" y="4076014"/>
            <a:ext cx="3513223" cy="2141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C23AA-C88A-5F83-548E-7DC97CBF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0" y="1598349"/>
            <a:ext cx="3323691" cy="1830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0EADD6-3AC4-C11E-E843-E640A4B8A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38" y="1598348"/>
            <a:ext cx="3513220" cy="1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modified the game with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JS technologies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amazing features like: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leaderboard,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customization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if we can build the game to the level of your assumptions, we can use it in a commercial way to earn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money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1491</TotalTime>
  <Words>511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DOODLE JUMP USING DBMS &amp; JAVASCRIPT     TITLE:DODDLE JUMP</vt:lpstr>
      <vt:lpstr>TEAM MEMBERS AND THEIR ROLES</vt:lpstr>
      <vt:lpstr>    ABOUT DOODLE JUMP</vt:lpstr>
      <vt:lpstr>TECH STACK USED: </vt:lpstr>
      <vt:lpstr>PERCENTAGE OF TECH USED</vt:lpstr>
      <vt:lpstr>PowerPoint Presentation</vt:lpstr>
      <vt:lpstr>        FUTURE SCOPE</vt:lpstr>
      <vt:lpstr>GAME SENSE</vt:lpstr>
      <vt:lpstr>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TRANING PROJECT</dc:title>
  <dc:creator>dell</dc:creator>
  <cp:lastModifiedBy>thedaydash@outlook.com</cp:lastModifiedBy>
  <cp:revision>23</cp:revision>
  <dcterms:created xsi:type="dcterms:W3CDTF">2022-11-01T18:45:49Z</dcterms:created>
  <dcterms:modified xsi:type="dcterms:W3CDTF">2022-11-03T08:39:01Z</dcterms:modified>
</cp:coreProperties>
</file>