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21BA-22C1-4D91-BBB4-3670A74389AA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1D45-98A3-4596-AED6-1E8BE82D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5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21BA-22C1-4D91-BBB4-3670A74389AA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1D45-98A3-4596-AED6-1E8BE82D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39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21BA-22C1-4D91-BBB4-3670A74389AA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1D45-98A3-4596-AED6-1E8BE82D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3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21BA-22C1-4D91-BBB4-3670A74389AA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1D45-98A3-4596-AED6-1E8BE82D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9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21BA-22C1-4D91-BBB4-3670A74389AA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1D45-98A3-4596-AED6-1E8BE82D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28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21BA-22C1-4D91-BBB4-3670A74389AA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1D45-98A3-4596-AED6-1E8BE82D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21BA-22C1-4D91-BBB4-3670A74389AA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1D45-98A3-4596-AED6-1E8BE82D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21BA-22C1-4D91-BBB4-3670A74389AA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1D45-98A3-4596-AED6-1E8BE82D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24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21BA-22C1-4D91-BBB4-3670A74389AA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1D45-98A3-4596-AED6-1E8BE82D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5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21BA-22C1-4D91-BBB4-3670A74389AA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1D45-98A3-4596-AED6-1E8BE82D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7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21BA-22C1-4D91-BBB4-3670A74389AA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1D45-98A3-4596-AED6-1E8BE82D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74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F21BA-22C1-4D91-BBB4-3670A74389AA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01D45-98A3-4596-AED6-1E8BE82DE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9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g07 week 8 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07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放弃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移植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部分代码移出</a:t>
            </a:r>
            <a:r>
              <a:rPr lang="en-US" altLang="zh-CN" dirty="0" err="1" smtClean="0"/>
              <a:t>vm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07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+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host-guest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syzkaller</a:t>
            </a:r>
            <a:r>
              <a:rPr lang="zh-CN" altLang="en-US" dirty="0" smtClean="0"/>
              <a:t>架构，将</a:t>
            </a:r>
            <a:r>
              <a:rPr lang="en-US" altLang="zh-CN" dirty="0" err="1" smtClean="0"/>
              <a:t>fuzzer</a:t>
            </a:r>
            <a:r>
              <a:rPr lang="zh-CN" altLang="en-US" dirty="0" smtClean="0"/>
              <a:t>移出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+</a:t>
            </a:r>
            <a:r>
              <a:rPr lang="zh-CN" altLang="en-US" dirty="0" smtClean="0"/>
              <a:t>上运行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9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2371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Syzkaller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811215" y="2795955"/>
            <a:ext cx="1521069" cy="677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ys-</a:t>
            </a:r>
            <a:r>
              <a:rPr lang="en-US" altLang="zh-CN" dirty="0" err="1" smtClean="0"/>
              <a:t>fuzzer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36531" y="1951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原始架构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12228" y="2461191"/>
            <a:ext cx="3191608" cy="3710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75200" y="580691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vm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51925" y="5111262"/>
            <a:ext cx="1982583" cy="691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sys-executor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136531" y="3603537"/>
            <a:ext cx="296738" cy="142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2659753" y="3555025"/>
            <a:ext cx="312047" cy="147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44921" y="4514008"/>
            <a:ext cx="109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program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71774" y="3922780"/>
            <a:ext cx="112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coverage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428999" y="3217985"/>
            <a:ext cx="1230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730427" y="2851696"/>
            <a:ext cx="1837427" cy="691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sys-manager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376249" y="2912620"/>
            <a:ext cx="11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sh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scp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09672" y="2662946"/>
            <a:ext cx="39224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fuzzer</a:t>
            </a:r>
            <a:r>
              <a:rPr lang="zh-CN" altLang="en-US" dirty="0" smtClean="0"/>
              <a:t>产生随机系统调用序列，交给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根据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运行得到的覆盖率等信息，进行随机的</a:t>
            </a:r>
            <a:r>
              <a:rPr lang="en-US" altLang="zh-CN" dirty="0" smtClean="0"/>
              <a:t>mutate</a:t>
            </a:r>
            <a:r>
              <a:rPr lang="zh-CN" altLang="en-US" dirty="0" smtClean="0"/>
              <a:t>产生更多测例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Linux</a:t>
            </a:r>
            <a:r>
              <a:rPr lang="zh-CN" altLang="en-US" dirty="0" smtClean="0"/>
              <a:t>上有</a:t>
            </a:r>
            <a:r>
              <a:rPr lang="en-US" altLang="zh-CN" dirty="0" err="1" smtClean="0"/>
              <a:t>kcov</a:t>
            </a:r>
            <a:r>
              <a:rPr lang="zh-CN" altLang="en-US" dirty="0" smtClean="0"/>
              <a:t>工具，可以统计程序中的分支条件，使用该工具可以更有目标性地进行</a:t>
            </a:r>
            <a:r>
              <a:rPr lang="en-US" altLang="zh-CN" dirty="0" smtClean="0"/>
              <a:t>mutation</a:t>
            </a:r>
            <a:r>
              <a:rPr lang="zh-CN" altLang="en-US" dirty="0" smtClean="0"/>
              <a:t>，后续可以考虑移植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21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Syzkaller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811215" y="2795955"/>
            <a:ext cx="1521069" cy="677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ys-</a:t>
            </a:r>
            <a:r>
              <a:rPr lang="en-US" altLang="zh-CN" dirty="0" err="1" smtClean="0"/>
              <a:t>fuzzer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90171" y="19558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修改后架构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2228" y="4396153"/>
            <a:ext cx="3234472" cy="182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5200" y="580691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vm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51925" y="5111262"/>
            <a:ext cx="1982583" cy="691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sys-executor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136531" y="3603537"/>
            <a:ext cx="296738" cy="142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2659753" y="3555025"/>
            <a:ext cx="312047" cy="147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44921" y="4514008"/>
            <a:ext cx="109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program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71774" y="3922780"/>
            <a:ext cx="112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coverage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3428999" y="3217985"/>
            <a:ext cx="1230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730427" y="2851696"/>
            <a:ext cx="1837427" cy="691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sys-manager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76249" y="2912620"/>
            <a:ext cx="11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sh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scp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09672" y="2662946"/>
            <a:ext cx="3922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Fuzzer</a:t>
            </a:r>
            <a:r>
              <a:rPr lang="en-US" altLang="zh-CN" dirty="0" smtClean="0"/>
              <a:t>/Executor</a:t>
            </a:r>
            <a:r>
              <a:rPr lang="zh-CN" altLang="en-US" dirty="0" smtClean="0"/>
              <a:t>之间的通信原本使用</a:t>
            </a:r>
            <a:r>
              <a:rPr lang="en-US" altLang="zh-CN" dirty="0" smtClean="0"/>
              <a:t>pipe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mmap</a:t>
            </a:r>
            <a:r>
              <a:rPr lang="zh-CN" altLang="en-US" dirty="0" smtClean="0"/>
              <a:t>共享内存实现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现在需要实现</a:t>
            </a:r>
            <a:r>
              <a:rPr lang="en-US" altLang="zh-CN" dirty="0" smtClean="0"/>
              <a:t>host-guest</a:t>
            </a:r>
            <a:r>
              <a:rPr lang="zh-CN" altLang="en-US" dirty="0" smtClean="0"/>
              <a:t>之间的内存共享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kAFL</a:t>
            </a:r>
            <a:r>
              <a:rPr lang="zh-CN" altLang="en-US" dirty="0" smtClean="0"/>
              <a:t>可以实现之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398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kAFL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qemu-kvm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kAFL</a:t>
            </a:r>
            <a:r>
              <a:rPr lang="en-US" altLang="zh-CN" dirty="0" smtClean="0"/>
              <a:t>(</a:t>
            </a:r>
            <a:r>
              <a:rPr lang="en-US" altLang="zh-CN" dirty="0"/>
              <a:t>Hardware-Assisted Feedback Fuzzing for OS Kernels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修改了</a:t>
            </a:r>
            <a:r>
              <a:rPr lang="en-US" altLang="zh-CN" dirty="0" err="1" smtClean="0"/>
              <a:t>qemu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kvm</a:t>
            </a:r>
            <a:r>
              <a:rPr lang="zh-CN" altLang="en-US" dirty="0" smtClean="0"/>
              <a:t>代码，使其支持</a:t>
            </a:r>
            <a:r>
              <a:rPr lang="en-US" altLang="zh-CN" dirty="0" smtClean="0"/>
              <a:t>PT</a:t>
            </a:r>
            <a:r>
              <a:rPr lang="zh-CN" altLang="en-US" dirty="0" smtClean="0"/>
              <a:t>这一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zh-CN" altLang="en-US" dirty="0" smtClean="0"/>
              <a:t>可以实现高效的内存共享</a:t>
            </a:r>
            <a:endParaRPr lang="en-US" altLang="zh-CN" dirty="0" smtClean="0"/>
          </a:p>
          <a:p>
            <a:endParaRPr lang="en-US" altLang="zh-CN" smtClean="0"/>
          </a:p>
          <a:p>
            <a:endParaRPr lang="en-US" altLang="zh-CN" dirty="0"/>
          </a:p>
          <a:p>
            <a:r>
              <a:rPr lang="en-US" altLang="zh-CN" dirty="0" smtClean="0"/>
              <a:t>PT</a:t>
            </a:r>
            <a:r>
              <a:rPr lang="zh-CN" altLang="en-US" dirty="0" smtClean="0"/>
              <a:t>的解析是写死在</a:t>
            </a:r>
            <a:r>
              <a:rPr lang="en-US" altLang="zh-CN" dirty="0" err="1" smtClean="0"/>
              <a:t>qemu-pt</a:t>
            </a:r>
            <a:r>
              <a:rPr lang="zh-CN" altLang="en-US" dirty="0" smtClean="0"/>
              <a:t>里的，得改一下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38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8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187</Words>
  <Application>Microsoft Office PowerPoint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g07 week 8 report</vt:lpstr>
      <vt:lpstr>目标修改</vt:lpstr>
      <vt:lpstr>实验目标</vt:lpstr>
      <vt:lpstr>Syzkaller原理</vt:lpstr>
      <vt:lpstr>Syzkaller原理</vt:lpstr>
      <vt:lpstr>kAFL的qemu-kvm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g07 week 8 report</dc:title>
  <dc:creator>Chaxue Maoyu</dc:creator>
  <cp:lastModifiedBy>Maoyu Chaxue</cp:lastModifiedBy>
  <cp:revision>7</cp:revision>
  <dcterms:created xsi:type="dcterms:W3CDTF">2018-04-19T11:42:48Z</dcterms:created>
  <dcterms:modified xsi:type="dcterms:W3CDTF">2018-04-19T12:18:14Z</dcterms:modified>
</cp:coreProperties>
</file>