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3CAD-F7C8-4785-9D9F-1BED48695CE9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498D-DB61-48BF-A145-2E7F84600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07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3CAD-F7C8-4785-9D9F-1BED48695CE9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498D-DB61-48BF-A145-2E7F84600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61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3CAD-F7C8-4785-9D9F-1BED48695CE9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498D-DB61-48BF-A145-2E7F84600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44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3CAD-F7C8-4785-9D9F-1BED48695CE9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498D-DB61-48BF-A145-2E7F84600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391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3CAD-F7C8-4785-9D9F-1BED48695CE9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498D-DB61-48BF-A145-2E7F84600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802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3CAD-F7C8-4785-9D9F-1BED48695CE9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498D-DB61-48BF-A145-2E7F84600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701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3CAD-F7C8-4785-9D9F-1BED48695CE9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498D-DB61-48BF-A145-2E7F84600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089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3CAD-F7C8-4785-9D9F-1BED48695CE9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498D-DB61-48BF-A145-2E7F84600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224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3CAD-F7C8-4785-9D9F-1BED48695CE9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498D-DB61-48BF-A145-2E7F84600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35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3CAD-F7C8-4785-9D9F-1BED48695CE9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C64498D-DB61-48BF-A145-2E7F84600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44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3CAD-F7C8-4785-9D9F-1BED48695CE9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498D-DB61-48BF-A145-2E7F84600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13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3CAD-F7C8-4785-9D9F-1BED48695CE9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498D-DB61-48BF-A145-2E7F84600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60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3CAD-F7C8-4785-9D9F-1BED48695CE9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498D-DB61-48BF-A145-2E7F84600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18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3CAD-F7C8-4785-9D9F-1BED48695CE9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498D-DB61-48BF-A145-2E7F84600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87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3CAD-F7C8-4785-9D9F-1BED48695CE9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498D-DB61-48BF-A145-2E7F84600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27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3CAD-F7C8-4785-9D9F-1BED48695CE9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498D-DB61-48BF-A145-2E7F84600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79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3CAD-F7C8-4785-9D9F-1BED48695CE9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498D-DB61-48BF-A145-2E7F84600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9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B53CAD-F7C8-4785-9D9F-1BED48695CE9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64498D-DB61-48BF-A145-2E7F84600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42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5531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/>
              <a:t>Syzkaller</a:t>
            </a:r>
            <a:r>
              <a:rPr lang="zh-CN" altLang="en-US" sz="3600" dirty="0" smtClean="0"/>
              <a:t>系统测试工具在</a:t>
            </a:r>
            <a:r>
              <a:rPr lang="en-US" altLang="zh-CN" sz="3600" dirty="0" err="1" smtClean="0"/>
              <a:t>ucore</a:t>
            </a:r>
            <a:r>
              <a:rPr lang="en-US" altLang="zh-CN" sz="3600" dirty="0" smtClean="0"/>
              <a:t>+</a:t>
            </a:r>
            <a:r>
              <a:rPr lang="zh-CN" altLang="en-US" sz="3600" dirty="0" smtClean="0"/>
              <a:t>上的移植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1800" dirty="0" smtClean="0"/>
              <a:t>计</a:t>
            </a:r>
            <a:r>
              <a:rPr lang="en-US" altLang="zh-CN" sz="1800" dirty="0" smtClean="0"/>
              <a:t>52 </a:t>
            </a:r>
            <a:r>
              <a:rPr lang="zh-CN" altLang="en-US" sz="1800" dirty="0" smtClean="0"/>
              <a:t>王纪霆 匡正非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48464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计划与分工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第一部分</a:t>
            </a:r>
            <a:r>
              <a:rPr lang="en-US" altLang="zh-CN" dirty="0" smtClean="0"/>
              <a:t>-</a:t>
            </a:r>
            <a:r>
              <a:rPr lang="zh-CN" altLang="en-US" dirty="0" smtClean="0"/>
              <a:t>调研（基本结束）：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wjt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kzf</a:t>
            </a:r>
            <a:r>
              <a:rPr lang="en-US" altLang="zh-CN" dirty="0" smtClean="0"/>
              <a:t>:</a:t>
            </a:r>
            <a:r>
              <a:rPr lang="zh-CN" altLang="en-US" dirty="0" smtClean="0"/>
              <a:t>负责</a:t>
            </a:r>
            <a:r>
              <a:rPr lang="en-US" altLang="zh-CN" dirty="0" err="1" smtClean="0"/>
              <a:t>golang</a:t>
            </a:r>
            <a:r>
              <a:rPr lang="en-US" altLang="zh-CN" dirty="0"/>
              <a:t>/</a:t>
            </a:r>
            <a:r>
              <a:rPr lang="en-US" altLang="zh-CN" dirty="0" err="1" smtClean="0"/>
              <a:t>syzkaller</a:t>
            </a:r>
            <a:r>
              <a:rPr lang="zh-CN" altLang="en-US" dirty="0" smtClean="0"/>
              <a:t>的分析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/>
              <a:t>第二</a:t>
            </a:r>
            <a:r>
              <a:rPr lang="zh-CN" altLang="en-US" dirty="0" smtClean="0"/>
              <a:t>部分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的基本移植（预计</a:t>
            </a:r>
            <a:r>
              <a:rPr lang="en-US" altLang="zh-CN" dirty="0" smtClean="0"/>
              <a:t>2-3</a:t>
            </a:r>
            <a:r>
              <a:rPr lang="zh-CN" altLang="en-US" dirty="0" smtClean="0"/>
              <a:t>周）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wjt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的改写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kzf</a:t>
            </a:r>
            <a:r>
              <a:rPr lang="en-US" altLang="zh-CN" dirty="0" smtClean="0"/>
              <a:t>: </a:t>
            </a:r>
            <a:r>
              <a:rPr lang="zh-CN" altLang="en-US" dirty="0" smtClean="0"/>
              <a:t>深入研究</a:t>
            </a:r>
            <a:r>
              <a:rPr lang="en-US" altLang="zh-CN" dirty="0" err="1" smtClean="0"/>
              <a:t>syzkaller</a:t>
            </a:r>
            <a:r>
              <a:rPr lang="zh-CN" altLang="en-US" dirty="0" smtClean="0"/>
              <a:t>的实现需求，确定必要的功能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72336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计划与分工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第三部分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模块的扩展（难以预计）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根据需求移植模块，两人分别负责不同模块的移植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ucore</a:t>
            </a:r>
            <a:r>
              <a:rPr lang="en-US" altLang="zh-CN" dirty="0" smtClean="0"/>
              <a:t>+</a:t>
            </a:r>
            <a:r>
              <a:rPr lang="zh-CN" altLang="en-US" smtClean="0"/>
              <a:t>中的对应支持：完整网络栈，文件系统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第四部分</a:t>
            </a:r>
            <a:r>
              <a:rPr lang="en-US" altLang="zh-CN" dirty="0" smtClean="0"/>
              <a:t>-</a:t>
            </a:r>
            <a:r>
              <a:rPr lang="zh-CN" altLang="en-US" dirty="0" smtClean="0"/>
              <a:t>其他工具的移植（无法估计）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如果以上能够完成，还需要移植其他工具，作为</a:t>
            </a:r>
            <a:r>
              <a:rPr lang="en-US" altLang="zh-CN" dirty="0" err="1" smtClean="0"/>
              <a:t>syzkaller</a:t>
            </a:r>
            <a:r>
              <a:rPr lang="zh-CN" altLang="en-US" dirty="0" smtClean="0"/>
              <a:t>运行所需的环境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4798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可能遇到的问题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golang</a:t>
            </a:r>
            <a:r>
              <a:rPr lang="zh-CN" altLang="en-US" dirty="0" smtClean="0"/>
              <a:t>的工具链和功能都复杂了很多，可能会遇到坑</a:t>
            </a:r>
            <a:endParaRPr lang="en-US" altLang="zh-CN" dirty="0" smtClean="0"/>
          </a:p>
          <a:p>
            <a:r>
              <a:rPr lang="zh-CN" altLang="en-US" dirty="0" smtClean="0"/>
              <a:t>即使移植完了</a:t>
            </a:r>
            <a:r>
              <a:rPr lang="en-US" altLang="zh-CN" dirty="0" err="1" smtClean="0"/>
              <a:t>golang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可能在文件系统</a:t>
            </a:r>
            <a:r>
              <a:rPr lang="en-US" altLang="zh-CN" dirty="0" smtClean="0"/>
              <a:t>/</a:t>
            </a:r>
            <a:r>
              <a:rPr lang="zh-CN" altLang="en-US" dirty="0" smtClean="0"/>
              <a:t>网络上会有更多的坑</a:t>
            </a:r>
            <a:endParaRPr lang="en-US" altLang="zh-CN" dirty="0"/>
          </a:p>
          <a:p>
            <a:r>
              <a:rPr lang="zh-CN" altLang="en-US" dirty="0" smtClean="0"/>
              <a:t>即使这些都做完了，也不能保证运行其他需要的工具</a:t>
            </a:r>
            <a:endParaRPr lang="en-US" altLang="zh-CN" dirty="0" smtClean="0"/>
          </a:p>
          <a:p>
            <a:r>
              <a:rPr lang="zh-CN" altLang="en-US" dirty="0" smtClean="0"/>
              <a:t>完整做完是不可能的，大概只能点到为止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283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08086" y="2628900"/>
            <a:ext cx="10018713" cy="1752599"/>
          </a:xfrm>
        </p:spPr>
        <p:txBody>
          <a:bodyPr/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hanks for Listening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364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概述：我们的目的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项目的主要目标是在</a:t>
            </a:r>
            <a:r>
              <a:rPr lang="en-US" altLang="zh-CN" dirty="0" err="1" smtClean="0"/>
              <a:t>ucore</a:t>
            </a:r>
            <a:r>
              <a:rPr lang="en-US" altLang="zh-CN" dirty="0" smtClean="0"/>
              <a:t>+</a:t>
            </a:r>
            <a:r>
              <a:rPr lang="zh-CN" altLang="en-US" dirty="0" smtClean="0"/>
              <a:t>上运行</a:t>
            </a:r>
            <a:r>
              <a:rPr lang="en-US" altLang="zh-CN" dirty="0" err="1" smtClean="0"/>
              <a:t>syzkaller</a:t>
            </a:r>
            <a:r>
              <a:rPr lang="zh-CN" altLang="en-US" dirty="0" smtClean="0"/>
              <a:t>这一系统分析测试工具。为此，我们需要：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go1.8+</a:t>
            </a:r>
            <a:r>
              <a:rPr lang="zh-CN" altLang="en-US" dirty="0" smtClean="0"/>
              <a:t>移植到</a:t>
            </a:r>
            <a:r>
              <a:rPr lang="en-US" altLang="zh-CN" dirty="0" err="1" smtClean="0"/>
              <a:t>ucore</a:t>
            </a:r>
            <a:r>
              <a:rPr lang="zh-CN" altLang="en-US" dirty="0" smtClean="0"/>
              <a:t>中；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</a:t>
            </a:r>
            <a:r>
              <a:rPr lang="en-US" altLang="zh-CN" dirty="0" err="1" smtClean="0"/>
              <a:t>syzkaller</a:t>
            </a:r>
            <a:r>
              <a:rPr lang="zh-CN" altLang="en-US" dirty="0" smtClean="0"/>
              <a:t>所需要的各种工具与接口；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err="1" smtClean="0"/>
              <a:t>syzkaller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一学期内做完这些是不现实的，有可能最后会变成单纯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的移植，完整工具的移植可以交给后人来做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90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</a:t>
            </a:r>
            <a:r>
              <a:rPr lang="zh-CN" altLang="en-US" dirty="0" smtClean="0"/>
              <a:t>有工作概述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可参考的资料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前人</a:t>
            </a:r>
            <a:r>
              <a:rPr lang="zh-CN" altLang="en-US" dirty="0"/>
              <a:t>对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在</a:t>
            </a:r>
            <a:r>
              <a:rPr lang="en-US" altLang="zh-CN" dirty="0" err="1"/>
              <a:t>U</a:t>
            </a:r>
            <a:r>
              <a:rPr lang="en-US" altLang="zh-CN" dirty="0" err="1" smtClean="0"/>
              <a:t>core</a:t>
            </a:r>
            <a:r>
              <a:rPr lang="zh-CN" altLang="en-US" dirty="0" smtClean="0"/>
              <a:t>上的移植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实现的是</a:t>
            </a:r>
            <a:r>
              <a:rPr lang="en-US" altLang="zh-CN" dirty="0" err="1" smtClean="0"/>
              <a:t>u</a:t>
            </a:r>
            <a:r>
              <a:rPr lang="en-US" altLang="zh-CN" dirty="0" err="1" smtClean="0"/>
              <a:t>core</a:t>
            </a:r>
            <a:r>
              <a:rPr lang="zh-CN" altLang="en-US" dirty="0" smtClean="0"/>
              <a:t>上的移植，最终可以跑</a:t>
            </a:r>
            <a:r>
              <a:rPr lang="en-US" altLang="zh-CN" dirty="0" smtClean="0"/>
              <a:t>hello world</a:t>
            </a:r>
            <a:r>
              <a:rPr lang="zh-CN" altLang="en-US" dirty="0" smtClean="0"/>
              <a:t>以及其他一些功能</a:t>
            </a:r>
            <a:endParaRPr lang="en-US" altLang="zh-CN" dirty="0" smtClean="0"/>
          </a:p>
          <a:p>
            <a:pPr lvl="1"/>
            <a:r>
              <a:rPr lang="zh-CN" altLang="en-US" dirty="0"/>
              <a:t>版本过于落后</a:t>
            </a:r>
            <a:r>
              <a:rPr lang="en-US" altLang="zh-CN" dirty="0"/>
              <a:t>(2010</a:t>
            </a:r>
            <a:r>
              <a:rPr lang="zh-CN" altLang="en-US" dirty="0"/>
              <a:t>年，</a:t>
            </a:r>
            <a:r>
              <a:rPr lang="en-US" altLang="zh-CN" dirty="0" err="1"/>
              <a:t>golang</a:t>
            </a:r>
            <a:r>
              <a:rPr lang="zh-CN" altLang="en-US" dirty="0"/>
              <a:t>还未形成第一个稳定版本</a:t>
            </a:r>
            <a:r>
              <a:rPr lang="en-US" altLang="zh-CN" smtClean="0"/>
              <a:t>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</a:t>
            </a:r>
            <a:r>
              <a:rPr lang="zh-CN" altLang="en-US" dirty="0" smtClean="0"/>
              <a:t>幸虽然工具链已经和现在区别很大，但思路可以参考</a:t>
            </a:r>
            <a:endParaRPr lang="en-US" altLang="zh-CN" dirty="0" smtClean="0"/>
          </a:p>
          <a:p>
            <a:r>
              <a:rPr lang="en-US" altLang="zh-CN" dirty="0" err="1" smtClean="0"/>
              <a:t>golang</a:t>
            </a:r>
            <a:r>
              <a:rPr lang="zh-CN" altLang="en-US" dirty="0" smtClean="0"/>
              <a:t>在其他操作系统上的移植：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Ucore</a:t>
            </a:r>
            <a:r>
              <a:rPr lang="zh-CN" altLang="en-US" dirty="0" smtClean="0"/>
              <a:t>在系统调用方面和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比较相近，可以从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借鉴代码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0609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</a:t>
            </a:r>
            <a:r>
              <a:rPr lang="zh-CN" altLang="en-US" dirty="0" smtClean="0"/>
              <a:t>有工作概述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可参考的资料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Syzkaller</a:t>
            </a:r>
            <a:r>
              <a:rPr lang="zh-CN" altLang="en-US" dirty="0" smtClean="0"/>
              <a:t>在简单操作系统上的移植：</a:t>
            </a:r>
            <a:endParaRPr lang="en-US" altLang="zh-CN" dirty="0" smtClean="0"/>
          </a:p>
          <a:p>
            <a:pPr lvl="1"/>
            <a:r>
              <a:rPr lang="zh-CN" altLang="en-US" dirty="0"/>
              <a:t>暂</a:t>
            </a:r>
            <a:r>
              <a:rPr lang="zh-CN" altLang="en-US" dirty="0" smtClean="0"/>
              <a:t>无成熟案例可以参考，只能根据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, windows</a:t>
            </a:r>
            <a:r>
              <a:rPr lang="zh-CN" altLang="en-US" dirty="0" smtClean="0"/>
              <a:t>等成熟操作系统上的实现进行简化</a:t>
            </a:r>
            <a:r>
              <a:rPr lang="en-US" altLang="zh-CN" dirty="0" smtClean="0"/>
              <a:t>+</a:t>
            </a:r>
            <a:r>
              <a:rPr lang="zh-CN" altLang="en-US" dirty="0" smtClean="0"/>
              <a:t>移植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40794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目前已经完成的分析工作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如何移植</a:t>
            </a:r>
            <a:r>
              <a:rPr lang="en-US" altLang="zh-CN" dirty="0" err="1" smtClean="0"/>
              <a:t>golang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</a:t>
            </a:r>
            <a:r>
              <a:rPr lang="en-US" altLang="zh-CN" dirty="0" err="1" smtClean="0"/>
              <a:t>os</a:t>
            </a:r>
            <a:r>
              <a:rPr lang="zh-CN" altLang="en-US" dirty="0" smtClean="0"/>
              <a:t>下，有统一的编译工具</a:t>
            </a:r>
            <a:r>
              <a:rPr lang="en-US" altLang="zh-CN" dirty="0" smtClean="0"/>
              <a:t>go bootstrap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编译</a:t>
            </a:r>
            <a:r>
              <a:rPr lang="en-US" altLang="zh-CN" dirty="0" err="1" smtClean="0"/>
              <a:t>os</a:t>
            </a:r>
            <a:r>
              <a:rPr lang="en-US" altLang="zh-CN" dirty="0" smtClean="0"/>
              <a:t>/arch</a:t>
            </a:r>
            <a:r>
              <a:rPr lang="zh-CN" altLang="en-US" dirty="0" smtClean="0"/>
              <a:t>相关的包，形成</a:t>
            </a:r>
            <a:r>
              <a:rPr lang="en-US" altLang="zh-CN" dirty="0" err="1" smtClean="0"/>
              <a:t>os</a:t>
            </a:r>
            <a:r>
              <a:rPr lang="zh-CN" altLang="en-US" dirty="0" smtClean="0"/>
              <a:t>相关的运行时环境，构成功能完整的编译器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87232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目前已经完成的分析工作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4"/>
          <a:lstStyle/>
          <a:p>
            <a:pPr>
              <a:buSzPct val="100000"/>
              <a:buFont typeface="Corbel" panose="020B0503020204020204" pitchFamily="34" charset="0"/>
              <a:buChar char="⁻"/>
            </a:pPr>
            <a:r>
              <a:rPr lang="en-US" altLang="zh-CN" dirty="0" smtClean="0"/>
              <a:t>net</a:t>
            </a:r>
          </a:p>
          <a:p>
            <a:pPr lvl="1">
              <a:buSzPct val="100000"/>
              <a:buFont typeface="Corbel" panose="020B0503020204020204" pitchFamily="34" charset="0"/>
              <a:buChar char="⁻"/>
            </a:pPr>
            <a:r>
              <a:rPr lang="en-US" altLang="zh-CN" dirty="0" err="1" smtClean="0"/>
              <a:t>sendfile</a:t>
            </a:r>
            <a:endParaRPr lang="en-US" altLang="zh-CN" dirty="0" smtClean="0"/>
          </a:p>
          <a:p>
            <a:pPr lvl="1">
              <a:buSzPct val="100000"/>
              <a:buFont typeface="Corbel" panose="020B0503020204020204" pitchFamily="34" charset="0"/>
              <a:buChar char="⁻"/>
            </a:pPr>
            <a:r>
              <a:rPr lang="en-US" altLang="zh-CN" dirty="0"/>
              <a:t>s</a:t>
            </a:r>
            <a:r>
              <a:rPr lang="en-US" altLang="zh-CN" dirty="0" smtClean="0"/>
              <a:t>ock</a:t>
            </a:r>
          </a:p>
          <a:p>
            <a:pPr lvl="1">
              <a:buSzPct val="100000"/>
              <a:buFont typeface="Corbel" panose="020B0503020204020204" pitchFamily="34" charset="0"/>
              <a:buChar char="⁻"/>
            </a:pPr>
            <a:r>
              <a:rPr lang="en-US" altLang="zh-CN" dirty="0" err="1" smtClean="0"/>
              <a:t>sockopt</a:t>
            </a:r>
            <a:endParaRPr lang="en-US" altLang="zh-CN" dirty="0" smtClean="0"/>
          </a:p>
          <a:p>
            <a:pPr lvl="1">
              <a:buSzPct val="100000"/>
              <a:buFont typeface="Corbel" panose="020B0503020204020204" pitchFamily="34" charset="0"/>
              <a:buChar char="⁻"/>
            </a:pPr>
            <a:r>
              <a:rPr lang="en-US" altLang="zh-CN" dirty="0" smtClean="0"/>
              <a:t>interface</a:t>
            </a:r>
          </a:p>
          <a:p>
            <a:pPr lvl="1">
              <a:buSzPct val="100000"/>
              <a:buFont typeface="Corbel" panose="020B0503020204020204" pitchFamily="34" charset="0"/>
              <a:buChar char="⁻"/>
            </a:pPr>
            <a:r>
              <a:rPr lang="en-US" altLang="zh-CN" dirty="0" err="1" smtClean="0"/>
              <a:t>unixsock</a:t>
            </a:r>
            <a:endParaRPr lang="en-US" altLang="zh-CN" dirty="0"/>
          </a:p>
          <a:p>
            <a:pPr>
              <a:buSzPct val="100000"/>
              <a:buFont typeface="Corbel" panose="020B0503020204020204" pitchFamily="34" charset="0"/>
              <a:buChar char="⁻"/>
            </a:pPr>
            <a:r>
              <a:rPr lang="en-US" altLang="zh-CN" dirty="0" smtClean="0"/>
              <a:t>crypto</a:t>
            </a:r>
          </a:p>
          <a:p>
            <a:pPr lvl="1">
              <a:buSzPct val="100000"/>
              <a:buFont typeface="Corbel" panose="020B0503020204020204" pitchFamily="34" charset="0"/>
              <a:buChar char="⁻"/>
            </a:pPr>
            <a:r>
              <a:rPr lang="en-US" altLang="zh-CN" dirty="0" smtClean="0"/>
              <a:t>rand</a:t>
            </a:r>
          </a:p>
          <a:p>
            <a:pPr lvl="1">
              <a:buSzPct val="100000"/>
              <a:buFont typeface="Corbel" panose="020B0503020204020204" pitchFamily="34" charset="0"/>
              <a:buChar char="⁻"/>
            </a:pPr>
            <a:endParaRPr lang="en-US" altLang="zh-CN" dirty="0"/>
          </a:p>
          <a:p>
            <a:pPr>
              <a:buSzPct val="100000"/>
              <a:buFont typeface="Corbel" panose="020B0503020204020204" pitchFamily="34" charset="0"/>
              <a:buChar char="⁻"/>
            </a:pPr>
            <a:r>
              <a:rPr lang="en-US" altLang="zh-CN" b="1" dirty="0" err="1" smtClean="0"/>
              <a:t>syscall</a:t>
            </a:r>
            <a:endParaRPr lang="en-US" altLang="zh-CN" b="1" dirty="0" smtClean="0"/>
          </a:p>
          <a:p>
            <a:pPr lvl="1">
              <a:buSzPct val="100000"/>
              <a:buFont typeface="Corbel" panose="020B0503020204020204" pitchFamily="34" charset="0"/>
              <a:buChar char="⁻"/>
            </a:pPr>
            <a:r>
              <a:rPr lang="en-US" altLang="zh-CN" dirty="0" err="1" smtClean="0"/>
              <a:t>syscall</a:t>
            </a:r>
            <a:endParaRPr lang="en-US" altLang="zh-CN" dirty="0" smtClean="0"/>
          </a:p>
          <a:p>
            <a:pPr lvl="1">
              <a:buSzPct val="100000"/>
              <a:buFont typeface="Corbel" panose="020B0503020204020204" pitchFamily="34" charset="0"/>
              <a:buChar char="⁻"/>
            </a:pPr>
            <a:r>
              <a:rPr lang="en-US" altLang="zh-CN" dirty="0" smtClean="0"/>
              <a:t>exec, </a:t>
            </a:r>
            <a:r>
              <a:rPr lang="en-US" altLang="zh-CN" dirty="0" err="1" smtClean="0"/>
              <a:t>asm</a:t>
            </a:r>
            <a:r>
              <a:rPr lang="en-US" altLang="zh-CN" dirty="0" smtClean="0"/>
              <a:t>, flock….</a:t>
            </a:r>
          </a:p>
          <a:p>
            <a:pPr lvl="1">
              <a:buSzPct val="100000"/>
              <a:buFont typeface="Corbel" panose="020B0503020204020204" pitchFamily="34" charset="0"/>
              <a:buChar char="⁻"/>
            </a:pPr>
            <a:r>
              <a:rPr lang="en-US" altLang="zh-CN" sz="2400" b="1" dirty="0" err="1" smtClean="0"/>
              <a:t>os</a:t>
            </a:r>
            <a:endParaRPr lang="en-US" altLang="zh-CN" sz="2400" b="1" dirty="0" smtClean="0"/>
          </a:p>
          <a:p>
            <a:pPr lvl="2">
              <a:buSzPct val="100000"/>
              <a:buFont typeface="Corbel" panose="020B0503020204020204" pitchFamily="34" charset="0"/>
              <a:buChar char="⁻"/>
            </a:pPr>
            <a:r>
              <a:rPr lang="en-US" altLang="zh-CN" dirty="0" smtClean="0"/>
              <a:t>sys</a:t>
            </a:r>
          </a:p>
          <a:p>
            <a:pPr lvl="2">
              <a:buSzPct val="100000"/>
              <a:buFont typeface="Corbel" panose="020B0503020204020204" pitchFamily="34" charset="0"/>
              <a:buChar char="⁻"/>
            </a:pPr>
            <a:r>
              <a:rPr lang="en-US" altLang="zh-CN" dirty="0" smtClean="0"/>
              <a:t>pipe</a:t>
            </a:r>
          </a:p>
          <a:p>
            <a:pPr lvl="2">
              <a:buSzPct val="100000"/>
              <a:buFont typeface="Corbel" panose="020B0503020204020204" pitchFamily="34" charset="0"/>
              <a:buChar char="⁻"/>
            </a:pPr>
            <a:r>
              <a:rPr lang="en-US" altLang="zh-CN" dirty="0" smtClean="0"/>
              <a:t>stat</a:t>
            </a:r>
          </a:p>
          <a:p>
            <a:pPr lvl="1">
              <a:buSzPct val="100000"/>
              <a:buFont typeface="Corbel" panose="020B0503020204020204" pitchFamily="34" charset="0"/>
              <a:buChar char="⁻"/>
            </a:pPr>
            <a:endParaRPr lang="en-US" altLang="zh-CN" dirty="0"/>
          </a:p>
          <a:p>
            <a:pPr lvl="1">
              <a:buSzPct val="100000"/>
              <a:buFont typeface="Corbel" panose="020B0503020204020204" pitchFamily="34" charset="0"/>
              <a:buChar char="⁻"/>
            </a:pPr>
            <a:endParaRPr lang="en-US" altLang="zh-CN" dirty="0" smtClean="0"/>
          </a:p>
          <a:p>
            <a:pPr lvl="1">
              <a:buSzPct val="100000"/>
              <a:buFont typeface="Corbel" panose="020B0503020204020204" pitchFamily="34" charset="0"/>
              <a:buChar char="⁻"/>
            </a:pPr>
            <a:endParaRPr lang="en-US" altLang="zh-CN" dirty="0"/>
          </a:p>
          <a:p>
            <a:pPr lvl="1">
              <a:buSzPct val="100000"/>
              <a:buFont typeface="Corbel" panose="020B0503020204020204" pitchFamily="34" charset="0"/>
              <a:buChar char="⁻"/>
            </a:pPr>
            <a:r>
              <a:rPr lang="en-US" altLang="zh-CN" sz="2400" b="1" dirty="0" smtClean="0"/>
              <a:t>runtime</a:t>
            </a:r>
          </a:p>
          <a:p>
            <a:pPr lvl="2">
              <a:buSzPct val="100000"/>
              <a:buFont typeface="Corbel" panose="020B0503020204020204" pitchFamily="34" charset="0"/>
              <a:buChar char="⁻"/>
            </a:pPr>
            <a:r>
              <a:rPr lang="en-US" altLang="zh-CN" dirty="0" err="1" smtClean="0"/>
              <a:t>defs</a:t>
            </a:r>
            <a:endParaRPr lang="en-US" altLang="zh-CN" dirty="0" smtClean="0"/>
          </a:p>
          <a:p>
            <a:pPr lvl="2">
              <a:buSzPct val="100000"/>
              <a:buFont typeface="Corbel" panose="020B0503020204020204" pitchFamily="34" charset="0"/>
              <a:buChar char="⁻"/>
            </a:pPr>
            <a:r>
              <a:rPr lang="en-US" altLang="zh-CN" dirty="0" smtClean="0"/>
              <a:t>signal</a:t>
            </a:r>
          </a:p>
          <a:p>
            <a:pPr lvl="2">
              <a:buSzPct val="100000"/>
              <a:buFont typeface="Corbel" panose="020B0503020204020204" pitchFamily="34" charset="0"/>
              <a:buChar char="⁻"/>
            </a:pPr>
            <a:r>
              <a:rPr lang="en-US" altLang="zh-CN" dirty="0" smtClean="0"/>
              <a:t>mem</a:t>
            </a:r>
          </a:p>
          <a:p>
            <a:pPr lvl="2">
              <a:buSzPct val="100000"/>
              <a:buFont typeface="Corbel" panose="020B0503020204020204" pitchFamily="34" charset="0"/>
              <a:buChar char="⁻"/>
            </a:pPr>
            <a:r>
              <a:rPr lang="en-US" altLang="zh-CN" dirty="0" err="1" smtClean="0"/>
              <a:t>os</a:t>
            </a:r>
            <a:endParaRPr lang="en-US" altLang="zh-CN" dirty="0" smtClean="0"/>
          </a:p>
          <a:p>
            <a:pPr lvl="2">
              <a:buSzPct val="100000"/>
              <a:buFont typeface="Corbel" panose="020B0503020204020204" pitchFamily="34" charset="0"/>
              <a:buChar char="⁻"/>
            </a:pPr>
            <a:r>
              <a:rPr lang="en-US" altLang="zh-CN" dirty="0" smtClean="0"/>
              <a:t>sys</a:t>
            </a:r>
          </a:p>
          <a:p>
            <a:pPr lvl="2">
              <a:buSzPct val="100000"/>
              <a:buFont typeface="Corbel" panose="020B0503020204020204" pitchFamily="34" charset="0"/>
              <a:buChar char="⁻"/>
            </a:pPr>
            <a:r>
              <a:rPr lang="en-US" altLang="zh-CN" dirty="0" err="1" smtClean="0"/>
              <a:t>vdso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850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目前已经完成的分析工作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17685" y="2286000"/>
            <a:ext cx="3716339" cy="3933825"/>
          </a:xfrm>
        </p:spPr>
        <p:txBody>
          <a:bodyPr/>
          <a:lstStyle/>
          <a:p>
            <a:r>
              <a:rPr lang="en-US" altLang="zh-CN" dirty="0" err="1" smtClean="0"/>
              <a:t>syzkaller</a:t>
            </a:r>
            <a:r>
              <a:rPr lang="zh-CN" altLang="en-US" dirty="0" smtClean="0"/>
              <a:t>的工作原理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工程文件打包形成磁盘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虚拟机内生成测例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通过网络与本机交互</a:t>
            </a:r>
            <a:endParaRPr lang="zh-CN" altLang="en-US" dirty="0"/>
          </a:p>
        </p:txBody>
      </p:sp>
      <p:pic>
        <p:nvPicPr>
          <p:cNvPr id="1028" name="Picture 4" descr="process_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726" y="2438399"/>
            <a:ext cx="5302249" cy="39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768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目前已经完成的分析工作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err="1" smtClean="0"/>
              <a:t>syzkaller</a:t>
            </a:r>
            <a:r>
              <a:rPr lang="zh-CN" altLang="en-US" dirty="0" smtClean="0"/>
              <a:t>是为成熟操作系统设计的</a:t>
            </a:r>
            <a:endParaRPr lang="en-US" altLang="zh-CN" dirty="0" smtClean="0"/>
          </a:p>
          <a:p>
            <a:pPr lvl="1"/>
            <a:r>
              <a:rPr lang="zh-CN" altLang="en-US" dirty="0"/>
              <a:t>这</a:t>
            </a:r>
            <a:r>
              <a:rPr lang="zh-CN" altLang="en-US" dirty="0" smtClean="0"/>
              <a:t>意味着它假设操作系统功能很强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包括：</a:t>
            </a:r>
            <a:r>
              <a:rPr lang="en-US" altLang="zh-CN" dirty="0" smtClean="0"/>
              <a:t>ext4 / 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/ 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/ </a:t>
            </a:r>
            <a:r>
              <a:rPr lang="en-US" altLang="zh-CN" dirty="0" err="1" smtClean="0"/>
              <a:t>strace</a:t>
            </a:r>
            <a:r>
              <a:rPr lang="en-US" altLang="zh-CN" dirty="0" smtClean="0"/>
              <a:t> / RPC</a:t>
            </a:r>
            <a:r>
              <a:rPr lang="zh-CN" altLang="en-US" dirty="0" smtClean="0"/>
              <a:t>等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r>
              <a:rPr lang="zh-CN" altLang="en-US" dirty="0" smtClean="0"/>
              <a:t>即使实现了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移植，距离真正运行</a:t>
            </a:r>
            <a:r>
              <a:rPr lang="en-US" altLang="zh-CN" dirty="0" err="1" smtClean="0"/>
              <a:t>syzkaller</a:t>
            </a:r>
            <a:r>
              <a:rPr lang="zh-CN" altLang="en-US" dirty="0" smtClean="0"/>
              <a:t>可能还很远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1667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目前完成的工作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重现了前人的项目，进行了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syzkaller</a:t>
            </a:r>
            <a:r>
              <a:rPr lang="zh-CN" altLang="en-US" dirty="0" smtClean="0"/>
              <a:t>的基本分析</a:t>
            </a:r>
            <a:endParaRPr lang="en-US" altLang="zh-CN" dirty="0" smtClean="0"/>
          </a:p>
          <a:p>
            <a:r>
              <a:rPr lang="en-US" altLang="zh-CN" dirty="0" err="1" smtClean="0"/>
              <a:t>golang</a:t>
            </a:r>
            <a:r>
              <a:rPr lang="zh-CN" altLang="en-US" dirty="0"/>
              <a:t>开始</a:t>
            </a:r>
            <a:r>
              <a:rPr lang="zh-CN" altLang="en-US" dirty="0" smtClean="0"/>
              <a:t>初步改造，还没有明显成果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ubuntu</a:t>
            </a:r>
            <a:r>
              <a:rPr lang="zh-CN" altLang="en-US" dirty="0" smtClean="0"/>
              <a:t>上成功运行</a:t>
            </a:r>
            <a:r>
              <a:rPr lang="en-US" altLang="zh-CN" dirty="0" err="1" smtClean="0"/>
              <a:t>syzkaller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6268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视差</Template>
  <TotalTime>144</TotalTime>
  <Words>581</Words>
  <Application>Microsoft Office PowerPoint</Application>
  <PresentationFormat>宽屏</PresentationFormat>
  <Paragraphs>84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华文楷体</vt:lpstr>
      <vt:lpstr>Arial</vt:lpstr>
      <vt:lpstr>Corbel</vt:lpstr>
      <vt:lpstr>视差</vt:lpstr>
      <vt:lpstr>Syzkaller系统测试工具在ucore+上的移植</vt:lpstr>
      <vt:lpstr>概述：我们的目的</vt:lpstr>
      <vt:lpstr>已有工作概述 &amp; 可参考的资料</vt:lpstr>
      <vt:lpstr>已有工作概述 &amp; 可参考的资料</vt:lpstr>
      <vt:lpstr>目前已经完成的分析工作</vt:lpstr>
      <vt:lpstr>目前已经完成的分析工作</vt:lpstr>
      <vt:lpstr>目前已经完成的分析工作</vt:lpstr>
      <vt:lpstr>目前已经完成的分析工作</vt:lpstr>
      <vt:lpstr>目前完成的工作</vt:lpstr>
      <vt:lpstr>计划与分工</vt:lpstr>
      <vt:lpstr>计划与分工</vt:lpstr>
      <vt:lpstr>可能遇到的问题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Syzkaller系统测试工具在ucore上的移植</dc:title>
  <dc:creator>Chaxue Maoyu</dc:creator>
  <cp:lastModifiedBy>Chaxue Maoyu</cp:lastModifiedBy>
  <cp:revision>41</cp:revision>
  <dcterms:created xsi:type="dcterms:W3CDTF">2018-04-12T09:49:01Z</dcterms:created>
  <dcterms:modified xsi:type="dcterms:W3CDTF">2018-04-12T12:45:18Z</dcterms:modified>
</cp:coreProperties>
</file>