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71" r:id="rId3"/>
    <p:sldId id="260" r:id="rId4"/>
    <p:sldId id="275" r:id="rId5"/>
    <p:sldId id="272" r:id="rId6"/>
    <p:sldId id="277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83" r:id="rId19"/>
    <p:sldId id="284" r:id="rId20"/>
    <p:sldId id="295" r:id="rId21"/>
    <p:sldId id="296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2018/5/26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  <a:pPr/>
              <a:t>2018/5/26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9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2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635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65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26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8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060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77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1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4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78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97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5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589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93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26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  <a:pPr/>
              <a:t>2018/5/26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  <a:pPr/>
              <a:t>2018/5/26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  <a:pPr/>
              <a:t>2018/5/26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  <a:t>2018/5/26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  <a:pPr/>
              <a:t>2018/5/26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635375"/>
            <a:ext cx="8500062" cy="865321"/>
          </a:xfrm>
        </p:spPr>
        <p:txBody>
          <a:bodyPr rtlCol="0"/>
          <a:lstStyle/>
          <a:p>
            <a:pPr rtl="0"/>
            <a:r>
              <a:rPr lang="zh-CN" altLang="en-US" dirty="0"/>
              <a:t>计</a:t>
            </a:r>
            <a:r>
              <a:rPr lang="en-US" altLang="zh-CN" dirty="0"/>
              <a:t>52 </a:t>
            </a:r>
            <a:r>
              <a:rPr lang="zh-CN" altLang="en-US" dirty="0"/>
              <a:t>王纪霆    计</a:t>
            </a:r>
            <a:r>
              <a:rPr lang="en-US" altLang="zh-CN" dirty="0"/>
              <a:t>52 </a:t>
            </a:r>
            <a:r>
              <a:rPr lang="zh-CN" altLang="en-US" dirty="0"/>
              <a:t>匡正非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Sandbox</a:t>
            </a:r>
            <a:r>
              <a:rPr lang="zh-CN" altLang="en-US" dirty="0"/>
              <a:t>进程：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进一步建立环境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 err="1"/>
              <a:t>fuzzer</a:t>
            </a:r>
            <a:r>
              <a:rPr lang="zh-CN" altLang="en-US" dirty="0"/>
              <a:t>的</a:t>
            </a:r>
            <a:r>
              <a:rPr lang="en-US" altLang="zh-CN" dirty="0"/>
              <a:t>execute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Execute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6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Execute</a:t>
            </a:r>
            <a:r>
              <a:rPr lang="zh-CN" altLang="en-US" dirty="0"/>
              <a:t>进程：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execute</a:t>
            </a:r>
            <a:r>
              <a:rPr lang="zh-CN" altLang="en-US" dirty="0"/>
              <a:t>中的数据</a:t>
            </a:r>
            <a:endParaRPr lang="en-US" altLang="zh-CN" dirty="0"/>
          </a:p>
          <a:p>
            <a:r>
              <a:rPr lang="zh-CN" altLang="en-US" dirty="0"/>
              <a:t>建立线程池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-US" altLang="zh-CN" dirty="0"/>
              <a:t>execute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75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相当麻烦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5000</a:t>
            </a:r>
            <a:r>
              <a:rPr lang="zh-CN" altLang="en-US" dirty="0"/>
              <a:t>余行</a:t>
            </a:r>
            <a:r>
              <a:rPr lang="en-US" altLang="zh-CN" dirty="0"/>
              <a:t>C++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用户库不一致</a:t>
            </a:r>
            <a:endParaRPr lang="en-US" altLang="zh-CN" dirty="0"/>
          </a:p>
          <a:p>
            <a:r>
              <a:rPr lang="zh-CN" altLang="en-US" dirty="0"/>
              <a:t>语法不一致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※ </a:t>
            </a:r>
            <a:r>
              <a:rPr lang="zh-CN" altLang="en-US" dirty="0"/>
              <a:t>很多根本就不存在的函数（是否可以删去？）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删：</a:t>
            </a:r>
            <a:endParaRPr lang="en-US" altLang="zh-CN" dirty="0"/>
          </a:p>
          <a:p>
            <a:r>
              <a:rPr lang="zh-CN" altLang="en-US" dirty="0"/>
              <a:t>陆陆续续删掉了</a:t>
            </a:r>
            <a:r>
              <a:rPr lang="en-US" altLang="zh-CN" dirty="0"/>
              <a:t>3000</a:t>
            </a:r>
            <a:r>
              <a:rPr lang="zh-CN" altLang="en-US" dirty="0"/>
              <a:t>余行代码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超过一半的头文件也被删掉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删除函数很难抉择</a:t>
            </a:r>
            <a:r>
              <a:rPr lang="en-US" altLang="zh-CN" dirty="0"/>
              <a:t>——</a:t>
            </a:r>
            <a:r>
              <a:rPr lang="zh-CN" altLang="en-US" dirty="0"/>
              <a:t>必须看懂</a:t>
            </a:r>
            <a:endParaRPr lang="en-US" altLang="zh-CN" dirty="0"/>
          </a:p>
          <a:p>
            <a:r>
              <a:rPr lang="zh-CN" altLang="en-US" dirty="0"/>
              <a:t>尽量保留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尽量精简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87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改：</a:t>
            </a:r>
            <a:endParaRPr lang="en-US" altLang="zh-CN" dirty="0"/>
          </a:p>
          <a:p>
            <a:r>
              <a:rPr lang="zh-CN" altLang="en-US" dirty="0"/>
              <a:t>用户库存在着诸多不一致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 err="1"/>
              <a:t>mmap</a:t>
            </a:r>
            <a:r>
              <a:rPr lang="zh-CN" altLang="en-US" dirty="0"/>
              <a:t>与</a:t>
            </a:r>
            <a:r>
              <a:rPr lang="en-US" altLang="zh-CN" dirty="0" err="1"/>
              <a:t>linux_mmap</a:t>
            </a:r>
            <a:r>
              <a:rPr lang="zh-CN" altLang="en-US" dirty="0"/>
              <a:t>，</a:t>
            </a:r>
            <a:r>
              <a:rPr lang="en-US" altLang="zh-CN" dirty="0" err="1"/>
              <a:t>wait_pid</a:t>
            </a:r>
            <a:r>
              <a:rPr lang="zh-CN" altLang="en-US" dirty="0"/>
              <a:t>，</a:t>
            </a:r>
            <a:r>
              <a:rPr lang="en-US" altLang="zh-CN" dirty="0" err="1"/>
              <a:t>sigaction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目前只对使用过的函数进行了更正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3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改：</a:t>
            </a:r>
            <a:endParaRPr lang="en-US" altLang="zh-CN" dirty="0"/>
          </a:p>
          <a:p>
            <a:r>
              <a:rPr lang="zh-CN" altLang="en-US" dirty="0"/>
              <a:t>替换一些未实现的函数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_</a:t>
            </a:r>
            <a:r>
              <a:rPr lang="en-US" altLang="zh-CN" dirty="0" err="1"/>
              <a:t>atomic_load_n</a:t>
            </a:r>
            <a:r>
              <a:rPr lang="en-US" altLang="zh-CN" dirty="0"/>
              <a:t> -&gt; </a:t>
            </a:r>
            <a:r>
              <a:rPr lang="en-US" altLang="zh-CN" dirty="0" err="1"/>
              <a:t>atomic_load</a:t>
            </a:r>
            <a:r>
              <a:rPr lang="en-US" altLang="zh-CN" dirty="0"/>
              <a:t>(</a:t>
            </a:r>
            <a:r>
              <a:rPr lang="en-US" altLang="zh-CN" dirty="0" err="1"/>
              <a:t>atomic_t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or mutex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umount2 -&gt; </a:t>
            </a:r>
            <a:r>
              <a:rPr lang="en-US" altLang="zh-CN" dirty="0" err="1"/>
              <a:t>umount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1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改：</a:t>
            </a:r>
            <a:endParaRPr lang="en-US" altLang="zh-CN" dirty="0"/>
          </a:p>
          <a:p>
            <a:r>
              <a:rPr lang="zh-CN" altLang="en-US" dirty="0"/>
              <a:t>删掉一些不必要的函数，最小化需求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unlink(), </a:t>
            </a:r>
            <a:r>
              <a:rPr lang="en-US" altLang="zh-CN" dirty="0" err="1"/>
              <a:t>rmdir</a:t>
            </a:r>
            <a:r>
              <a:rPr lang="en-US" altLang="zh-CN" dirty="0"/>
              <a:t>(),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6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填：</a:t>
            </a:r>
            <a:endParaRPr lang="en-US" altLang="zh-CN" dirty="0"/>
          </a:p>
          <a:p>
            <a:r>
              <a:rPr lang="zh-CN" altLang="en-US" dirty="0"/>
              <a:t>填充必须增加的函数（尽量少）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用户库未出现的系统调用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longjmp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setjmp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4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7300" y="3999096"/>
            <a:ext cx="8370277" cy="17485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Syscall</a:t>
            </a:r>
            <a:r>
              <a:rPr lang="en-US" altLang="zh-CN" dirty="0" smtClean="0"/>
              <a:t>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用于生成系统调用序列的描述文件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include &lt;</a:t>
            </a:r>
            <a:r>
              <a:rPr lang="en-US" altLang="zh-CN" dirty="0" err="1"/>
              <a:t>file.h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resource </a:t>
            </a:r>
            <a:r>
              <a:rPr lang="en-US" altLang="zh-CN" dirty="0" err="1"/>
              <a:t>fd</a:t>
            </a:r>
            <a:r>
              <a:rPr lang="en-US" altLang="zh-CN" dirty="0"/>
              <a:t>[int32</a:t>
            </a:r>
            <a:r>
              <a:rPr lang="en-US" altLang="zh-CN" dirty="0" smtClean="0"/>
              <a:t>]: 0xffffffffffffffff, 0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open_flags</a:t>
            </a:r>
            <a:r>
              <a:rPr lang="en-US" altLang="zh-CN" dirty="0"/>
              <a:t> = O_RDONLY, O_WRONLY, </a:t>
            </a:r>
            <a:r>
              <a:rPr lang="en-US" altLang="zh-CN" dirty="0" smtClean="0"/>
              <a:t>O_APPEND, ….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SYS_open</a:t>
            </a:r>
            <a:r>
              <a:rPr lang="en-US" altLang="zh-CN" dirty="0"/>
              <a:t>(file </a:t>
            </a:r>
            <a:r>
              <a:rPr lang="en-US" altLang="zh-CN" dirty="0" err="1"/>
              <a:t>ptr</a:t>
            </a:r>
            <a:r>
              <a:rPr lang="en-US" altLang="zh-CN" dirty="0"/>
              <a:t>[in, filename], flags flags[</a:t>
            </a:r>
            <a:r>
              <a:rPr lang="en-US" altLang="zh-CN" dirty="0" err="1"/>
              <a:t>open_flags</a:t>
            </a:r>
            <a:r>
              <a:rPr lang="en-US" altLang="zh-CN" dirty="0"/>
              <a:t>]) </a:t>
            </a:r>
            <a:r>
              <a:rPr lang="en-US" altLang="zh-CN" dirty="0" err="1" smtClean="0"/>
              <a:t>fd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0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Found bugs</a:t>
            </a:r>
            <a:r>
              <a:rPr lang="zh-CN" altLang="en-US" dirty="0" smtClean="0"/>
              <a:t>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03" y="3251980"/>
            <a:ext cx="5524500" cy="321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42" y="2565208"/>
            <a:ext cx="5543550" cy="2390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78558" y="5406013"/>
            <a:ext cx="1155561" cy="2411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30202" y="3640014"/>
            <a:ext cx="2831961" cy="2286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16608" y="5452096"/>
            <a:ext cx="1981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Kernel panic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Syzkaller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Manager(Go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rtl="0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主程序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，生成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VM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Fuzzer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rtl="0"/>
            <a:r>
              <a:rPr lang="en-US" altLang="zh-CN" dirty="0" err="1"/>
              <a:t>Fuzzer</a:t>
            </a:r>
            <a:r>
              <a:rPr lang="en-US" altLang="zh-CN" dirty="0"/>
              <a:t>(Go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rtl="0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Target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系统主程序，生成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Executor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、测试数据、统计覆盖率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rtl="0"/>
            <a:r>
              <a:rPr lang="en-US" altLang="zh-CN" dirty="0"/>
              <a:t>Executor(C</a:t>
            </a:r>
            <a:r>
              <a:rPr lang="en-US" altLang="zh-CN" dirty="0" smtClean="0"/>
              <a:t>++)</a:t>
            </a:r>
            <a:endParaRPr lang="en-US" altLang="zh-CN" dirty="0"/>
          </a:p>
          <a:p>
            <a:pPr rtl="0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负责执行系统调用</a:t>
            </a:r>
          </a:p>
        </p:txBody>
      </p:sp>
      <p:pic>
        <p:nvPicPr>
          <p:cNvPr id="5" name="Picture 2" descr="process_structure.png">
            <a:extLst>
              <a:ext uri="{FF2B5EF4-FFF2-40B4-BE49-F238E27FC236}">
                <a16:creationId xmlns:a16="http://schemas.microsoft.com/office/drawing/2014/main" id="{01A760B0-94FA-44FE-BC6F-15653A220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92" y="2465388"/>
            <a:ext cx="4948766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Found bugs</a:t>
            </a:r>
            <a:r>
              <a:rPr lang="zh-CN" altLang="en-US" dirty="0"/>
              <a:t>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8" y="2359792"/>
            <a:ext cx="5781675" cy="3143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80160" y="3817116"/>
            <a:ext cx="4969915" cy="3228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70" y="4470103"/>
            <a:ext cx="4562475" cy="1714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796967" y="37476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溢出攻击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6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未来预想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添加更多系统调用的测试，修改框架使得其可以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Fast </a:t>
            </a:r>
            <a:r>
              <a:rPr lang="en-US" altLang="zh-CN" dirty="0" err="1"/>
              <a:t>syscall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添加</a:t>
            </a:r>
            <a:r>
              <a:rPr lang="en-US" altLang="zh-CN" dirty="0" err="1"/>
              <a:t>kcov</a:t>
            </a:r>
            <a:r>
              <a:rPr lang="zh-CN" altLang="en-US" dirty="0"/>
              <a:t>功能，正确获取分支条件、覆盖率等信息，使得</a:t>
            </a:r>
            <a:r>
              <a:rPr lang="en-US" altLang="zh-CN" dirty="0" err="1"/>
              <a:t>syzkaller</a:t>
            </a:r>
            <a:r>
              <a:rPr lang="zh-CN" altLang="en-US" dirty="0"/>
              <a:t>可以更有方向地生成测例；</a:t>
            </a:r>
          </a:p>
          <a:p>
            <a:r>
              <a:rPr lang="zh-CN" altLang="en-US" dirty="0"/>
              <a:t>添加更多方向的测试，例如多</a:t>
            </a:r>
            <a:r>
              <a:rPr lang="zh-CN" altLang="en-US" dirty="0" smtClean="0"/>
              <a:t>线程、</a:t>
            </a:r>
            <a:r>
              <a:rPr lang="zh-CN" altLang="en-US" dirty="0"/>
              <a:t>网络</a:t>
            </a:r>
            <a:r>
              <a:rPr lang="zh-CN" altLang="en-US" dirty="0" smtClean="0"/>
              <a:t>栈、</a:t>
            </a:r>
            <a:r>
              <a:rPr lang="zh-CN" altLang="en-US" dirty="0"/>
              <a:t>多文件系统的测试等；</a:t>
            </a:r>
          </a:p>
        </p:txBody>
      </p:sp>
    </p:spTree>
    <p:extLst>
      <p:ext uri="{BB962C8B-B14F-4D97-AF65-F5344CB8AC3E}">
        <p14:creationId xmlns:p14="http://schemas.microsoft.com/office/powerpoint/2010/main" val="10569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Syzkaller</a:t>
            </a:r>
            <a:r>
              <a:rPr lang="en-US" altLang="zh-CN" dirty="0"/>
              <a:t> in </a:t>
            </a:r>
            <a:r>
              <a:rPr lang="en-US" altLang="zh-CN" dirty="0" err="1"/>
              <a:t>ucore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Requirements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Golang ×</a:t>
            </a:r>
          </a:p>
          <a:p>
            <a:r>
              <a:rPr lang="en-US" altLang="zh-CN" dirty="0"/>
              <a:t>C++ × </a:t>
            </a:r>
            <a:r>
              <a:rPr lang="en-US" altLang="zh-CN" dirty="0">
                <a:sym typeface="Wingdings" panose="05000000000000000000" pitchFamily="2" charset="2"/>
              </a:rPr>
              <a:t> C</a:t>
            </a:r>
            <a:endParaRPr lang="en-US" altLang="zh-CN" dirty="0"/>
          </a:p>
          <a:p>
            <a:r>
              <a:rPr lang="en-US" altLang="zh-CN" dirty="0"/>
              <a:t>SSH ×</a:t>
            </a:r>
          </a:p>
          <a:p>
            <a:r>
              <a:rPr lang="en-US" altLang="zh-CN" dirty="0"/>
              <a:t>RPC ×</a:t>
            </a:r>
          </a:p>
          <a:p>
            <a:r>
              <a:rPr lang="en-US" altLang="zh-CN" dirty="0"/>
              <a:t>Ext4 × </a:t>
            </a:r>
            <a:r>
              <a:rPr lang="en-US" altLang="zh-CN" dirty="0">
                <a:sym typeface="Wingdings" panose="05000000000000000000" pitchFamily="2" charset="2"/>
              </a:rPr>
              <a:t> FAT</a:t>
            </a:r>
            <a:endParaRPr lang="en-US" altLang="zh-CN" dirty="0"/>
          </a:p>
          <a:p>
            <a:r>
              <a:rPr lang="en-US" altLang="zh-CN" dirty="0"/>
              <a:t>(Optional) KCOV × </a:t>
            </a:r>
          </a:p>
          <a:p>
            <a:r>
              <a:rPr lang="en-US" altLang="zh-CN" dirty="0"/>
              <a:t>(Optional) Module for debug 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CE9F88-9140-4C17-BFF5-3988CF3AD780}"/>
              </a:ext>
            </a:extLst>
          </p:cNvPr>
          <p:cNvSpPr/>
          <p:nvPr/>
        </p:nvSpPr>
        <p:spPr>
          <a:xfrm>
            <a:off x="3253066" y="3323765"/>
            <a:ext cx="5682820" cy="172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lifornian FB" panose="0207040306080B030204" pitchFamily="18" charset="0"/>
              </a:rPr>
              <a:t>Too hard for porting!</a:t>
            </a:r>
            <a:endParaRPr lang="zh-CN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A new method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fuzzer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guest OS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全部使用</a:t>
            </a:r>
            <a:r>
              <a:rPr lang="en-US" altLang="zh-CN" dirty="0" err="1" smtClean="0"/>
              <a:t>Hypercall</a:t>
            </a:r>
            <a:r>
              <a:rPr lang="zh-CN" altLang="en-US" dirty="0" smtClean="0"/>
              <a:t>机制进行数据传输</a:t>
            </a:r>
            <a:endParaRPr lang="en-US" altLang="zh-CN" dirty="0" smtClean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 smtClean="0"/>
              <a:t>避免了网络栈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8" name="Picture 2" descr="newsyzkaller.png">
            <a:extLst>
              <a:ext uri="{FF2B5EF4-FFF2-40B4-BE49-F238E27FC236}">
                <a16:creationId xmlns:a16="http://schemas.microsoft.com/office/drawing/2014/main" id="{DB49F6C8-2524-439A-B8D0-392E16E93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2532168"/>
            <a:ext cx="5175250" cy="357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kAFL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7600" y="2308860"/>
            <a:ext cx="4489704" cy="3986784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3"/>
                </a:solidFill>
              </a:rPr>
              <a:t>kAFL</a:t>
            </a:r>
            <a:r>
              <a:rPr lang="en-US" altLang="zh-CN" dirty="0"/>
              <a:t>: Hardware-Assisted Feedback Fuzzing for OS Kernels</a:t>
            </a:r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trace</a:t>
            </a:r>
            <a:r>
              <a:rPr lang="zh-CN" altLang="en-US" dirty="0"/>
              <a:t>数据量过大的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qemu-kvm</a:t>
            </a:r>
            <a:r>
              <a:rPr lang="zh-CN" altLang="en-US" dirty="0"/>
              <a:t>作为工具</a:t>
            </a:r>
            <a:endParaRPr lang="en-US" altLang="zh-CN" dirty="0"/>
          </a:p>
          <a:p>
            <a:pPr lvl="1"/>
            <a:r>
              <a:rPr lang="en-US" altLang="zh-CN" dirty="0" err="1" smtClean="0"/>
              <a:t>Hypercall</a:t>
            </a:r>
            <a:r>
              <a:rPr lang="zh-CN" altLang="en-US" dirty="0"/>
              <a:t>机制完成虚拟硬件反馈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21668" y="5150212"/>
            <a:ext cx="5381641" cy="10311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Guest OS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21668" y="2527016"/>
            <a:ext cx="5381642" cy="1929378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dirty="0" smtClean="0"/>
              <a:t>Host OS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41869" y="3587034"/>
            <a:ext cx="1079770" cy="53502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KVM</a:t>
            </a:r>
            <a:endParaRPr lang="zh-CN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0384" y="3587034"/>
            <a:ext cx="1128408" cy="53502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Qemu</a:t>
            </a:r>
            <a:endParaRPr lang="zh-CN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923288" y="4187563"/>
            <a:ext cx="637162" cy="902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407503" y="3894677"/>
            <a:ext cx="12728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0609666" y="4207460"/>
            <a:ext cx="598252" cy="90262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41869" y="463887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 Exit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501822" y="348521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 Entry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24650" y="3305175"/>
            <a:ext cx="4610100" cy="2124075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61215" y="5438589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Hypercall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Communication design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2113" y="3894168"/>
            <a:ext cx="1787351" cy="102952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syz</a:t>
            </a:r>
            <a:r>
              <a:rPr lang="en-US" altLang="zh-CN" dirty="0" smtClean="0"/>
              <a:t>-manager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998" y="2984583"/>
            <a:ext cx="1787351" cy="102952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syz-fuzzer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01997" y="5013408"/>
            <a:ext cx="1787351" cy="102952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436738" y="3147698"/>
            <a:ext cx="1897986" cy="703293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436738" y="3310814"/>
            <a:ext cx="1897986" cy="703293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82611" y="2802982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RPC: </a:t>
            </a:r>
            <a:r>
              <a:rPr lang="zh-CN" altLang="en-US" dirty="0" smtClean="0"/>
              <a:t>没有影响</a:t>
            </a:r>
            <a:endParaRPr lang="en-US" altLang="zh-CN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可以取消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436738" y="5013408"/>
            <a:ext cx="1897986" cy="796842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03112" y="5625584"/>
            <a:ext cx="25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ssh</a:t>
            </a:r>
            <a:r>
              <a:rPr lang="zh-CN" altLang="en-US" dirty="0" smtClean="0"/>
              <a:t>远程调用：可以绕过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979494" y="4143226"/>
            <a:ext cx="4110" cy="830839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780202" y="4143226"/>
            <a:ext cx="4110" cy="830839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865423" y="4143226"/>
            <a:ext cx="4110" cy="830839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666131" y="4143226"/>
            <a:ext cx="4110" cy="830839"/>
          </a:xfrm>
          <a:prstGeom prst="straightConnector1">
            <a:avLst/>
          </a:prstGeom>
          <a:ln w="19050">
            <a:solidFill>
              <a:schemeClr val="tx2">
                <a:lumMod val="85000"/>
                <a:lumOff val="15000"/>
                <a:alpha val="8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460712" y="3850991"/>
            <a:ext cx="282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In/out pipe: </a:t>
            </a:r>
            <a:r>
              <a:rPr lang="zh-CN" altLang="en-US" dirty="0" smtClean="0"/>
              <a:t>管道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In/out memory: </a:t>
            </a:r>
            <a:r>
              <a:rPr lang="zh-CN" altLang="en-US" dirty="0" smtClean="0"/>
              <a:t>共享内存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均可通过</a:t>
            </a:r>
            <a:r>
              <a:rPr lang="en-US" altLang="zh-CN" dirty="0" err="1" smtClean="0"/>
              <a:t>kAFL</a:t>
            </a:r>
            <a:r>
              <a:rPr lang="zh-CN" altLang="en-US" dirty="0" smtClean="0"/>
              <a:t>机制实现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204364" y="2703007"/>
            <a:ext cx="2145815" cy="3577213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161763" y="2288028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65000"/>
                  </a:schemeClr>
                </a:solidFill>
              </a:rPr>
              <a:t>原</a:t>
            </a:r>
            <a:r>
              <a:rPr lang="en-US" altLang="zh-CN" dirty="0" smtClean="0">
                <a:solidFill>
                  <a:schemeClr val="bg2">
                    <a:lumMod val="65000"/>
                  </a:schemeClr>
                </a:solidFill>
              </a:rPr>
              <a:t>guest OS</a:t>
            </a:r>
            <a:endParaRPr lang="zh-CN" altLang="en-US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0DC60-1F34-455E-9882-9D837E99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12AC2-C52D-426B-AB2C-A1FFED45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Porting 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Executor </a:t>
            </a:r>
            <a:r>
              <a:rPr lang="zh-CN" altLang="en-US" dirty="0"/>
              <a:t>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分为三层</a:t>
            </a:r>
            <a:endParaRPr lang="en-US" altLang="zh-CN" dirty="0"/>
          </a:p>
          <a:p>
            <a:r>
              <a:rPr lang="zh-CN" altLang="en-US" dirty="0"/>
              <a:t>主进程</a:t>
            </a:r>
            <a:endParaRPr lang="en-US" altLang="zh-CN" dirty="0"/>
          </a:p>
          <a:p>
            <a:r>
              <a:rPr lang="en-US" altLang="zh-CN" dirty="0"/>
              <a:t>Sandbox</a:t>
            </a:r>
            <a:r>
              <a:rPr lang="zh-CN" altLang="en-US" dirty="0"/>
              <a:t>进程</a:t>
            </a:r>
            <a:endParaRPr lang="en-US" altLang="zh-CN" dirty="0"/>
          </a:p>
          <a:p>
            <a:r>
              <a:rPr lang="en-US" altLang="zh-CN" dirty="0"/>
              <a:t>Execute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进程之间通过</a:t>
            </a:r>
            <a:r>
              <a:rPr lang="en-US" altLang="zh-CN" dirty="0" err="1"/>
              <a:t>mmap</a:t>
            </a:r>
            <a:r>
              <a:rPr lang="zh-CN" altLang="en-US" dirty="0"/>
              <a:t>通信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75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DD5E-36E4-493B-9701-23C744F9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主进程：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 err="1"/>
              <a:t>fuzzer</a:t>
            </a:r>
            <a:r>
              <a:rPr lang="zh-CN" altLang="en-US" dirty="0"/>
              <a:t>握手</a:t>
            </a:r>
            <a:endParaRPr lang="en-US" altLang="zh-CN" dirty="0"/>
          </a:p>
          <a:p>
            <a:r>
              <a:rPr lang="zh-CN" altLang="en-US" dirty="0"/>
              <a:t>建立运行环境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Sandbox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21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2_TF03462902_TF03462902" id="{46F2906C-D853-4779-85F3-12B3B02B6539}" vid="{92F8FFB8-36DF-4C86-955E-EC75BF255757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581</TotalTime>
  <Words>534</Words>
  <Application>Microsoft Office PowerPoint</Application>
  <PresentationFormat>宽屏</PresentationFormat>
  <Paragraphs>153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Californian FB</vt:lpstr>
      <vt:lpstr>Wingdings</vt:lpstr>
      <vt:lpstr>教育主题 16x9</vt:lpstr>
      <vt:lpstr>Syzkaller in uCore</vt:lpstr>
      <vt:lpstr>Syzkaller</vt:lpstr>
      <vt:lpstr>Syzkaller in ucore?</vt:lpstr>
      <vt:lpstr>A new method</vt:lpstr>
      <vt:lpstr>kAFL</vt:lpstr>
      <vt:lpstr>Communication design</vt:lpstr>
      <vt:lpstr>Details</vt:lpstr>
      <vt:lpstr>Porting Executor</vt:lpstr>
      <vt:lpstr>Executor</vt:lpstr>
      <vt:lpstr>Executor</vt:lpstr>
      <vt:lpstr>Executor</vt:lpstr>
      <vt:lpstr>Porting Executor</vt:lpstr>
      <vt:lpstr>Porting Executor</vt:lpstr>
      <vt:lpstr>Porting Executor</vt:lpstr>
      <vt:lpstr>Porting Executor</vt:lpstr>
      <vt:lpstr>Porting Executor</vt:lpstr>
      <vt:lpstr>Porting Executor</vt:lpstr>
      <vt:lpstr>Syscall Description</vt:lpstr>
      <vt:lpstr>Found bugs（例1</vt:lpstr>
      <vt:lpstr>Found bugs（例2</vt:lpstr>
      <vt:lpstr>未来预想 &amp;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我们啥也没做</dc:title>
  <dc:creator>Kuang Zhengfei</dc:creator>
  <cp:lastModifiedBy>Maoyu Chaxue</cp:lastModifiedBy>
  <cp:revision>81</cp:revision>
  <dcterms:created xsi:type="dcterms:W3CDTF">2018-05-25T10:07:30Z</dcterms:created>
  <dcterms:modified xsi:type="dcterms:W3CDTF">2018-05-25T19:50:57Z</dcterms:modified>
</cp:coreProperties>
</file>