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en Nguyen" initials="BN" lastIdx="4" clrIdx="0">
    <p:extLst>
      <p:ext uri="{19B8F6BF-5375-455C-9EA6-DF929625EA0E}">
        <p15:presenceInfo xmlns:p15="http://schemas.microsoft.com/office/powerpoint/2012/main" userId="0de371994ac133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64CA12-A2F2-949C-FAAA-4984249180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A2D3D-535F-6EFD-C8E0-D42AB3FB7B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C4417-9051-4F75-AF74-18A81AF17C7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A5E66-5019-A8AB-EADF-E141EAA92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D2D81-2BB9-DE5C-7203-CA0BD7435F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21F26-C94B-43C7-A725-74FA1ADC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4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DD6E-4743-4B03-A721-8E33B5B6CE2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7CFE1-E210-4EF0-9B3C-697B766E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F0BB-4F22-083D-504E-B4570B510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9A72B-26DB-C646-C5A5-CD486F411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39BD-7949-189B-839D-535DB527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5FC9-FD18-4F98-BCC8-8E762363225A}" type="datetime1">
              <a:rPr lang="vi-VN" smtClean="0"/>
              <a:t>12/07/2022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525D-748D-7DD3-56B2-1D28AB3C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Training_C - Embedded_IOT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836E-34AA-08DC-42BB-201B3189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9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64" y="1029861"/>
            <a:ext cx="12099471" cy="788035"/>
          </a:xfrm>
        </p:spPr>
        <p:txBody>
          <a:bodyPr lIns="0" tIns="0" rIns="0" bIns="0"/>
          <a:lstStyle>
            <a:lvl1pPr algn="ctr">
              <a:defRPr sz="5000" b="0" i="0">
                <a:solidFill>
                  <a:srgbClr val="444D25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400110"/>
          </a:xfrm>
        </p:spPr>
        <p:txBody>
          <a:bodyPr lIns="0" tIns="0" rIns="0" bIns="0"/>
          <a:lstStyle>
            <a:lvl1pPr marL="0" indent="365760" algn="l">
              <a:buClr>
                <a:srgbClr val="FFC000"/>
              </a:buClr>
              <a:buSzPct val="200000"/>
              <a:buFont typeface="Arial" panose="020B0604020202020204" pitchFamily="34" charset="0"/>
              <a:buChar char="•"/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914400" indent="-457200" algn="just">
              <a:buClr>
                <a:srgbClr val="FFC000"/>
              </a:buClr>
              <a:buSzPct val="180000"/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buClr>
                <a:srgbClr val="FFC000"/>
              </a:buClr>
              <a:buSzPct val="2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E2CFEB-3DD3-3150-7038-32C5F538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36" y="6516734"/>
            <a:ext cx="2804160" cy="276999"/>
          </a:xfrm>
        </p:spPr>
        <p:txBody>
          <a:bodyPr/>
          <a:lstStyle/>
          <a:p>
            <a:fld id="{21FC1E08-5C0D-4691-B74A-62D5D05B32A4}" type="datetime1">
              <a:rPr lang="vi-VN" smtClean="0"/>
              <a:t>12/07/2022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89F9AD-B782-C37E-ABF5-138AEB5C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64" y="64267"/>
            <a:ext cx="2182040" cy="27699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Lab </a:t>
            </a:r>
            <a:r>
              <a:rPr lang="en-US" dirty="0" err="1"/>
              <a:t>Embedded_IOT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179653-C428-BA3F-FBCC-5DCED3A7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676" y="6516734"/>
            <a:ext cx="2804160" cy="276999"/>
          </a:xfrm>
        </p:spPr>
        <p:txBody>
          <a:bodyPr/>
          <a:lstStyle/>
          <a:p>
            <a:fld id="{895FEF92-9DF9-4F07-9BFC-C704DBAB3A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6D63F56-ABDE-BE33-12B7-939C578E1211}"/>
              </a:ext>
            </a:extLst>
          </p:cNvPr>
          <p:cNvSpPr txBox="1">
            <a:spLocks/>
          </p:cNvSpPr>
          <p:nvPr userDrawn="1"/>
        </p:nvSpPr>
        <p:spPr>
          <a:xfrm>
            <a:off x="4444639" y="6499064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C</a:t>
            </a:r>
          </a:p>
        </p:txBody>
      </p:sp>
    </p:spTree>
    <p:extLst>
      <p:ext uri="{BB962C8B-B14F-4D97-AF65-F5344CB8AC3E}">
        <p14:creationId xmlns:p14="http://schemas.microsoft.com/office/powerpoint/2010/main" val="24254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46"/>
            <a:ext cx="12192000" cy="10274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66676" y="1"/>
            <a:ext cx="6325323" cy="6000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2122347" cy="102146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1373" y="50926"/>
            <a:ext cx="12194897" cy="9047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667" y="1054354"/>
            <a:ext cx="10333567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444D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7" y="1959992"/>
            <a:ext cx="10564707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kern="0">
                <a:solidFill>
                  <a:prstClr val="black">
                    <a:tint val="75000"/>
                  </a:prstClr>
                </a:solidFill>
              </a:rPr>
              <a:t>Training_C - Embedded_IOT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DA12-263B-47BB-8FB7-D2156315F0BE}" type="datetime1">
              <a:rPr lang="vi-VN" kern="0" smtClean="0">
                <a:solidFill>
                  <a:prstClr val="black">
                    <a:tint val="75000"/>
                  </a:prstClr>
                </a:solidFill>
              </a:rPr>
              <a:t>12/07/2022</a:t>
            </a:fld>
            <a:endParaRPr lang="en-US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kern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9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7B2E-BBFA-E50D-59E9-637DE1B3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vi-VN" dirty="0"/>
              <a:t>Buổi </a:t>
            </a:r>
            <a:r>
              <a:rPr lang="en-US" dirty="0"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42BF9-C32D-12B0-497F-10BEFE977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9332"/>
          </a:xfrm>
        </p:spPr>
        <p:txBody>
          <a:bodyPr/>
          <a:lstStyle/>
          <a:p>
            <a:r>
              <a:rPr lang="vi-VN" dirty="0"/>
              <a:t>Cài đặt và giới thiệu.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87FAB-B86C-E44A-F15C-BDEEF818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Training_C - Embedded_IOT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F9A00-836C-4390-3617-989138B5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DFBB-8446-5B8A-7973-94F76911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spc="-35" dirty="0"/>
              <a:t> </a:t>
            </a:r>
            <a:r>
              <a:rPr lang="en-US" dirty="0" err="1"/>
              <a:t>trúc</a:t>
            </a:r>
            <a:r>
              <a:rPr lang="en-US" spc="-20" dirty="0"/>
              <a:t> </a:t>
            </a:r>
            <a:r>
              <a:rPr lang="en-US" spc="-10" dirty="0"/>
              <a:t>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FAB8D-906C-7D99-AB01-3D3DEDC8B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2ED3B-B757-E935-1E3F-430096BE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21EB9-F93F-A559-0BE0-24E5E99F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89F4E795-F942-2D21-7101-4974B67758CA}"/>
              </a:ext>
            </a:extLst>
          </p:cNvPr>
          <p:cNvGrpSpPr/>
          <p:nvPr/>
        </p:nvGrpSpPr>
        <p:grpSpPr>
          <a:xfrm>
            <a:off x="1634040" y="2360102"/>
            <a:ext cx="8321040" cy="3682365"/>
            <a:chOff x="219456" y="2193035"/>
            <a:chExt cx="8321040" cy="3682365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D6C75D9B-E836-597C-97D2-4854B332CC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9856" y="2194559"/>
              <a:ext cx="1993392" cy="708660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CB064462-9A6C-6334-8242-2031AC7D305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7157" y="2458846"/>
              <a:ext cx="698880" cy="192531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C9F50271-EBA0-B142-83B3-8089CE2A8B8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3256" y="2193035"/>
              <a:ext cx="1159764" cy="536448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2DA516E-4625-A848-8364-37A3EB213ED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903" y="3566159"/>
              <a:ext cx="1997964" cy="704088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839B6905-36F1-DE92-E57F-774C681127A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3660" y="3830446"/>
              <a:ext cx="1024889" cy="192531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C4958D99-4964-7FB7-8C70-BF191270194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9760" y="3564635"/>
              <a:ext cx="1475232" cy="536447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02113BBA-17B3-E29D-945F-A29A180BF8D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6688" y="2785871"/>
              <a:ext cx="2141219" cy="1005839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9CF03CA5-22F5-0FD2-5C50-D3EAD7BE687D}"/>
                </a:ext>
              </a:extLst>
            </p:cNvPr>
            <p:cNvSpPr/>
            <p:nvPr/>
          </p:nvSpPr>
          <p:spPr>
            <a:xfrm>
              <a:off x="2628900" y="2807588"/>
              <a:ext cx="1910080" cy="791210"/>
            </a:xfrm>
            <a:custGeom>
              <a:avLst/>
              <a:gdLst/>
              <a:ahLst/>
              <a:cxnLst/>
              <a:rect l="l" t="t" r="r" b="b"/>
              <a:pathLst>
                <a:path w="1910079" h="791210">
                  <a:moveTo>
                    <a:pt x="79882" y="680593"/>
                  </a:moveTo>
                  <a:lnTo>
                    <a:pt x="71881" y="681609"/>
                  </a:lnTo>
                  <a:lnTo>
                    <a:pt x="67563" y="687070"/>
                  </a:lnTo>
                  <a:lnTo>
                    <a:pt x="0" y="773811"/>
                  </a:lnTo>
                  <a:lnTo>
                    <a:pt x="108712" y="789939"/>
                  </a:lnTo>
                  <a:lnTo>
                    <a:pt x="115697" y="791083"/>
                  </a:lnTo>
                  <a:lnTo>
                    <a:pt x="122174" y="786257"/>
                  </a:lnTo>
                  <a:lnTo>
                    <a:pt x="123646" y="776224"/>
                  </a:lnTo>
                  <a:lnTo>
                    <a:pt x="28067" y="776224"/>
                  </a:lnTo>
                  <a:lnTo>
                    <a:pt x="18668" y="752728"/>
                  </a:lnTo>
                  <a:lnTo>
                    <a:pt x="62213" y="735309"/>
                  </a:lnTo>
                  <a:lnTo>
                    <a:pt x="87630" y="702690"/>
                  </a:lnTo>
                  <a:lnTo>
                    <a:pt x="91948" y="697230"/>
                  </a:lnTo>
                  <a:lnTo>
                    <a:pt x="90931" y="689228"/>
                  </a:lnTo>
                  <a:lnTo>
                    <a:pt x="85343" y="684911"/>
                  </a:lnTo>
                  <a:lnTo>
                    <a:pt x="79882" y="680593"/>
                  </a:lnTo>
                  <a:close/>
                </a:path>
                <a:path w="1910079" h="791210">
                  <a:moveTo>
                    <a:pt x="62213" y="735309"/>
                  </a:moveTo>
                  <a:lnTo>
                    <a:pt x="18668" y="752728"/>
                  </a:lnTo>
                  <a:lnTo>
                    <a:pt x="28067" y="776224"/>
                  </a:lnTo>
                  <a:lnTo>
                    <a:pt x="37910" y="772287"/>
                  </a:lnTo>
                  <a:lnTo>
                    <a:pt x="33400" y="772287"/>
                  </a:lnTo>
                  <a:lnTo>
                    <a:pt x="25273" y="751966"/>
                  </a:lnTo>
                  <a:lnTo>
                    <a:pt x="49234" y="751966"/>
                  </a:lnTo>
                  <a:lnTo>
                    <a:pt x="62213" y="735309"/>
                  </a:lnTo>
                  <a:close/>
                </a:path>
                <a:path w="1910079" h="791210">
                  <a:moveTo>
                    <a:pt x="71541" y="758835"/>
                  </a:moveTo>
                  <a:lnTo>
                    <a:pt x="28067" y="776224"/>
                  </a:lnTo>
                  <a:lnTo>
                    <a:pt x="123646" y="776224"/>
                  </a:lnTo>
                  <a:lnTo>
                    <a:pt x="124206" y="772413"/>
                  </a:lnTo>
                  <a:lnTo>
                    <a:pt x="119380" y="765937"/>
                  </a:lnTo>
                  <a:lnTo>
                    <a:pt x="71541" y="758835"/>
                  </a:lnTo>
                  <a:close/>
                </a:path>
                <a:path w="1910079" h="791210">
                  <a:moveTo>
                    <a:pt x="25273" y="751966"/>
                  </a:moveTo>
                  <a:lnTo>
                    <a:pt x="33400" y="772287"/>
                  </a:lnTo>
                  <a:lnTo>
                    <a:pt x="46750" y="755155"/>
                  </a:lnTo>
                  <a:lnTo>
                    <a:pt x="25273" y="751966"/>
                  </a:lnTo>
                  <a:close/>
                </a:path>
                <a:path w="1910079" h="791210">
                  <a:moveTo>
                    <a:pt x="46750" y="755155"/>
                  </a:moveTo>
                  <a:lnTo>
                    <a:pt x="33400" y="772287"/>
                  </a:lnTo>
                  <a:lnTo>
                    <a:pt x="37910" y="772287"/>
                  </a:lnTo>
                  <a:lnTo>
                    <a:pt x="71541" y="758835"/>
                  </a:lnTo>
                  <a:lnTo>
                    <a:pt x="46750" y="755155"/>
                  </a:lnTo>
                  <a:close/>
                </a:path>
                <a:path w="1910079" h="791210">
                  <a:moveTo>
                    <a:pt x="1900301" y="0"/>
                  </a:moveTo>
                  <a:lnTo>
                    <a:pt x="62213" y="735309"/>
                  </a:lnTo>
                  <a:lnTo>
                    <a:pt x="46750" y="755155"/>
                  </a:lnTo>
                  <a:lnTo>
                    <a:pt x="71541" y="758835"/>
                  </a:lnTo>
                  <a:lnTo>
                    <a:pt x="1909699" y="23622"/>
                  </a:lnTo>
                  <a:lnTo>
                    <a:pt x="1900301" y="0"/>
                  </a:lnTo>
                  <a:close/>
                </a:path>
                <a:path w="1910079" h="791210">
                  <a:moveTo>
                    <a:pt x="49234" y="751966"/>
                  </a:moveTo>
                  <a:lnTo>
                    <a:pt x="25273" y="751966"/>
                  </a:lnTo>
                  <a:lnTo>
                    <a:pt x="46750" y="755155"/>
                  </a:lnTo>
                  <a:lnTo>
                    <a:pt x="49234" y="751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7A4C3BD9-33F4-2451-79CD-B9B41586186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8656" y="3566159"/>
              <a:ext cx="1993392" cy="704088"/>
            </a:xfrm>
            <a:prstGeom prst="rect">
              <a:avLst/>
            </a:prstGeom>
          </p:spPr>
        </p:pic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F77081DD-D77B-9976-3880-1872D69DF1D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2154" y="3764660"/>
              <a:ext cx="1110488" cy="258318"/>
            </a:xfrm>
            <a:prstGeom prst="rect">
              <a:avLst/>
            </a:prstGeom>
          </p:spPr>
        </p:pic>
        <p:pic>
          <p:nvPicPr>
            <p:cNvPr id="17" name="object 14">
              <a:extLst>
                <a:ext uri="{FF2B5EF4-FFF2-40B4-BE49-F238E27FC236}">
                  <a16:creationId xmlns:a16="http://schemas.microsoft.com/office/drawing/2014/main" id="{F7C7869B-AEAF-99BE-886D-4B195E95401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74791" y="3564635"/>
              <a:ext cx="1574291" cy="536447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45443F1E-7D89-0147-D868-B91539ABC121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9891" y="2785871"/>
              <a:ext cx="2065019" cy="1005839"/>
            </a:xfrm>
            <a:prstGeom prst="rect">
              <a:avLst/>
            </a:prstGeom>
          </p:spPr>
        </p:pic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A0AC2EA8-9B1A-80F7-D6CE-71A9C35E99B8}"/>
                </a:ext>
              </a:extLst>
            </p:cNvPr>
            <p:cNvSpPr/>
            <p:nvPr/>
          </p:nvSpPr>
          <p:spPr>
            <a:xfrm>
              <a:off x="4529073" y="2807715"/>
              <a:ext cx="1833880" cy="789305"/>
            </a:xfrm>
            <a:custGeom>
              <a:avLst/>
              <a:gdLst/>
              <a:ahLst/>
              <a:cxnLst/>
              <a:rect l="l" t="t" r="r" b="b"/>
              <a:pathLst>
                <a:path w="1833879" h="789304">
                  <a:moveTo>
                    <a:pt x="1762242" y="757666"/>
                  </a:moveTo>
                  <a:lnTo>
                    <a:pt x="1714373" y="764032"/>
                  </a:lnTo>
                  <a:lnTo>
                    <a:pt x="1709420" y="770509"/>
                  </a:lnTo>
                  <a:lnTo>
                    <a:pt x="1710436" y="777367"/>
                  </a:lnTo>
                  <a:lnTo>
                    <a:pt x="1711325" y="784351"/>
                  </a:lnTo>
                  <a:lnTo>
                    <a:pt x="1717675" y="789305"/>
                  </a:lnTo>
                  <a:lnTo>
                    <a:pt x="1724660" y="788288"/>
                  </a:lnTo>
                  <a:lnTo>
                    <a:pt x="1818465" y="775716"/>
                  </a:lnTo>
                  <a:lnTo>
                    <a:pt x="1805559" y="775716"/>
                  </a:lnTo>
                  <a:lnTo>
                    <a:pt x="1762242" y="757666"/>
                  </a:lnTo>
                  <a:close/>
                </a:path>
                <a:path w="1833879" h="789304">
                  <a:moveTo>
                    <a:pt x="1787134" y="754343"/>
                  </a:moveTo>
                  <a:lnTo>
                    <a:pt x="1762242" y="757666"/>
                  </a:lnTo>
                  <a:lnTo>
                    <a:pt x="1805559" y="775716"/>
                  </a:lnTo>
                  <a:lnTo>
                    <a:pt x="1807259" y="771651"/>
                  </a:lnTo>
                  <a:lnTo>
                    <a:pt x="1800225" y="771651"/>
                  </a:lnTo>
                  <a:lnTo>
                    <a:pt x="1787134" y="754343"/>
                  </a:lnTo>
                  <a:close/>
                </a:path>
                <a:path w="1833879" h="789304">
                  <a:moveTo>
                    <a:pt x="1755139" y="679323"/>
                  </a:moveTo>
                  <a:lnTo>
                    <a:pt x="1749552" y="683513"/>
                  </a:lnTo>
                  <a:lnTo>
                    <a:pt x="1743964" y="687832"/>
                  </a:lnTo>
                  <a:lnTo>
                    <a:pt x="1742821" y="695706"/>
                  </a:lnTo>
                  <a:lnTo>
                    <a:pt x="1747012" y="701294"/>
                  </a:lnTo>
                  <a:lnTo>
                    <a:pt x="1771953" y="734271"/>
                  </a:lnTo>
                  <a:lnTo>
                    <a:pt x="1815338" y="752348"/>
                  </a:lnTo>
                  <a:lnTo>
                    <a:pt x="1805559" y="775716"/>
                  </a:lnTo>
                  <a:lnTo>
                    <a:pt x="1818465" y="775716"/>
                  </a:lnTo>
                  <a:lnTo>
                    <a:pt x="1833626" y="773684"/>
                  </a:lnTo>
                  <a:lnTo>
                    <a:pt x="1767331" y="686054"/>
                  </a:lnTo>
                  <a:lnTo>
                    <a:pt x="1763014" y="680466"/>
                  </a:lnTo>
                  <a:lnTo>
                    <a:pt x="1755139" y="679323"/>
                  </a:lnTo>
                  <a:close/>
                </a:path>
                <a:path w="1833879" h="789304">
                  <a:moveTo>
                    <a:pt x="1808734" y="751459"/>
                  </a:moveTo>
                  <a:lnTo>
                    <a:pt x="1787134" y="754343"/>
                  </a:lnTo>
                  <a:lnTo>
                    <a:pt x="1800225" y="771651"/>
                  </a:lnTo>
                  <a:lnTo>
                    <a:pt x="1808734" y="751459"/>
                  </a:lnTo>
                  <a:close/>
                </a:path>
                <a:path w="1833879" h="789304">
                  <a:moveTo>
                    <a:pt x="1813204" y="751459"/>
                  </a:moveTo>
                  <a:lnTo>
                    <a:pt x="1808734" y="751459"/>
                  </a:lnTo>
                  <a:lnTo>
                    <a:pt x="1800225" y="771651"/>
                  </a:lnTo>
                  <a:lnTo>
                    <a:pt x="1807259" y="771651"/>
                  </a:lnTo>
                  <a:lnTo>
                    <a:pt x="1815338" y="752348"/>
                  </a:lnTo>
                  <a:lnTo>
                    <a:pt x="1813204" y="751459"/>
                  </a:lnTo>
                  <a:close/>
                </a:path>
                <a:path w="1833879" h="789304">
                  <a:moveTo>
                    <a:pt x="9651" y="0"/>
                  </a:moveTo>
                  <a:lnTo>
                    <a:pt x="0" y="23368"/>
                  </a:lnTo>
                  <a:lnTo>
                    <a:pt x="1762242" y="757666"/>
                  </a:lnTo>
                  <a:lnTo>
                    <a:pt x="1787134" y="754343"/>
                  </a:lnTo>
                  <a:lnTo>
                    <a:pt x="1771953" y="734271"/>
                  </a:lnTo>
                  <a:lnTo>
                    <a:pt x="9651" y="0"/>
                  </a:lnTo>
                  <a:close/>
                </a:path>
                <a:path w="1833879" h="789304">
                  <a:moveTo>
                    <a:pt x="1771953" y="734271"/>
                  </a:moveTo>
                  <a:lnTo>
                    <a:pt x="1787134" y="754343"/>
                  </a:lnTo>
                  <a:lnTo>
                    <a:pt x="1808734" y="751459"/>
                  </a:lnTo>
                  <a:lnTo>
                    <a:pt x="1813204" y="751459"/>
                  </a:lnTo>
                  <a:lnTo>
                    <a:pt x="1771953" y="734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7">
              <a:extLst>
                <a:ext uri="{FF2B5EF4-FFF2-40B4-BE49-F238E27FC236}">
                  <a16:creationId xmlns:a16="http://schemas.microsoft.com/office/drawing/2014/main" id="{683CF0FC-9B80-CE6E-A797-31E2CA3D3B1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47103" y="5166359"/>
              <a:ext cx="1993392" cy="708659"/>
            </a:xfrm>
            <a:prstGeom prst="rect">
              <a:avLst/>
            </a:prstGeom>
          </p:spPr>
        </p:pic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8BD71A47-5C9D-B411-02EF-0B36A2537BC6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16699" y="5364860"/>
              <a:ext cx="1094740" cy="258292"/>
            </a:xfrm>
            <a:prstGeom prst="rect">
              <a:avLst/>
            </a:prstGeom>
          </p:spPr>
        </p:pic>
        <p:pic>
          <p:nvPicPr>
            <p:cNvPr id="22" name="object 19">
              <a:extLst>
                <a:ext uri="{FF2B5EF4-FFF2-40B4-BE49-F238E27FC236}">
                  <a16:creationId xmlns:a16="http://schemas.microsoft.com/office/drawing/2014/main" id="{0C32399C-DEFC-CBA8-5454-F78E45328E09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79336" y="5164835"/>
              <a:ext cx="1556003" cy="536447"/>
            </a:xfrm>
            <a:prstGeom prst="rect">
              <a:avLst/>
            </a:prstGeom>
          </p:spPr>
        </p:pic>
        <p:pic>
          <p:nvPicPr>
            <p:cNvPr id="23" name="object 20">
              <a:extLst>
                <a:ext uri="{FF2B5EF4-FFF2-40B4-BE49-F238E27FC236}">
                  <a16:creationId xmlns:a16="http://schemas.microsoft.com/office/drawing/2014/main" id="{865F9263-4AE1-C1BC-C261-2058B37106E7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95644" y="4158995"/>
              <a:ext cx="1534668" cy="1232915"/>
            </a:xfrm>
            <a:prstGeom prst="rect">
              <a:avLst/>
            </a:prstGeom>
          </p:spPr>
        </p:pic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441B3635-D7E3-0203-CB75-A8D9B13B7AAE}"/>
                </a:ext>
              </a:extLst>
            </p:cNvPr>
            <p:cNvSpPr/>
            <p:nvPr/>
          </p:nvSpPr>
          <p:spPr>
            <a:xfrm>
              <a:off x="6354952" y="4180966"/>
              <a:ext cx="1303655" cy="1000760"/>
            </a:xfrm>
            <a:custGeom>
              <a:avLst/>
              <a:gdLst/>
              <a:ahLst/>
              <a:cxnLst/>
              <a:rect l="l" t="t" r="r" b="b"/>
              <a:pathLst>
                <a:path w="1303654" h="1000760">
                  <a:moveTo>
                    <a:pt x="1190244" y="960881"/>
                  </a:moveTo>
                  <a:lnTo>
                    <a:pt x="1183894" y="965834"/>
                  </a:lnTo>
                  <a:lnTo>
                    <a:pt x="1182116" y="979804"/>
                  </a:lnTo>
                  <a:lnTo>
                    <a:pt x="1187069" y="986154"/>
                  </a:lnTo>
                  <a:lnTo>
                    <a:pt x="1194053" y="986916"/>
                  </a:lnTo>
                  <a:lnTo>
                    <a:pt x="1303147" y="1000632"/>
                  </a:lnTo>
                  <a:lnTo>
                    <a:pt x="1301008" y="995425"/>
                  </a:lnTo>
                  <a:lnTo>
                    <a:pt x="1275461" y="995425"/>
                  </a:lnTo>
                  <a:lnTo>
                    <a:pt x="1238126" y="966875"/>
                  </a:lnTo>
                  <a:lnTo>
                    <a:pt x="1190244" y="960881"/>
                  </a:lnTo>
                  <a:close/>
                </a:path>
                <a:path w="1303654" h="1000760">
                  <a:moveTo>
                    <a:pt x="1238126" y="966875"/>
                  </a:moveTo>
                  <a:lnTo>
                    <a:pt x="1275461" y="995425"/>
                  </a:lnTo>
                  <a:lnTo>
                    <a:pt x="1279423" y="990218"/>
                  </a:lnTo>
                  <a:lnTo>
                    <a:pt x="1271397" y="990218"/>
                  </a:lnTo>
                  <a:lnTo>
                    <a:pt x="1263090" y="969991"/>
                  </a:lnTo>
                  <a:lnTo>
                    <a:pt x="1238126" y="966875"/>
                  </a:lnTo>
                  <a:close/>
                </a:path>
                <a:path w="1303654" h="1000760">
                  <a:moveTo>
                    <a:pt x="1251330" y="889380"/>
                  </a:moveTo>
                  <a:lnTo>
                    <a:pt x="1238377" y="894714"/>
                  </a:lnTo>
                  <a:lnTo>
                    <a:pt x="1235202" y="902080"/>
                  </a:lnTo>
                  <a:lnTo>
                    <a:pt x="1253530" y="946711"/>
                  </a:lnTo>
                  <a:lnTo>
                    <a:pt x="1290827" y="975232"/>
                  </a:lnTo>
                  <a:lnTo>
                    <a:pt x="1275461" y="995425"/>
                  </a:lnTo>
                  <a:lnTo>
                    <a:pt x="1301008" y="995425"/>
                  </a:lnTo>
                  <a:lnTo>
                    <a:pt x="1258697" y="892428"/>
                  </a:lnTo>
                  <a:lnTo>
                    <a:pt x="1251330" y="889380"/>
                  </a:lnTo>
                  <a:close/>
                </a:path>
                <a:path w="1303654" h="1000760">
                  <a:moveTo>
                    <a:pt x="1263090" y="969991"/>
                  </a:moveTo>
                  <a:lnTo>
                    <a:pt x="1271397" y="990218"/>
                  </a:lnTo>
                  <a:lnTo>
                    <a:pt x="1284731" y="972692"/>
                  </a:lnTo>
                  <a:lnTo>
                    <a:pt x="1263090" y="969991"/>
                  </a:lnTo>
                  <a:close/>
                </a:path>
                <a:path w="1303654" h="1000760">
                  <a:moveTo>
                    <a:pt x="1253530" y="946711"/>
                  </a:moveTo>
                  <a:lnTo>
                    <a:pt x="1263090" y="969991"/>
                  </a:lnTo>
                  <a:lnTo>
                    <a:pt x="1284731" y="972692"/>
                  </a:lnTo>
                  <a:lnTo>
                    <a:pt x="1271397" y="990218"/>
                  </a:lnTo>
                  <a:lnTo>
                    <a:pt x="1279423" y="990218"/>
                  </a:lnTo>
                  <a:lnTo>
                    <a:pt x="1290827" y="975232"/>
                  </a:lnTo>
                  <a:lnTo>
                    <a:pt x="1253530" y="946711"/>
                  </a:lnTo>
                  <a:close/>
                </a:path>
                <a:path w="1303654" h="1000760">
                  <a:moveTo>
                    <a:pt x="15494" y="0"/>
                  </a:moveTo>
                  <a:lnTo>
                    <a:pt x="0" y="20065"/>
                  </a:lnTo>
                  <a:lnTo>
                    <a:pt x="1238126" y="966875"/>
                  </a:lnTo>
                  <a:lnTo>
                    <a:pt x="1263090" y="969991"/>
                  </a:lnTo>
                  <a:lnTo>
                    <a:pt x="1253530" y="946711"/>
                  </a:lnTo>
                  <a:lnTo>
                    <a:pt x="15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2">
              <a:extLst>
                <a:ext uri="{FF2B5EF4-FFF2-40B4-BE49-F238E27FC236}">
                  <a16:creationId xmlns:a16="http://schemas.microsoft.com/office/drawing/2014/main" id="{0BD2DC62-1AB3-2EB2-5F70-AA5AC0ACF841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19856" y="5166359"/>
              <a:ext cx="1997964" cy="708659"/>
            </a:xfrm>
            <a:prstGeom prst="rect">
              <a:avLst/>
            </a:prstGeom>
          </p:spPr>
        </p:pic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21ECC82F-C68A-5297-32C9-40D53D809F21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18660" y="5364860"/>
              <a:ext cx="1013713" cy="258292"/>
            </a:xfrm>
            <a:prstGeom prst="rect">
              <a:avLst/>
            </a:prstGeom>
          </p:spPr>
        </p:pic>
        <p:pic>
          <p:nvPicPr>
            <p:cNvPr id="27" name="object 24">
              <a:extLst>
                <a:ext uri="{FF2B5EF4-FFF2-40B4-BE49-F238E27FC236}">
                  <a16:creationId xmlns:a16="http://schemas.microsoft.com/office/drawing/2014/main" id="{2B8506C2-5FE6-4270-0F64-D2CF2D233F9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94759" y="5164835"/>
              <a:ext cx="1475232" cy="536447"/>
            </a:xfrm>
            <a:prstGeom prst="rect">
              <a:avLst/>
            </a:prstGeom>
          </p:spPr>
        </p:pic>
        <p:pic>
          <p:nvPicPr>
            <p:cNvPr id="28" name="object 25">
              <a:extLst>
                <a:ext uri="{FF2B5EF4-FFF2-40B4-BE49-F238E27FC236}">
                  <a16:creationId xmlns:a16="http://schemas.microsoft.com/office/drawing/2014/main" id="{42D6B9D8-A891-2111-AA0D-7966228F6BB6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61688" y="4158995"/>
              <a:ext cx="2066543" cy="1232915"/>
            </a:xfrm>
            <a:prstGeom prst="rect">
              <a:avLst/>
            </a:prstGeom>
          </p:spPr>
        </p:pic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CEFA8877-A546-A7A0-7668-3D022A9B6E7C}"/>
                </a:ext>
              </a:extLst>
            </p:cNvPr>
            <p:cNvSpPr/>
            <p:nvPr/>
          </p:nvSpPr>
          <p:spPr>
            <a:xfrm>
              <a:off x="4533900" y="4179823"/>
              <a:ext cx="1835150" cy="1005840"/>
            </a:xfrm>
            <a:custGeom>
              <a:avLst/>
              <a:gdLst/>
              <a:ahLst/>
              <a:cxnLst/>
              <a:rect l="l" t="t" r="r" b="b"/>
              <a:pathLst>
                <a:path w="1835150" h="1005839">
                  <a:moveTo>
                    <a:pt x="68579" y="899921"/>
                  </a:moveTo>
                  <a:lnTo>
                    <a:pt x="60705" y="901826"/>
                  </a:lnTo>
                  <a:lnTo>
                    <a:pt x="57150" y="907795"/>
                  </a:lnTo>
                  <a:lnTo>
                    <a:pt x="0" y="1001776"/>
                  </a:lnTo>
                  <a:lnTo>
                    <a:pt x="109854" y="1005332"/>
                  </a:lnTo>
                  <a:lnTo>
                    <a:pt x="116839" y="1005458"/>
                  </a:lnTo>
                  <a:lnTo>
                    <a:pt x="121698" y="1001013"/>
                  </a:lnTo>
                  <a:lnTo>
                    <a:pt x="28194" y="1001013"/>
                  </a:lnTo>
                  <a:lnTo>
                    <a:pt x="16001" y="978662"/>
                  </a:lnTo>
                  <a:lnTo>
                    <a:pt x="57379" y="956248"/>
                  </a:lnTo>
                  <a:lnTo>
                    <a:pt x="78739" y="921003"/>
                  </a:lnTo>
                  <a:lnTo>
                    <a:pt x="82423" y="915034"/>
                  </a:lnTo>
                  <a:lnTo>
                    <a:pt x="80517" y="907161"/>
                  </a:lnTo>
                  <a:lnTo>
                    <a:pt x="74549" y="903605"/>
                  </a:lnTo>
                  <a:lnTo>
                    <a:pt x="68579" y="899921"/>
                  </a:lnTo>
                  <a:close/>
                </a:path>
                <a:path w="1835150" h="1005839">
                  <a:moveTo>
                    <a:pt x="57379" y="956248"/>
                  </a:moveTo>
                  <a:lnTo>
                    <a:pt x="16001" y="978662"/>
                  </a:lnTo>
                  <a:lnTo>
                    <a:pt x="28194" y="1001013"/>
                  </a:lnTo>
                  <a:lnTo>
                    <a:pt x="36634" y="996442"/>
                  </a:lnTo>
                  <a:lnTo>
                    <a:pt x="33020" y="996442"/>
                  </a:lnTo>
                  <a:lnTo>
                    <a:pt x="22478" y="977138"/>
                  </a:lnTo>
                  <a:lnTo>
                    <a:pt x="44719" y="977138"/>
                  </a:lnTo>
                  <a:lnTo>
                    <a:pt x="57379" y="956248"/>
                  </a:lnTo>
                  <a:close/>
                </a:path>
                <a:path w="1835150" h="1005839">
                  <a:moveTo>
                    <a:pt x="69522" y="978627"/>
                  </a:moveTo>
                  <a:lnTo>
                    <a:pt x="28194" y="1001013"/>
                  </a:lnTo>
                  <a:lnTo>
                    <a:pt x="121698" y="1001013"/>
                  </a:lnTo>
                  <a:lnTo>
                    <a:pt x="122809" y="999998"/>
                  </a:lnTo>
                  <a:lnTo>
                    <a:pt x="122936" y="993013"/>
                  </a:lnTo>
                  <a:lnTo>
                    <a:pt x="123189" y="986027"/>
                  </a:lnTo>
                  <a:lnTo>
                    <a:pt x="117728" y="980058"/>
                  </a:lnTo>
                  <a:lnTo>
                    <a:pt x="110744" y="979932"/>
                  </a:lnTo>
                  <a:lnTo>
                    <a:pt x="69522" y="978627"/>
                  </a:lnTo>
                  <a:close/>
                </a:path>
                <a:path w="1835150" h="1005839">
                  <a:moveTo>
                    <a:pt x="22478" y="977138"/>
                  </a:moveTo>
                  <a:lnTo>
                    <a:pt x="33020" y="996442"/>
                  </a:lnTo>
                  <a:lnTo>
                    <a:pt x="44300" y="977828"/>
                  </a:lnTo>
                  <a:lnTo>
                    <a:pt x="22478" y="977138"/>
                  </a:lnTo>
                  <a:close/>
                </a:path>
                <a:path w="1835150" h="1005839">
                  <a:moveTo>
                    <a:pt x="44300" y="977828"/>
                  </a:moveTo>
                  <a:lnTo>
                    <a:pt x="33020" y="996442"/>
                  </a:lnTo>
                  <a:lnTo>
                    <a:pt x="36634" y="996442"/>
                  </a:lnTo>
                  <a:lnTo>
                    <a:pt x="69522" y="978627"/>
                  </a:lnTo>
                  <a:lnTo>
                    <a:pt x="44300" y="977828"/>
                  </a:lnTo>
                  <a:close/>
                </a:path>
                <a:path w="1835150" h="1005839">
                  <a:moveTo>
                    <a:pt x="1822703" y="0"/>
                  </a:moveTo>
                  <a:lnTo>
                    <a:pt x="57379" y="956248"/>
                  </a:lnTo>
                  <a:lnTo>
                    <a:pt x="44300" y="977828"/>
                  </a:lnTo>
                  <a:lnTo>
                    <a:pt x="69522" y="978627"/>
                  </a:lnTo>
                  <a:lnTo>
                    <a:pt x="1834896" y="22351"/>
                  </a:lnTo>
                  <a:lnTo>
                    <a:pt x="1822703" y="0"/>
                  </a:lnTo>
                  <a:close/>
                </a:path>
                <a:path w="1835150" h="1005839">
                  <a:moveTo>
                    <a:pt x="44719" y="977138"/>
                  </a:moveTo>
                  <a:lnTo>
                    <a:pt x="22478" y="977138"/>
                  </a:lnTo>
                  <a:lnTo>
                    <a:pt x="44300" y="977828"/>
                  </a:lnTo>
                  <a:lnTo>
                    <a:pt x="44719" y="9771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27">
              <a:extLst>
                <a:ext uri="{FF2B5EF4-FFF2-40B4-BE49-F238E27FC236}">
                  <a16:creationId xmlns:a16="http://schemas.microsoft.com/office/drawing/2014/main" id="{DAD65818-7F87-EE9A-05FB-66F699B71138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3367" y="4158995"/>
              <a:ext cx="2142744" cy="1232915"/>
            </a:xfrm>
            <a:prstGeom prst="rect">
              <a:avLst/>
            </a:prstGeom>
          </p:spPr>
        </p:pic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CC58F6A7-C352-3872-CB62-D2215F62D341}"/>
                </a:ext>
              </a:extLst>
            </p:cNvPr>
            <p:cNvSpPr/>
            <p:nvPr/>
          </p:nvSpPr>
          <p:spPr>
            <a:xfrm>
              <a:off x="2623057" y="4179696"/>
              <a:ext cx="1911350" cy="1007744"/>
            </a:xfrm>
            <a:custGeom>
              <a:avLst/>
              <a:gdLst/>
              <a:ahLst/>
              <a:cxnLst/>
              <a:rect l="l" t="t" r="r" b="b"/>
              <a:pathLst>
                <a:path w="1911350" h="1007745">
                  <a:moveTo>
                    <a:pt x="1841019" y="979876"/>
                  </a:moveTo>
                  <a:lnTo>
                    <a:pt x="1792732" y="982217"/>
                  </a:lnTo>
                  <a:lnTo>
                    <a:pt x="1787397" y="988186"/>
                  </a:lnTo>
                  <a:lnTo>
                    <a:pt x="1787779" y="995171"/>
                  </a:lnTo>
                  <a:lnTo>
                    <a:pt x="1788033" y="1002157"/>
                  </a:lnTo>
                  <a:lnTo>
                    <a:pt x="1794002" y="1007617"/>
                  </a:lnTo>
                  <a:lnTo>
                    <a:pt x="1910842" y="1001902"/>
                  </a:lnTo>
                  <a:lnTo>
                    <a:pt x="1910601" y="1001521"/>
                  </a:lnTo>
                  <a:lnTo>
                    <a:pt x="1882647" y="1001521"/>
                  </a:lnTo>
                  <a:lnTo>
                    <a:pt x="1841019" y="979876"/>
                  </a:lnTo>
                  <a:close/>
                </a:path>
                <a:path w="1911350" h="1007745">
                  <a:moveTo>
                    <a:pt x="1866193" y="978677"/>
                  </a:moveTo>
                  <a:lnTo>
                    <a:pt x="1841019" y="979876"/>
                  </a:lnTo>
                  <a:lnTo>
                    <a:pt x="1882647" y="1001521"/>
                  </a:lnTo>
                  <a:lnTo>
                    <a:pt x="1884983" y="997076"/>
                  </a:lnTo>
                  <a:lnTo>
                    <a:pt x="1877821" y="997076"/>
                  </a:lnTo>
                  <a:lnTo>
                    <a:pt x="1866193" y="978677"/>
                  </a:lnTo>
                  <a:close/>
                </a:path>
                <a:path w="1911350" h="1007745">
                  <a:moveTo>
                    <a:pt x="1840611" y="901191"/>
                  </a:moveTo>
                  <a:lnTo>
                    <a:pt x="1834642" y="905001"/>
                  </a:lnTo>
                  <a:lnTo>
                    <a:pt x="1828672" y="908684"/>
                  </a:lnTo>
                  <a:lnTo>
                    <a:pt x="1826895" y="916558"/>
                  </a:lnTo>
                  <a:lnTo>
                    <a:pt x="1830705" y="922527"/>
                  </a:lnTo>
                  <a:lnTo>
                    <a:pt x="1852699" y="957328"/>
                  </a:lnTo>
                  <a:lnTo>
                    <a:pt x="1894458" y="979042"/>
                  </a:lnTo>
                  <a:lnTo>
                    <a:pt x="1882647" y="1001521"/>
                  </a:lnTo>
                  <a:lnTo>
                    <a:pt x="1910601" y="1001521"/>
                  </a:lnTo>
                  <a:lnTo>
                    <a:pt x="1852168" y="908938"/>
                  </a:lnTo>
                  <a:lnTo>
                    <a:pt x="1848484" y="902969"/>
                  </a:lnTo>
                  <a:lnTo>
                    <a:pt x="1840611" y="901191"/>
                  </a:lnTo>
                  <a:close/>
                </a:path>
                <a:path w="1911350" h="1007745">
                  <a:moveTo>
                    <a:pt x="1887855" y="977645"/>
                  </a:moveTo>
                  <a:lnTo>
                    <a:pt x="1866193" y="978677"/>
                  </a:lnTo>
                  <a:lnTo>
                    <a:pt x="1877821" y="997076"/>
                  </a:lnTo>
                  <a:lnTo>
                    <a:pt x="1887855" y="977645"/>
                  </a:lnTo>
                  <a:close/>
                </a:path>
                <a:path w="1911350" h="1007745">
                  <a:moveTo>
                    <a:pt x="1891772" y="977645"/>
                  </a:moveTo>
                  <a:lnTo>
                    <a:pt x="1887855" y="977645"/>
                  </a:lnTo>
                  <a:lnTo>
                    <a:pt x="1877821" y="997076"/>
                  </a:lnTo>
                  <a:lnTo>
                    <a:pt x="1884983" y="997076"/>
                  </a:lnTo>
                  <a:lnTo>
                    <a:pt x="1894458" y="979042"/>
                  </a:lnTo>
                  <a:lnTo>
                    <a:pt x="1891772" y="977645"/>
                  </a:lnTo>
                  <a:close/>
                </a:path>
                <a:path w="1911350" h="1007745">
                  <a:moveTo>
                    <a:pt x="11684" y="0"/>
                  </a:moveTo>
                  <a:lnTo>
                    <a:pt x="0" y="22605"/>
                  </a:lnTo>
                  <a:lnTo>
                    <a:pt x="1841019" y="979876"/>
                  </a:lnTo>
                  <a:lnTo>
                    <a:pt x="1866193" y="978677"/>
                  </a:lnTo>
                  <a:lnTo>
                    <a:pt x="1852699" y="957328"/>
                  </a:lnTo>
                  <a:lnTo>
                    <a:pt x="11684" y="0"/>
                  </a:lnTo>
                  <a:close/>
                </a:path>
                <a:path w="1911350" h="1007745">
                  <a:moveTo>
                    <a:pt x="1852699" y="957328"/>
                  </a:moveTo>
                  <a:lnTo>
                    <a:pt x="1866193" y="978677"/>
                  </a:lnTo>
                  <a:lnTo>
                    <a:pt x="1887855" y="977645"/>
                  </a:lnTo>
                  <a:lnTo>
                    <a:pt x="1891772" y="977645"/>
                  </a:lnTo>
                  <a:lnTo>
                    <a:pt x="1852699" y="9573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9E7D6693-1E17-AC10-71DE-0B984BDC5C54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9456" y="5166359"/>
              <a:ext cx="1997964" cy="708659"/>
            </a:xfrm>
            <a:prstGeom prst="rect">
              <a:avLst/>
            </a:prstGeom>
          </p:spPr>
        </p:pic>
        <p:pic>
          <p:nvPicPr>
            <p:cNvPr id="33" name="object 30">
              <a:extLst>
                <a:ext uri="{FF2B5EF4-FFF2-40B4-BE49-F238E27FC236}">
                  <a16:creationId xmlns:a16="http://schemas.microsoft.com/office/drawing/2014/main" id="{547AF79C-4F98-A4CD-B52E-C5A5469522B4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7341" y="5430646"/>
              <a:ext cx="1009205" cy="192506"/>
            </a:xfrm>
            <a:prstGeom prst="rect">
              <a:avLst/>
            </a:prstGeom>
          </p:spPr>
        </p:pic>
        <p:pic>
          <p:nvPicPr>
            <p:cNvPr id="34" name="object 31">
              <a:extLst>
                <a:ext uri="{FF2B5EF4-FFF2-40B4-BE49-F238E27FC236}">
                  <a16:creationId xmlns:a16="http://schemas.microsoft.com/office/drawing/2014/main" id="{F869DBB4-DDFF-745D-FB00-BA97C9A5059A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3504" y="5164835"/>
              <a:ext cx="1456944" cy="536447"/>
            </a:xfrm>
            <a:prstGeom prst="rect">
              <a:avLst/>
            </a:prstGeom>
          </p:spPr>
        </p:pic>
        <p:pic>
          <p:nvPicPr>
            <p:cNvPr id="35" name="object 32">
              <a:extLst>
                <a:ext uri="{FF2B5EF4-FFF2-40B4-BE49-F238E27FC236}">
                  <a16:creationId xmlns:a16="http://schemas.microsoft.com/office/drawing/2014/main" id="{645C7E16-5276-CA03-DDF9-F28C45113CF2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1288" y="4158995"/>
              <a:ext cx="1534668" cy="1232915"/>
            </a:xfrm>
            <a:prstGeom prst="rect">
              <a:avLst/>
            </a:prstGeom>
          </p:spPr>
        </p:pic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ADAF2A80-3770-C822-7987-0C8F75D0B93B}"/>
                </a:ext>
              </a:extLst>
            </p:cNvPr>
            <p:cNvSpPr/>
            <p:nvPr/>
          </p:nvSpPr>
          <p:spPr>
            <a:xfrm>
              <a:off x="1333500" y="4180966"/>
              <a:ext cx="1303655" cy="1000760"/>
            </a:xfrm>
            <a:custGeom>
              <a:avLst/>
              <a:gdLst/>
              <a:ahLst/>
              <a:cxnLst/>
              <a:rect l="l" t="t" r="r" b="b"/>
              <a:pathLst>
                <a:path w="1303655" h="1000760">
                  <a:moveTo>
                    <a:pt x="51815" y="889380"/>
                  </a:moveTo>
                  <a:lnTo>
                    <a:pt x="44450" y="892428"/>
                  </a:lnTo>
                  <a:lnTo>
                    <a:pt x="0" y="1000632"/>
                  </a:lnTo>
                  <a:lnTo>
                    <a:pt x="41414" y="995425"/>
                  </a:lnTo>
                  <a:lnTo>
                    <a:pt x="27686" y="995425"/>
                  </a:lnTo>
                  <a:lnTo>
                    <a:pt x="12191" y="975232"/>
                  </a:lnTo>
                  <a:lnTo>
                    <a:pt x="49673" y="946574"/>
                  </a:lnTo>
                  <a:lnTo>
                    <a:pt x="67944" y="902080"/>
                  </a:lnTo>
                  <a:lnTo>
                    <a:pt x="64769" y="894714"/>
                  </a:lnTo>
                  <a:lnTo>
                    <a:pt x="51815" y="889380"/>
                  </a:lnTo>
                  <a:close/>
                </a:path>
                <a:path w="1303655" h="1000760">
                  <a:moveTo>
                    <a:pt x="49673" y="946574"/>
                  </a:moveTo>
                  <a:lnTo>
                    <a:pt x="12191" y="975232"/>
                  </a:lnTo>
                  <a:lnTo>
                    <a:pt x="27686" y="995425"/>
                  </a:lnTo>
                  <a:lnTo>
                    <a:pt x="34495" y="990218"/>
                  </a:lnTo>
                  <a:lnTo>
                    <a:pt x="31750" y="990218"/>
                  </a:lnTo>
                  <a:lnTo>
                    <a:pt x="18415" y="972692"/>
                  </a:lnTo>
                  <a:lnTo>
                    <a:pt x="40056" y="969991"/>
                  </a:lnTo>
                  <a:lnTo>
                    <a:pt x="49673" y="946574"/>
                  </a:lnTo>
                  <a:close/>
                </a:path>
                <a:path w="1303655" h="1000760">
                  <a:moveTo>
                    <a:pt x="112903" y="960881"/>
                  </a:moveTo>
                  <a:lnTo>
                    <a:pt x="65020" y="966875"/>
                  </a:lnTo>
                  <a:lnTo>
                    <a:pt x="27686" y="995425"/>
                  </a:lnTo>
                  <a:lnTo>
                    <a:pt x="41414" y="995425"/>
                  </a:lnTo>
                  <a:lnTo>
                    <a:pt x="109093" y="986916"/>
                  </a:lnTo>
                  <a:lnTo>
                    <a:pt x="116078" y="986154"/>
                  </a:lnTo>
                  <a:lnTo>
                    <a:pt x="121031" y="979804"/>
                  </a:lnTo>
                  <a:lnTo>
                    <a:pt x="119253" y="965834"/>
                  </a:lnTo>
                  <a:lnTo>
                    <a:pt x="112903" y="960881"/>
                  </a:lnTo>
                  <a:close/>
                </a:path>
                <a:path w="1303655" h="1000760">
                  <a:moveTo>
                    <a:pt x="40056" y="969991"/>
                  </a:moveTo>
                  <a:lnTo>
                    <a:pt x="18415" y="972692"/>
                  </a:lnTo>
                  <a:lnTo>
                    <a:pt x="31750" y="990218"/>
                  </a:lnTo>
                  <a:lnTo>
                    <a:pt x="40056" y="969991"/>
                  </a:lnTo>
                  <a:close/>
                </a:path>
                <a:path w="1303655" h="1000760">
                  <a:moveTo>
                    <a:pt x="65020" y="966875"/>
                  </a:moveTo>
                  <a:lnTo>
                    <a:pt x="40056" y="969991"/>
                  </a:lnTo>
                  <a:lnTo>
                    <a:pt x="31750" y="990218"/>
                  </a:lnTo>
                  <a:lnTo>
                    <a:pt x="34495" y="990218"/>
                  </a:lnTo>
                  <a:lnTo>
                    <a:pt x="65020" y="966875"/>
                  </a:lnTo>
                  <a:close/>
                </a:path>
                <a:path w="1303655" h="1000760">
                  <a:moveTo>
                    <a:pt x="1287652" y="0"/>
                  </a:moveTo>
                  <a:lnTo>
                    <a:pt x="49673" y="946574"/>
                  </a:lnTo>
                  <a:lnTo>
                    <a:pt x="40056" y="969991"/>
                  </a:lnTo>
                  <a:lnTo>
                    <a:pt x="65020" y="966875"/>
                  </a:lnTo>
                  <a:lnTo>
                    <a:pt x="1303147" y="20065"/>
                  </a:lnTo>
                  <a:lnTo>
                    <a:pt x="1287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193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E6AF-2AD9-205B-B662-39EEFD85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spc="-30" dirty="0"/>
              <a:t> </a:t>
            </a:r>
            <a:r>
              <a:rPr lang="en-US" dirty="0"/>
              <a:t>dung</a:t>
            </a:r>
            <a:r>
              <a:rPr lang="en-US" spc="-45" dirty="0"/>
              <a:t> </a:t>
            </a:r>
            <a:r>
              <a:rPr lang="en-US" spc="-10" dirty="0" err="1"/>
              <a:t>Makefile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E643-3FA4-88D8-28EC-62DAA75C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2800767"/>
          </a:xfrm>
        </p:spPr>
        <p:txBody>
          <a:bodyPr/>
          <a:lstStyle/>
          <a:p>
            <a:pPr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sum: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–o sum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–c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–c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8082-7147-DD63-8F0B-A577BFC7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4F53E-7763-9DD9-E221-AEDCE090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0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Cú</a:t>
            </a:r>
            <a:r>
              <a:rPr spc="-25" dirty="0"/>
              <a:t> </a:t>
            </a:r>
            <a:r>
              <a:rPr spc="-20" dirty="0"/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6045" y="2659506"/>
            <a:ext cx="4622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latin typeface="Courier New"/>
                <a:cs typeface="Courier New"/>
              </a:rPr>
              <a:t>main.o:</a:t>
            </a:r>
            <a:r>
              <a:rPr sz="2800" spc="-1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main.c</a:t>
            </a:r>
            <a:r>
              <a:rPr sz="2800" spc="-1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sum.h</a:t>
            </a:r>
            <a:endParaRPr sz="2800">
              <a:latin typeface="Courier New"/>
              <a:cs typeface="Courier New"/>
            </a:endParaRPr>
          </a:p>
          <a:p>
            <a:pPr marL="1841500"/>
            <a:r>
              <a:rPr sz="2800" dirty="0">
                <a:latin typeface="Courier New"/>
                <a:cs typeface="Courier New"/>
              </a:rPr>
              <a:t>gcc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–c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main.c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2667000"/>
            <a:ext cx="304800" cy="990600"/>
          </a:xfrm>
          <a:custGeom>
            <a:avLst/>
            <a:gdLst/>
            <a:ahLst/>
            <a:cxnLst/>
            <a:rect l="l" t="t" r="r" b="b"/>
            <a:pathLst>
              <a:path w="304800" h="9906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469900"/>
                </a:lnTo>
                <a:lnTo>
                  <a:pt x="164371" y="479762"/>
                </a:lnTo>
                <a:lnTo>
                  <a:pt x="197024" y="487838"/>
                </a:lnTo>
                <a:lnTo>
                  <a:pt x="245465" y="493295"/>
                </a:lnTo>
                <a:lnTo>
                  <a:pt x="304800" y="495300"/>
                </a:lnTo>
                <a:lnTo>
                  <a:pt x="245465" y="497304"/>
                </a:lnTo>
                <a:lnTo>
                  <a:pt x="197024" y="502761"/>
                </a:lnTo>
                <a:lnTo>
                  <a:pt x="164371" y="510837"/>
                </a:lnTo>
                <a:lnTo>
                  <a:pt x="152400" y="520700"/>
                </a:lnTo>
                <a:lnTo>
                  <a:pt x="152400" y="965200"/>
                </a:lnTo>
                <a:lnTo>
                  <a:pt x="140428" y="975062"/>
                </a:lnTo>
                <a:lnTo>
                  <a:pt x="107775" y="983138"/>
                </a:lnTo>
                <a:lnTo>
                  <a:pt x="59334" y="988595"/>
                </a:lnTo>
                <a:lnTo>
                  <a:pt x="0" y="990600"/>
                </a:lnTo>
              </a:path>
            </a:pathLst>
          </a:custGeom>
          <a:ln w="12700">
            <a:solidFill>
              <a:srgbClr val="7884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8209" y="2843911"/>
            <a:ext cx="75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3B4090-A4E6-D9B4-AF74-33A5BAA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64" y="64267"/>
            <a:ext cx="2182040" cy="276999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Embedded_IOT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Cú</a:t>
            </a:r>
            <a:r>
              <a:rPr spc="-25" dirty="0"/>
              <a:t> </a:t>
            </a:r>
            <a:r>
              <a:rPr spc="-20" dirty="0"/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6045" y="2659506"/>
            <a:ext cx="4622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latin typeface="Courier New"/>
                <a:cs typeface="Courier New"/>
              </a:rPr>
              <a:t>main.o:</a:t>
            </a:r>
            <a:r>
              <a:rPr sz="2800" spc="-1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main.c</a:t>
            </a:r>
            <a:r>
              <a:rPr sz="2800" spc="-1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sum.h</a:t>
            </a:r>
            <a:endParaRPr sz="2800">
              <a:latin typeface="Courier New"/>
              <a:cs typeface="Courier New"/>
            </a:endParaRPr>
          </a:p>
          <a:p>
            <a:pPr marL="1841500"/>
            <a:r>
              <a:rPr sz="2800" dirty="0">
                <a:latin typeface="Courier New"/>
                <a:cs typeface="Courier New"/>
              </a:rPr>
              <a:t>gcc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–c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main.c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2667000"/>
            <a:ext cx="304800" cy="990600"/>
          </a:xfrm>
          <a:custGeom>
            <a:avLst/>
            <a:gdLst/>
            <a:ahLst/>
            <a:cxnLst/>
            <a:rect l="l" t="t" r="r" b="b"/>
            <a:pathLst>
              <a:path w="304800" h="9906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469900"/>
                </a:lnTo>
                <a:lnTo>
                  <a:pt x="164371" y="479762"/>
                </a:lnTo>
                <a:lnTo>
                  <a:pt x="197024" y="487838"/>
                </a:lnTo>
                <a:lnTo>
                  <a:pt x="245465" y="493295"/>
                </a:lnTo>
                <a:lnTo>
                  <a:pt x="304800" y="495300"/>
                </a:lnTo>
                <a:lnTo>
                  <a:pt x="245465" y="497304"/>
                </a:lnTo>
                <a:lnTo>
                  <a:pt x="197024" y="502761"/>
                </a:lnTo>
                <a:lnTo>
                  <a:pt x="164371" y="510837"/>
                </a:lnTo>
                <a:lnTo>
                  <a:pt x="152400" y="520700"/>
                </a:lnTo>
                <a:lnTo>
                  <a:pt x="152400" y="965200"/>
                </a:lnTo>
                <a:lnTo>
                  <a:pt x="140428" y="975062"/>
                </a:lnTo>
                <a:lnTo>
                  <a:pt x="107775" y="983138"/>
                </a:lnTo>
                <a:lnTo>
                  <a:pt x="59334" y="988595"/>
                </a:lnTo>
                <a:lnTo>
                  <a:pt x="0" y="990600"/>
                </a:lnTo>
              </a:path>
            </a:pathLst>
          </a:custGeom>
          <a:ln w="12700">
            <a:solidFill>
              <a:srgbClr val="7884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8209" y="2843911"/>
            <a:ext cx="75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259080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381000"/>
                </a:moveTo>
                <a:lnTo>
                  <a:pt x="8662" y="331327"/>
                </a:lnTo>
                <a:lnTo>
                  <a:pt x="33925" y="283587"/>
                </a:lnTo>
                <a:lnTo>
                  <a:pt x="74705" y="238181"/>
                </a:lnTo>
                <a:lnTo>
                  <a:pt x="129918" y="195511"/>
                </a:lnTo>
                <a:lnTo>
                  <a:pt x="162598" y="175327"/>
                </a:lnTo>
                <a:lnTo>
                  <a:pt x="198479" y="155978"/>
                </a:lnTo>
                <a:lnTo>
                  <a:pt x="237426" y="137513"/>
                </a:lnTo>
                <a:lnTo>
                  <a:pt x="279304" y="119984"/>
                </a:lnTo>
                <a:lnTo>
                  <a:pt x="323976" y="103439"/>
                </a:lnTo>
                <a:lnTo>
                  <a:pt x="371308" y="87929"/>
                </a:lnTo>
                <a:lnTo>
                  <a:pt x="421163" y="73505"/>
                </a:lnTo>
                <a:lnTo>
                  <a:pt x="473406" y="60216"/>
                </a:lnTo>
                <a:lnTo>
                  <a:pt x="527903" y="48114"/>
                </a:lnTo>
                <a:lnTo>
                  <a:pt x="584516" y="37247"/>
                </a:lnTo>
                <a:lnTo>
                  <a:pt x="643110" y="27666"/>
                </a:lnTo>
                <a:lnTo>
                  <a:pt x="703551" y="19421"/>
                </a:lnTo>
                <a:lnTo>
                  <a:pt x="765702" y="12563"/>
                </a:lnTo>
                <a:lnTo>
                  <a:pt x="829428" y="7142"/>
                </a:lnTo>
                <a:lnTo>
                  <a:pt x="894593" y="3207"/>
                </a:lnTo>
                <a:lnTo>
                  <a:pt x="961062" y="810"/>
                </a:lnTo>
                <a:lnTo>
                  <a:pt x="1028700" y="0"/>
                </a:lnTo>
                <a:lnTo>
                  <a:pt x="1096344" y="810"/>
                </a:lnTo>
                <a:lnTo>
                  <a:pt x="1162819" y="3207"/>
                </a:lnTo>
                <a:lnTo>
                  <a:pt x="1227989" y="7142"/>
                </a:lnTo>
                <a:lnTo>
                  <a:pt x="1291718" y="12563"/>
                </a:lnTo>
                <a:lnTo>
                  <a:pt x="1353872" y="19421"/>
                </a:lnTo>
                <a:lnTo>
                  <a:pt x="1414315" y="27666"/>
                </a:lnTo>
                <a:lnTo>
                  <a:pt x="1472911" y="37247"/>
                </a:lnTo>
                <a:lnTo>
                  <a:pt x="1529525" y="48114"/>
                </a:lnTo>
                <a:lnTo>
                  <a:pt x="1584021" y="60216"/>
                </a:lnTo>
                <a:lnTo>
                  <a:pt x="1636263" y="73505"/>
                </a:lnTo>
                <a:lnTo>
                  <a:pt x="1686118" y="87929"/>
                </a:lnTo>
                <a:lnTo>
                  <a:pt x="1733448" y="103439"/>
                </a:lnTo>
                <a:lnTo>
                  <a:pt x="1778118" y="119984"/>
                </a:lnTo>
                <a:lnTo>
                  <a:pt x="1819993" y="137513"/>
                </a:lnTo>
                <a:lnTo>
                  <a:pt x="1858938" y="155978"/>
                </a:lnTo>
                <a:lnTo>
                  <a:pt x="1894817" y="175327"/>
                </a:lnTo>
                <a:lnTo>
                  <a:pt x="1927494" y="195511"/>
                </a:lnTo>
                <a:lnTo>
                  <a:pt x="1982702" y="238181"/>
                </a:lnTo>
                <a:lnTo>
                  <a:pt x="2023478" y="283587"/>
                </a:lnTo>
                <a:lnTo>
                  <a:pt x="2048738" y="331327"/>
                </a:lnTo>
                <a:lnTo>
                  <a:pt x="2057400" y="381000"/>
                </a:lnTo>
                <a:lnTo>
                  <a:pt x="2055212" y="406052"/>
                </a:lnTo>
                <a:lnTo>
                  <a:pt x="2048738" y="430672"/>
                </a:lnTo>
                <a:lnTo>
                  <a:pt x="2023478" y="478412"/>
                </a:lnTo>
                <a:lnTo>
                  <a:pt x="1982702" y="523818"/>
                </a:lnTo>
                <a:lnTo>
                  <a:pt x="1927494" y="566488"/>
                </a:lnTo>
                <a:lnTo>
                  <a:pt x="1894817" y="586672"/>
                </a:lnTo>
                <a:lnTo>
                  <a:pt x="1858938" y="606021"/>
                </a:lnTo>
                <a:lnTo>
                  <a:pt x="1819993" y="624486"/>
                </a:lnTo>
                <a:lnTo>
                  <a:pt x="1778118" y="642015"/>
                </a:lnTo>
                <a:lnTo>
                  <a:pt x="1733448" y="658560"/>
                </a:lnTo>
                <a:lnTo>
                  <a:pt x="1686118" y="674070"/>
                </a:lnTo>
                <a:lnTo>
                  <a:pt x="1636263" y="688494"/>
                </a:lnTo>
                <a:lnTo>
                  <a:pt x="1584021" y="701783"/>
                </a:lnTo>
                <a:lnTo>
                  <a:pt x="1529525" y="713885"/>
                </a:lnTo>
                <a:lnTo>
                  <a:pt x="1472911" y="724752"/>
                </a:lnTo>
                <a:lnTo>
                  <a:pt x="1414315" y="734333"/>
                </a:lnTo>
                <a:lnTo>
                  <a:pt x="1353872" y="742578"/>
                </a:lnTo>
                <a:lnTo>
                  <a:pt x="1291718" y="749436"/>
                </a:lnTo>
                <a:lnTo>
                  <a:pt x="1227989" y="754857"/>
                </a:lnTo>
                <a:lnTo>
                  <a:pt x="1162819" y="758792"/>
                </a:lnTo>
                <a:lnTo>
                  <a:pt x="1096344" y="761189"/>
                </a:lnTo>
                <a:lnTo>
                  <a:pt x="1028700" y="762000"/>
                </a:lnTo>
                <a:lnTo>
                  <a:pt x="961062" y="761189"/>
                </a:lnTo>
                <a:lnTo>
                  <a:pt x="894593" y="758792"/>
                </a:lnTo>
                <a:lnTo>
                  <a:pt x="829428" y="754857"/>
                </a:lnTo>
                <a:lnTo>
                  <a:pt x="765702" y="749436"/>
                </a:lnTo>
                <a:lnTo>
                  <a:pt x="703551" y="742578"/>
                </a:lnTo>
                <a:lnTo>
                  <a:pt x="643110" y="734333"/>
                </a:lnTo>
                <a:lnTo>
                  <a:pt x="584516" y="724752"/>
                </a:lnTo>
                <a:lnTo>
                  <a:pt x="527903" y="713885"/>
                </a:lnTo>
                <a:lnTo>
                  <a:pt x="473406" y="701783"/>
                </a:lnTo>
                <a:lnTo>
                  <a:pt x="421163" y="688494"/>
                </a:lnTo>
                <a:lnTo>
                  <a:pt x="371308" y="674070"/>
                </a:lnTo>
                <a:lnTo>
                  <a:pt x="323976" y="658560"/>
                </a:lnTo>
                <a:lnTo>
                  <a:pt x="279304" y="642015"/>
                </a:lnTo>
                <a:lnTo>
                  <a:pt x="237426" y="624486"/>
                </a:lnTo>
                <a:lnTo>
                  <a:pt x="198479" y="606021"/>
                </a:lnTo>
                <a:lnTo>
                  <a:pt x="162598" y="586672"/>
                </a:lnTo>
                <a:lnTo>
                  <a:pt x="129918" y="566488"/>
                </a:lnTo>
                <a:lnTo>
                  <a:pt x="74705" y="523818"/>
                </a:lnTo>
                <a:lnTo>
                  <a:pt x="33925" y="478412"/>
                </a:lnTo>
                <a:lnTo>
                  <a:pt x="8662" y="430672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809E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2194" y="5206746"/>
            <a:ext cx="10140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0" dirty="0">
                <a:latin typeface="Arial"/>
                <a:cs typeface="Arial"/>
              </a:rPr>
              <a:t>Target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67840" y="3005328"/>
            <a:ext cx="1079500" cy="2425065"/>
            <a:chOff x="243840" y="3005327"/>
            <a:chExt cx="1079500" cy="24250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" y="3005327"/>
              <a:ext cx="1078992" cy="24246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4012" y="3025901"/>
              <a:ext cx="869950" cy="2247900"/>
            </a:xfrm>
            <a:custGeom>
              <a:avLst/>
              <a:gdLst/>
              <a:ahLst/>
              <a:cxnLst/>
              <a:rect l="l" t="t" r="r" b="b"/>
              <a:pathLst>
                <a:path w="869950" h="2247900">
                  <a:moveTo>
                    <a:pt x="812718" y="2208059"/>
                  </a:moveTo>
                  <a:lnTo>
                    <a:pt x="775284" y="2247773"/>
                  </a:lnTo>
                  <a:lnTo>
                    <a:pt x="869467" y="2216658"/>
                  </a:lnTo>
                  <a:lnTo>
                    <a:pt x="865785" y="2209927"/>
                  </a:lnTo>
                  <a:lnTo>
                    <a:pt x="817841" y="2209927"/>
                  </a:lnTo>
                  <a:lnTo>
                    <a:pt x="812718" y="2208059"/>
                  </a:lnTo>
                  <a:close/>
                </a:path>
                <a:path w="869950" h="2247900">
                  <a:moveTo>
                    <a:pt x="822210" y="2197989"/>
                  </a:moveTo>
                  <a:lnTo>
                    <a:pt x="812718" y="2208059"/>
                  </a:lnTo>
                  <a:lnTo>
                    <a:pt x="817841" y="2209927"/>
                  </a:lnTo>
                  <a:lnTo>
                    <a:pt x="822210" y="2197989"/>
                  </a:lnTo>
                  <a:close/>
                </a:path>
                <a:path w="869950" h="2247900">
                  <a:moveTo>
                    <a:pt x="821880" y="2129663"/>
                  </a:moveTo>
                  <a:lnTo>
                    <a:pt x="822145" y="2184431"/>
                  </a:lnTo>
                  <a:lnTo>
                    <a:pt x="826579" y="2186051"/>
                  </a:lnTo>
                  <a:lnTo>
                    <a:pt x="817841" y="2209927"/>
                  </a:lnTo>
                  <a:lnTo>
                    <a:pt x="865785" y="2209927"/>
                  </a:lnTo>
                  <a:lnTo>
                    <a:pt x="821880" y="2129663"/>
                  </a:lnTo>
                  <a:close/>
                </a:path>
                <a:path w="869950" h="2247900">
                  <a:moveTo>
                    <a:pt x="447255" y="0"/>
                  </a:moveTo>
                  <a:lnTo>
                    <a:pt x="376580" y="111506"/>
                  </a:lnTo>
                  <a:lnTo>
                    <a:pt x="341769" y="167386"/>
                  </a:lnTo>
                  <a:lnTo>
                    <a:pt x="307441" y="223138"/>
                  </a:lnTo>
                  <a:lnTo>
                    <a:pt x="274015" y="279146"/>
                  </a:lnTo>
                  <a:lnTo>
                    <a:pt x="241541" y="335152"/>
                  </a:lnTo>
                  <a:lnTo>
                    <a:pt x="210375" y="391413"/>
                  </a:lnTo>
                  <a:lnTo>
                    <a:pt x="180543" y="447675"/>
                  </a:lnTo>
                  <a:lnTo>
                    <a:pt x="152400" y="504063"/>
                  </a:lnTo>
                  <a:lnTo>
                    <a:pt x="126136" y="560577"/>
                  </a:lnTo>
                  <a:lnTo>
                    <a:pt x="101892" y="617220"/>
                  </a:lnTo>
                  <a:lnTo>
                    <a:pt x="79857" y="674243"/>
                  </a:lnTo>
                  <a:lnTo>
                    <a:pt x="60350" y="731393"/>
                  </a:lnTo>
                  <a:lnTo>
                    <a:pt x="43510" y="788670"/>
                  </a:lnTo>
                  <a:lnTo>
                    <a:pt x="29552" y="846201"/>
                  </a:lnTo>
                  <a:lnTo>
                    <a:pt x="18757" y="903859"/>
                  </a:lnTo>
                  <a:lnTo>
                    <a:pt x="10756" y="962787"/>
                  </a:lnTo>
                  <a:lnTo>
                    <a:pt x="4914" y="1023239"/>
                  </a:lnTo>
                  <a:lnTo>
                    <a:pt x="1346" y="1085469"/>
                  </a:lnTo>
                  <a:lnTo>
                    <a:pt x="0" y="1148969"/>
                  </a:lnTo>
                  <a:lnTo>
                    <a:pt x="850" y="1212850"/>
                  </a:lnTo>
                  <a:lnTo>
                    <a:pt x="4013" y="1277112"/>
                  </a:lnTo>
                  <a:lnTo>
                    <a:pt x="9271" y="1341247"/>
                  </a:lnTo>
                  <a:lnTo>
                    <a:pt x="16852" y="1404747"/>
                  </a:lnTo>
                  <a:lnTo>
                    <a:pt x="26530" y="1467231"/>
                  </a:lnTo>
                  <a:lnTo>
                    <a:pt x="38519" y="1528318"/>
                  </a:lnTo>
                  <a:lnTo>
                    <a:pt x="52628" y="1587627"/>
                  </a:lnTo>
                  <a:lnTo>
                    <a:pt x="69100" y="1644777"/>
                  </a:lnTo>
                  <a:lnTo>
                    <a:pt x="87807" y="1699133"/>
                  </a:lnTo>
                  <a:lnTo>
                    <a:pt x="108737" y="1750441"/>
                  </a:lnTo>
                  <a:lnTo>
                    <a:pt x="132054" y="1798320"/>
                  </a:lnTo>
                  <a:lnTo>
                    <a:pt x="157594" y="1842262"/>
                  </a:lnTo>
                  <a:lnTo>
                    <a:pt x="187794" y="1883156"/>
                  </a:lnTo>
                  <a:lnTo>
                    <a:pt x="223926" y="1921256"/>
                  </a:lnTo>
                  <a:lnTo>
                    <a:pt x="264934" y="1956562"/>
                  </a:lnTo>
                  <a:lnTo>
                    <a:pt x="310045" y="1989201"/>
                  </a:lnTo>
                  <a:lnTo>
                    <a:pt x="358279" y="2019427"/>
                  </a:lnTo>
                  <a:lnTo>
                    <a:pt x="408838" y="2047367"/>
                  </a:lnTo>
                  <a:lnTo>
                    <a:pt x="460832" y="2073021"/>
                  </a:lnTo>
                  <a:lnTo>
                    <a:pt x="513753" y="2096770"/>
                  </a:lnTo>
                  <a:lnTo>
                    <a:pt x="566572" y="2118614"/>
                  </a:lnTo>
                  <a:lnTo>
                    <a:pt x="618566" y="2138807"/>
                  </a:lnTo>
                  <a:lnTo>
                    <a:pt x="668794" y="2157222"/>
                  </a:lnTo>
                  <a:lnTo>
                    <a:pt x="800773" y="2203704"/>
                  </a:lnTo>
                  <a:lnTo>
                    <a:pt x="812718" y="2208059"/>
                  </a:lnTo>
                  <a:lnTo>
                    <a:pt x="822210" y="2197989"/>
                  </a:lnTo>
                  <a:lnTo>
                    <a:pt x="822145" y="2184431"/>
                  </a:lnTo>
                  <a:lnTo>
                    <a:pt x="809193" y="2179701"/>
                  </a:lnTo>
                  <a:lnTo>
                    <a:pt x="677519" y="2133346"/>
                  </a:lnTo>
                  <a:lnTo>
                    <a:pt x="627735" y="2115058"/>
                  </a:lnTo>
                  <a:lnTo>
                    <a:pt x="576287" y="2095246"/>
                  </a:lnTo>
                  <a:lnTo>
                    <a:pt x="524141" y="2073656"/>
                  </a:lnTo>
                  <a:lnTo>
                    <a:pt x="472097" y="2050288"/>
                  </a:lnTo>
                  <a:lnTo>
                    <a:pt x="420839" y="2025015"/>
                  </a:lnTo>
                  <a:lnTo>
                    <a:pt x="371386" y="1997710"/>
                  </a:lnTo>
                  <a:lnTo>
                    <a:pt x="324561" y="1968373"/>
                  </a:lnTo>
                  <a:lnTo>
                    <a:pt x="281089" y="1936877"/>
                  </a:lnTo>
                  <a:lnTo>
                    <a:pt x="241896" y="1903222"/>
                  </a:lnTo>
                  <a:lnTo>
                    <a:pt x="207733" y="1867408"/>
                  </a:lnTo>
                  <a:lnTo>
                    <a:pt x="179260" y="1829054"/>
                  </a:lnTo>
                  <a:lnTo>
                    <a:pt x="154698" y="1786763"/>
                  </a:lnTo>
                  <a:lnTo>
                    <a:pt x="132105" y="1740535"/>
                  </a:lnTo>
                  <a:lnTo>
                    <a:pt x="111696" y="1690624"/>
                  </a:lnTo>
                  <a:lnTo>
                    <a:pt x="93433" y="1637538"/>
                  </a:lnTo>
                  <a:lnTo>
                    <a:pt x="77343" y="1581785"/>
                  </a:lnTo>
                  <a:lnTo>
                    <a:pt x="63449" y="1523492"/>
                  </a:lnTo>
                  <a:lnTo>
                    <a:pt x="51625" y="1463421"/>
                  </a:lnTo>
                  <a:lnTo>
                    <a:pt x="42062" y="1401699"/>
                  </a:lnTo>
                  <a:lnTo>
                    <a:pt x="34594" y="1339088"/>
                  </a:lnTo>
                  <a:lnTo>
                    <a:pt x="29375" y="1275969"/>
                  </a:lnTo>
                  <a:lnTo>
                    <a:pt x="26250" y="1212596"/>
                  </a:lnTo>
                  <a:lnTo>
                    <a:pt x="25387" y="1149477"/>
                  </a:lnTo>
                  <a:lnTo>
                    <a:pt x="26708" y="1086993"/>
                  </a:lnTo>
                  <a:lnTo>
                    <a:pt x="30187" y="1025779"/>
                  </a:lnTo>
                  <a:lnTo>
                    <a:pt x="35966" y="965835"/>
                  </a:lnTo>
                  <a:lnTo>
                    <a:pt x="43776" y="908177"/>
                  </a:lnTo>
                  <a:lnTo>
                    <a:pt x="54317" y="851789"/>
                  </a:lnTo>
                  <a:lnTo>
                    <a:pt x="67983" y="795528"/>
                  </a:lnTo>
                  <a:lnTo>
                    <a:pt x="84480" y="739267"/>
                  </a:lnTo>
                  <a:lnTo>
                    <a:pt x="103644" y="683133"/>
                  </a:lnTo>
                  <a:lnTo>
                    <a:pt x="125234" y="627253"/>
                  </a:lnTo>
                  <a:lnTo>
                    <a:pt x="149186" y="571373"/>
                  </a:lnTo>
                  <a:lnTo>
                    <a:pt x="175120" y="515365"/>
                  </a:lnTo>
                  <a:lnTo>
                    <a:pt x="202984" y="459486"/>
                  </a:lnTo>
                  <a:lnTo>
                    <a:pt x="232587" y="403733"/>
                  </a:lnTo>
                  <a:lnTo>
                    <a:pt x="263525" y="347980"/>
                  </a:lnTo>
                  <a:lnTo>
                    <a:pt x="295821" y="292226"/>
                  </a:lnTo>
                  <a:lnTo>
                    <a:pt x="329069" y="236474"/>
                  </a:lnTo>
                  <a:lnTo>
                    <a:pt x="363321" y="180848"/>
                  </a:lnTo>
                  <a:lnTo>
                    <a:pt x="398030" y="125095"/>
                  </a:lnTo>
                  <a:lnTo>
                    <a:pt x="468706" y="13715"/>
                  </a:lnTo>
                  <a:lnTo>
                    <a:pt x="447255" y="0"/>
                  </a:lnTo>
                  <a:close/>
                </a:path>
                <a:path w="869950" h="2247900">
                  <a:moveTo>
                    <a:pt x="822145" y="2184431"/>
                  </a:moveTo>
                  <a:lnTo>
                    <a:pt x="822210" y="2197989"/>
                  </a:lnTo>
                  <a:lnTo>
                    <a:pt x="826579" y="2186051"/>
                  </a:lnTo>
                  <a:lnTo>
                    <a:pt x="822145" y="2184431"/>
                  </a:lnTo>
                  <a:close/>
                </a:path>
              </a:pathLst>
            </a:custGeom>
            <a:solidFill>
              <a:srgbClr val="4E7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74979F0-256C-977D-2839-7B607A4B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64" y="64267"/>
            <a:ext cx="2182040" cy="276999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Embedded_IOT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Cú</a:t>
            </a:r>
            <a:r>
              <a:rPr spc="-25" dirty="0"/>
              <a:t> </a:t>
            </a:r>
            <a:r>
              <a:rPr spc="-20" dirty="0"/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6045" y="2659506"/>
            <a:ext cx="4622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latin typeface="Courier New"/>
                <a:cs typeface="Courier New"/>
              </a:rPr>
              <a:t>main.o:</a:t>
            </a:r>
            <a:r>
              <a:rPr sz="2800" spc="-1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main.c</a:t>
            </a:r>
            <a:r>
              <a:rPr sz="2800" spc="-1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sum.h</a:t>
            </a:r>
            <a:endParaRPr sz="2800">
              <a:latin typeface="Courier New"/>
              <a:cs typeface="Courier New"/>
            </a:endParaRPr>
          </a:p>
          <a:p>
            <a:pPr marL="1841500"/>
            <a:r>
              <a:rPr sz="2800" dirty="0">
                <a:latin typeface="Courier New"/>
                <a:cs typeface="Courier New"/>
              </a:rPr>
              <a:t>gcc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–c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main.c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2667000"/>
            <a:ext cx="304800" cy="990600"/>
          </a:xfrm>
          <a:custGeom>
            <a:avLst/>
            <a:gdLst/>
            <a:ahLst/>
            <a:cxnLst/>
            <a:rect l="l" t="t" r="r" b="b"/>
            <a:pathLst>
              <a:path w="304800" h="9906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469900"/>
                </a:lnTo>
                <a:lnTo>
                  <a:pt x="164371" y="479762"/>
                </a:lnTo>
                <a:lnTo>
                  <a:pt x="197024" y="487838"/>
                </a:lnTo>
                <a:lnTo>
                  <a:pt x="245465" y="493295"/>
                </a:lnTo>
                <a:lnTo>
                  <a:pt x="304800" y="495300"/>
                </a:lnTo>
                <a:lnTo>
                  <a:pt x="245465" y="497304"/>
                </a:lnTo>
                <a:lnTo>
                  <a:pt x="197024" y="502761"/>
                </a:lnTo>
                <a:lnTo>
                  <a:pt x="164371" y="510837"/>
                </a:lnTo>
                <a:lnTo>
                  <a:pt x="152400" y="520700"/>
                </a:lnTo>
                <a:lnTo>
                  <a:pt x="152400" y="965200"/>
                </a:lnTo>
                <a:lnTo>
                  <a:pt x="140428" y="975062"/>
                </a:lnTo>
                <a:lnTo>
                  <a:pt x="107775" y="983138"/>
                </a:lnTo>
                <a:lnTo>
                  <a:pt x="59334" y="988595"/>
                </a:lnTo>
                <a:lnTo>
                  <a:pt x="0" y="990600"/>
                </a:lnTo>
              </a:path>
            </a:pathLst>
          </a:custGeom>
          <a:ln w="12700">
            <a:solidFill>
              <a:srgbClr val="7884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8209" y="2843911"/>
            <a:ext cx="75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67840" y="2578100"/>
            <a:ext cx="5560060" cy="2852420"/>
            <a:chOff x="243840" y="2578100"/>
            <a:chExt cx="5560060" cy="2852420"/>
          </a:xfrm>
        </p:grpSpPr>
        <p:sp>
          <p:nvSpPr>
            <p:cNvPr id="7" name="object 7"/>
            <p:cNvSpPr/>
            <p:nvPr/>
          </p:nvSpPr>
          <p:spPr>
            <a:xfrm>
              <a:off x="762000" y="25908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8662" y="331327"/>
                  </a:lnTo>
                  <a:lnTo>
                    <a:pt x="33925" y="283587"/>
                  </a:lnTo>
                  <a:lnTo>
                    <a:pt x="74705" y="238181"/>
                  </a:lnTo>
                  <a:lnTo>
                    <a:pt x="129918" y="195511"/>
                  </a:lnTo>
                  <a:lnTo>
                    <a:pt x="162598" y="175327"/>
                  </a:lnTo>
                  <a:lnTo>
                    <a:pt x="198479" y="155978"/>
                  </a:lnTo>
                  <a:lnTo>
                    <a:pt x="237426" y="137513"/>
                  </a:lnTo>
                  <a:lnTo>
                    <a:pt x="279304" y="119984"/>
                  </a:lnTo>
                  <a:lnTo>
                    <a:pt x="323976" y="103439"/>
                  </a:lnTo>
                  <a:lnTo>
                    <a:pt x="371308" y="87929"/>
                  </a:lnTo>
                  <a:lnTo>
                    <a:pt x="421163" y="73505"/>
                  </a:lnTo>
                  <a:lnTo>
                    <a:pt x="473406" y="60216"/>
                  </a:lnTo>
                  <a:lnTo>
                    <a:pt x="527903" y="48114"/>
                  </a:lnTo>
                  <a:lnTo>
                    <a:pt x="584516" y="37247"/>
                  </a:lnTo>
                  <a:lnTo>
                    <a:pt x="643110" y="27666"/>
                  </a:lnTo>
                  <a:lnTo>
                    <a:pt x="703551" y="19421"/>
                  </a:lnTo>
                  <a:lnTo>
                    <a:pt x="765702" y="12563"/>
                  </a:lnTo>
                  <a:lnTo>
                    <a:pt x="829428" y="7142"/>
                  </a:lnTo>
                  <a:lnTo>
                    <a:pt x="894593" y="3207"/>
                  </a:lnTo>
                  <a:lnTo>
                    <a:pt x="961062" y="810"/>
                  </a:lnTo>
                  <a:lnTo>
                    <a:pt x="1028700" y="0"/>
                  </a:lnTo>
                  <a:lnTo>
                    <a:pt x="1096344" y="810"/>
                  </a:lnTo>
                  <a:lnTo>
                    <a:pt x="1162819" y="3207"/>
                  </a:lnTo>
                  <a:lnTo>
                    <a:pt x="1227989" y="7142"/>
                  </a:lnTo>
                  <a:lnTo>
                    <a:pt x="1291718" y="12563"/>
                  </a:lnTo>
                  <a:lnTo>
                    <a:pt x="1353872" y="19421"/>
                  </a:lnTo>
                  <a:lnTo>
                    <a:pt x="1414315" y="27666"/>
                  </a:lnTo>
                  <a:lnTo>
                    <a:pt x="1472911" y="37247"/>
                  </a:lnTo>
                  <a:lnTo>
                    <a:pt x="1529525" y="48114"/>
                  </a:lnTo>
                  <a:lnTo>
                    <a:pt x="1584021" y="60216"/>
                  </a:lnTo>
                  <a:lnTo>
                    <a:pt x="1636263" y="73505"/>
                  </a:lnTo>
                  <a:lnTo>
                    <a:pt x="1686118" y="87929"/>
                  </a:lnTo>
                  <a:lnTo>
                    <a:pt x="1733448" y="103439"/>
                  </a:lnTo>
                  <a:lnTo>
                    <a:pt x="1778118" y="119984"/>
                  </a:lnTo>
                  <a:lnTo>
                    <a:pt x="1819993" y="137513"/>
                  </a:lnTo>
                  <a:lnTo>
                    <a:pt x="1858938" y="155978"/>
                  </a:lnTo>
                  <a:lnTo>
                    <a:pt x="1894817" y="175327"/>
                  </a:lnTo>
                  <a:lnTo>
                    <a:pt x="1927494" y="195511"/>
                  </a:lnTo>
                  <a:lnTo>
                    <a:pt x="1982702" y="238181"/>
                  </a:lnTo>
                  <a:lnTo>
                    <a:pt x="2023478" y="283587"/>
                  </a:lnTo>
                  <a:lnTo>
                    <a:pt x="2048738" y="331327"/>
                  </a:lnTo>
                  <a:lnTo>
                    <a:pt x="2057400" y="381000"/>
                  </a:lnTo>
                  <a:lnTo>
                    <a:pt x="2055212" y="406052"/>
                  </a:lnTo>
                  <a:lnTo>
                    <a:pt x="2048738" y="430672"/>
                  </a:lnTo>
                  <a:lnTo>
                    <a:pt x="2023478" y="478412"/>
                  </a:lnTo>
                  <a:lnTo>
                    <a:pt x="1982702" y="523818"/>
                  </a:lnTo>
                  <a:lnTo>
                    <a:pt x="1927494" y="566488"/>
                  </a:lnTo>
                  <a:lnTo>
                    <a:pt x="1894817" y="586672"/>
                  </a:lnTo>
                  <a:lnTo>
                    <a:pt x="1858938" y="606021"/>
                  </a:lnTo>
                  <a:lnTo>
                    <a:pt x="1819993" y="624486"/>
                  </a:lnTo>
                  <a:lnTo>
                    <a:pt x="1778118" y="642015"/>
                  </a:lnTo>
                  <a:lnTo>
                    <a:pt x="1733448" y="658560"/>
                  </a:lnTo>
                  <a:lnTo>
                    <a:pt x="1686118" y="674070"/>
                  </a:lnTo>
                  <a:lnTo>
                    <a:pt x="1636263" y="688494"/>
                  </a:lnTo>
                  <a:lnTo>
                    <a:pt x="1584021" y="701783"/>
                  </a:lnTo>
                  <a:lnTo>
                    <a:pt x="1529525" y="713885"/>
                  </a:lnTo>
                  <a:lnTo>
                    <a:pt x="1472911" y="724752"/>
                  </a:lnTo>
                  <a:lnTo>
                    <a:pt x="1414315" y="734333"/>
                  </a:lnTo>
                  <a:lnTo>
                    <a:pt x="1353872" y="742578"/>
                  </a:lnTo>
                  <a:lnTo>
                    <a:pt x="1291718" y="749436"/>
                  </a:lnTo>
                  <a:lnTo>
                    <a:pt x="1227989" y="754857"/>
                  </a:lnTo>
                  <a:lnTo>
                    <a:pt x="1162819" y="758792"/>
                  </a:lnTo>
                  <a:lnTo>
                    <a:pt x="1096344" y="761189"/>
                  </a:lnTo>
                  <a:lnTo>
                    <a:pt x="1028700" y="762000"/>
                  </a:lnTo>
                  <a:lnTo>
                    <a:pt x="961062" y="761189"/>
                  </a:lnTo>
                  <a:lnTo>
                    <a:pt x="894593" y="758792"/>
                  </a:lnTo>
                  <a:lnTo>
                    <a:pt x="829428" y="754857"/>
                  </a:lnTo>
                  <a:lnTo>
                    <a:pt x="765702" y="749436"/>
                  </a:lnTo>
                  <a:lnTo>
                    <a:pt x="703551" y="742578"/>
                  </a:lnTo>
                  <a:lnTo>
                    <a:pt x="643110" y="734333"/>
                  </a:lnTo>
                  <a:lnTo>
                    <a:pt x="584516" y="724752"/>
                  </a:lnTo>
                  <a:lnTo>
                    <a:pt x="527903" y="713885"/>
                  </a:lnTo>
                  <a:lnTo>
                    <a:pt x="473406" y="701783"/>
                  </a:lnTo>
                  <a:lnTo>
                    <a:pt x="421163" y="688494"/>
                  </a:lnTo>
                  <a:lnTo>
                    <a:pt x="371308" y="674070"/>
                  </a:lnTo>
                  <a:lnTo>
                    <a:pt x="323976" y="658560"/>
                  </a:lnTo>
                  <a:lnTo>
                    <a:pt x="279304" y="642015"/>
                  </a:lnTo>
                  <a:lnTo>
                    <a:pt x="237426" y="624486"/>
                  </a:lnTo>
                  <a:lnTo>
                    <a:pt x="198479" y="606021"/>
                  </a:lnTo>
                  <a:lnTo>
                    <a:pt x="162598" y="586672"/>
                  </a:lnTo>
                  <a:lnTo>
                    <a:pt x="129918" y="566488"/>
                  </a:lnTo>
                  <a:lnTo>
                    <a:pt x="74705" y="523818"/>
                  </a:lnTo>
                  <a:lnTo>
                    <a:pt x="33925" y="478412"/>
                  </a:lnTo>
                  <a:lnTo>
                    <a:pt x="8662" y="430672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809E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" y="3005327"/>
              <a:ext cx="1078992" cy="24246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012" y="3025901"/>
              <a:ext cx="869950" cy="2247900"/>
            </a:xfrm>
            <a:custGeom>
              <a:avLst/>
              <a:gdLst/>
              <a:ahLst/>
              <a:cxnLst/>
              <a:rect l="l" t="t" r="r" b="b"/>
              <a:pathLst>
                <a:path w="869950" h="2247900">
                  <a:moveTo>
                    <a:pt x="812718" y="2208059"/>
                  </a:moveTo>
                  <a:lnTo>
                    <a:pt x="775284" y="2247773"/>
                  </a:lnTo>
                  <a:lnTo>
                    <a:pt x="869467" y="2216658"/>
                  </a:lnTo>
                  <a:lnTo>
                    <a:pt x="865785" y="2209927"/>
                  </a:lnTo>
                  <a:lnTo>
                    <a:pt x="817841" y="2209927"/>
                  </a:lnTo>
                  <a:lnTo>
                    <a:pt x="812718" y="2208059"/>
                  </a:lnTo>
                  <a:close/>
                </a:path>
                <a:path w="869950" h="2247900">
                  <a:moveTo>
                    <a:pt x="822210" y="2197989"/>
                  </a:moveTo>
                  <a:lnTo>
                    <a:pt x="812718" y="2208059"/>
                  </a:lnTo>
                  <a:lnTo>
                    <a:pt x="817841" y="2209927"/>
                  </a:lnTo>
                  <a:lnTo>
                    <a:pt x="822210" y="2197989"/>
                  </a:lnTo>
                  <a:close/>
                </a:path>
                <a:path w="869950" h="2247900">
                  <a:moveTo>
                    <a:pt x="821880" y="2129663"/>
                  </a:moveTo>
                  <a:lnTo>
                    <a:pt x="822145" y="2184431"/>
                  </a:lnTo>
                  <a:lnTo>
                    <a:pt x="826579" y="2186051"/>
                  </a:lnTo>
                  <a:lnTo>
                    <a:pt x="817841" y="2209927"/>
                  </a:lnTo>
                  <a:lnTo>
                    <a:pt x="865785" y="2209927"/>
                  </a:lnTo>
                  <a:lnTo>
                    <a:pt x="821880" y="2129663"/>
                  </a:lnTo>
                  <a:close/>
                </a:path>
                <a:path w="869950" h="2247900">
                  <a:moveTo>
                    <a:pt x="447255" y="0"/>
                  </a:moveTo>
                  <a:lnTo>
                    <a:pt x="376580" y="111506"/>
                  </a:lnTo>
                  <a:lnTo>
                    <a:pt x="341769" y="167386"/>
                  </a:lnTo>
                  <a:lnTo>
                    <a:pt x="307441" y="223138"/>
                  </a:lnTo>
                  <a:lnTo>
                    <a:pt x="274015" y="279146"/>
                  </a:lnTo>
                  <a:lnTo>
                    <a:pt x="241541" y="335152"/>
                  </a:lnTo>
                  <a:lnTo>
                    <a:pt x="210375" y="391413"/>
                  </a:lnTo>
                  <a:lnTo>
                    <a:pt x="180543" y="447675"/>
                  </a:lnTo>
                  <a:lnTo>
                    <a:pt x="152400" y="504063"/>
                  </a:lnTo>
                  <a:lnTo>
                    <a:pt x="126136" y="560577"/>
                  </a:lnTo>
                  <a:lnTo>
                    <a:pt x="101892" y="617220"/>
                  </a:lnTo>
                  <a:lnTo>
                    <a:pt x="79857" y="674243"/>
                  </a:lnTo>
                  <a:lnTo>
                    <a:pt x="60350" y="731393"/>
                  </a:lnTo>
                  <a:lnTo>
                    <a:pt x="43510" y="788670"/>
                  </a:lnTo>
                  <a:lnTo>
                    <a:pt x="29552" y="846201"/>
                  </a:lnTo>
                  <a:lnTo>
                    <a:pt x="18757" y="903859"/>
                  </a:lnTo>
                  <a:lnTo>
                    <a:pt x="10756" y="962787"/>
                  </a:lnTo>
                  <a:lnTo>
                    <a:pt x="4914" y="1023239"/>
                  </a:lnTo>
                  <a:lnTo>
                    <a:pt x="1346" y="1085469"/>
                  </a:lnTo>
                  <a:lnTo>
                    <a:pt x="0" y="1148969"/>
                  </a:lnTo>
                  <a:lnTo>
                    <a:pt x="850" y="1212850"/>
                  </a:lnTo>
                  <a:lnTo>
                    <a:pt x="4013" y="1277112"/>
                  </a:lnTo>
                  <a:lnTo>
                    <a:pt x="9271" y="1341247"/>
                  </a:lnTo>
                  <a:lnTo>
                    <a:pt x="16852" y="1404747"/>
                  </a:lnTo>
                  <a:lnTo>
                    <a:pt x="26530" y="1467231"/>
                  </a:lnTo>
                  <a:lnTo>
                    <a:pt x="38519" y="1528318"/>
                  </a:lnTo>
                  <a:lnTo>
                    <a:pt x="52628" y="1587627"/>
                  </a:lnTo>
                  <a:lnTo>
                    <a:pt x="69100" y="1644777"/>
                  </a:lnTo>
                  <a:lnTo>
                    <a:pt x="87807" y="1699133"/>
                  </a:lnTo>
                  <a:lnTo>
                    <a:pt x="108737" y="1750441"/>
                  </a:lnTo>
                  <a:lnTo>
                    <a:pt x="132054" y="1798320"/>
                  </a:lnTo>
                  <a:lnTo>
                    <a:pt x="157594" y="1842262"/>
                  </a:lnTo>
                  <a:lnTo>
                    <a:pt x="187794" y="1883156"/>
                  </a:lnTo>
                  <a:lnTo>
                    <a:pt x="223926" y="1921256"/>
                  </a:lnTo>
                  <a:lnTo>
                    <a:pt x="264934" y="1956562"/>
                  </a:lnTo>
                  <a:lnTo>
                    <a:pt x="310045" y="1989201"/>
                  </a:lnTo>
                  <a:lnTo>
                    <a:pt x="358279" y="2019427"/>
                  </a:lnTo>
                  <a:lnTo>
                    <a:pt x="408838" y="2047367"/>
                  </a:lnTo>
                  <a:lnTo>
                    <a:pt x="460832" y="2073021"/>
                  </a:lnTo>
                  <a:lnTo>
                    <a:pt x="513753" y="2096770"/>
                  </a:lnTo>
                  <a:lnTo>
                    <a:pt x="566572" y="2118614"/>
                  </a:lnTo>
                  <a:lnTo>
                    <a:pt x="618566" y="2138807"/>
                  </a:lnTo>
                  <a:lnTo>
                    <a:pt x="668794" y="2157222"/>
                  </a:lnTo>
                  <a:lnTo>
                    <a:pt x="800773" y="2203704"/>
                  </a:lnTo>
                  <a:lnTo>
                    <a:pt x="812718" y="2208059"/>
                  </a:lnTo>
                  <a:lnTo>
                    <a:pt x="822210" y="2197989"/>
                  </a:lnTo>
                  <a:lnTo>
                    <a:pt x="822145" y="2184431"/>
                  </a:lnTo>
                  <a:lnTo>
                    <a:pt x="809193" y="2179701"/>
                  </a:lnTo>
                  <a:lnTo>
                    <a:pt x="677519" y="2133346"/>
                  </a:lnTo>
                  <a:lnTo>
                    <a:pt x="627735" y="2115058"/>
                  </a:lnTo>
                  <a:lnTo>
                    <a:pt x="576287" y="2095246"/>
                  </a:lnTo>
                  <a:lnTo>
                    <a:pt x="524141" y="2073656"/>
                  </a:lnTo>
                  <a:lnTo>
                    <a:pt x="472097" y="2050288"/>
                  </a:lnTo>
                  <a:lnTo>
                    <a:pt x="420839" y="2025015"/>
                  </a:lnTo>
                  <a:lnTo>
                    <a:pt x="371386" y="1997710"/>
                  </a:lnTo>
                  <a:lnTo>
                    <a:pt x="324561" y="1968373"/>
                  </a:lnTo>
                  <a:lnTo>
                    <a:pt x="281089" y="1936877"/>
                  </a:lnTo>
                  <a:lnTo>
                    <a:pt x="241896" y="1903222"/>
                  </a:lnTo>
                  <a:lnTo>
                    <a:pt x="207733" y="1867408"/>
                  </a:lnTo>
                  <a:lnTo>
                    <a:pt x="179260" y="1829054"/>
                  </a:lnTo>
                  <a:lnTo>
                    <a:pt x="154698" y="1786763"/>
                  </a:lnTo>
                  <a:lnTo>
                    <a:pt x="132105" y="1740535"/>
                  </a:lnTo>
                  <a:lnTo>
                    <a:pt x="111696" y="1690624"/>
                  </a:lnTo>
                  <a:lnTo>
                    <a:pt x="93433" y="1637538"/>
                  </a:lnTo>
                  <a:lnTo>
                    <a:pt x="77343" y="1581785"/>
                  </a:lnTo>
                  <a:lnTo>
                    <a:pt x="63449" y="1523492"/>
                  </a:lnTo>
                  <a:lnTo>
                    <a:pt x="51625" y="1463421"/>
                  </a:lnTo>
                  <a:lnTo>
                    <a:pt x="42062" y="1401699"/>
                  </a:lnTo>
                  <a:lnTo>
                    <a:pt x="34594" y="1339088"/>
                  </a:lnTo>
                  <a:lnTo>
                    <a:pt x="29375" y="1275969"/>
                  </a:lnTo>
                  <a:lnTo>
                    <a:pt x="26250" y="1212596"/>
                  </a:lnTo>
                  <a:lnTo>
                    <a:pt x="25387" y="1149477"/>
                  </a:lnTo>
                  <a:lnTo>
                    <a:pt x="26708" y="1086993"/>
                  </a:lnTo>
                  <a:lnTo>
                    <a:pt x="30187" y="1025779"/>
                  </a:lnTo>
                  <a:lnTo>
                    <a:pt x="35966" y="965835"/>
                  </a:lnTo>
                  <a:lnTo>
                    <a:pt x="43776" y="908177"/>
                  </a:lnTo>
                  <a:lnTo>
                    <a:pt x="54317" y="851789"/>
                  </a:lnTo>
                  <a:lnTo>
                    <a:pt x="67983" y="795528"/>
                  </a:lnTo>
                  <a:lnTo>
                    <a:pt x="84480" y="739267"/>
                  </a:lnTo>
                  <a:lnTo>
                    <a:pt x="103644" y="683133"/>
                  </a:lnTo>
                  <a:lnTo>
                    <a:pt x="125234" y="627253"/>
                  </a:lnTo>
                  <a:lnTo>
                    <a:pt x="149186" y="571373"/>
                  </a:lnTo>
                  <a:lnTo>
                    <a:pt x="175120" y="515365"/>
                  </a:lnTo>
                  <a:lnTo>
                    <a:pt x="202984" y="459486"/>
                  </a:lnTo>
                  <a:lnTo>
                    <a:pt x="232587" y="403733"/>
                  </a:lnTo>
                  <a:lnTo>
                    <a:pt x="263525" y="347980"/>
                  </a:lnTo>
                  <a:lnTo>
                    <a:pt x="295821" y="292226"/>
                  </a:lnTo>
                  <a:lnTo>
                    <a:pt x="329069" y="236474"/>
                  </a:lnTo>
                  <a:lnTo>
                    <a:pt x="363321" y="180848"/>
                  </a:lnTo>
                  <a:lnTo>
                    <a:pt x="398030" y="125095"/>
                  </a:lnTo>
                  <a:lnTo>
                    <a:pt x="468706" y="13715"/>
                  </a:lnTo>
                  <a:lnTo>
                    <a:pt x="447255" y="0"/>
                  </a:lnTo>
                  <a:close/>
                </a:path>
                <a:path w="869950" h="2247900">
                  <a:moveTo>
                    <a:pt x="822145" y="2184431"/>
                  </a:moveTo>
                  <a:lnTo>
                    <a:pt x="822210" y="2197989"/>
                  </a:lnTo>
                  <a:lnTo>
                    <a:pt x="826579" y="2186051"/>
                  </a:lnTo>
                  <a:lnTo>
                    <a:pt x="822145" y="2184431"/>
                  </a:lnTo>
                  <a:close/>
                </a:path>
              </a:pathLst>
            </a:custGeom>
            <a:solidFill>
              <a:srgbClr val="4E7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3200" y="2667000"/>
              <a:ext cx="3048000" cy="609600"/>
            </a:xfrm>
            <a:custGeom>
              <a:avLst/>
              <a:gdLst/>
              <a:ahLst/>
              <a:cxnLst/>
              <a:rect l="l" t="t" r="r" b="b"/>
              <a:pathLst>
                <a:path w="3048000" h="609600">
                  <a:moveTo>
                    <a:pt x="0" y="304800"/>
                  </a:moveTo>
                  <a:lnTo>
                    <a:pt x="15578" y="261070"/>
                  </a:lnTo>
                  <a:lnTo>
                    <a:pt x="42607" y="232954"/>
                  </a:lnTo>
                  <a:lnTo>
                    <a:pt x="82206" y="205817"/>
                  </a:lnTo>
                  <a:lnTo>
                    <a:pt x="133737" y="179787"/>
                  </a:lnTo>
                  <a:lnTo>
                    <a:pt x="196559" y="154992"/>
                  </a:lnTo>
                  <a:lnTo>
                    <a:pt x="270034" y="131560"/>
                  </a:lnTo>
                  <a:lnTo>
                    <a:pt x="310567" y="120395"/>
                  </a:lnTo>
                  <a:lnTo>
                    <a:pt x="353524" y="109619"/>
                  </a:lnTo>
                  <a:lnTo>
                    <a:pt x="398824" y="99247"/>
                  </a:lnTo>
                  <a:lnTo>
                    <a:pt x="446389" y="89296"/>
                  </a:lnTo>
                  <a:lnTo>
                    <a:pt x="496137" y="79782"/>
                  </a:lnTo>
                  <a:lnTo>
                    <a:pt x="547990" y="70721"/>
                  </a:lnTo>
                  <a:lnTo>
                    <a:pt x="601868" y="62128"/>
                  </a:lnTo>
                  <a:lnTo>
                    <a:pt x="657690" y="54020"/>
                  </a:lnTo>
                  <a:lnTo>
                    <a:pt x="715377" y="46413"/>
                  </a:lnTo>
                  <a:lnTo>
                    <a:pt x="774848" y="39322"/>
                  </a:lnTo>
                  <a:lnTo>
                    <a:pt x="836025" y="32764"/>
                  </a:lnTo>
                  <a:lnTo>
                    <a:pt x="898827" y="26755"/>
                  </a:lnTo>
                  <a:lnTo>
                    <a:pt x="963174" y="21310"/>
                  </a:lnTo>
                  <a:lnTo>
                    <a:pt x="1028987" y="16446"/>
                  </a:lnTo>
                  <a:lnTo>
                    <a:pt x="1096185" y="12179"/>
                  </a:lnTo>
                  <a:lnTo>
                    <a:pt x="1164689" y="8524"/>
                  </a:lnTo>
                  <a:lnTo>
                    <a:pt x="1234419" y="5498"/>
                  </a:lnTo>
                  <a:lnTo>
                    <a:pt x="1305294" y="3116"/>
                  </a:lnTo>
                  <a:lnTo>
                    <a:pt x="1377236" y="1395"/>
                  </a:lnTo>
                  <a:lnTo>
                    <a:pt x="1450165" y="351"/>
                  </a:lnTo>
                  <a:lnTo>
                    <a:pt x="1524000" y="0"/>
                  </a:lnTo>
                  <a:lnTo>
                    <a:pt x="1597834" y="351"/>
                  </a:lnTo>
                  <a:lnTo>
                    <a:pt x="1670763" y="1395"/>
                  </a:lnTo>
                  <a:lnTo>
                    <a:pt x="1742705" y="3116"/>
                  </a:lnTo>
                  <a:lnTo>
                    <a:pt x="1813580" y="5498"/>
                  </a:lnTo>
                  <a:lnTo>
                    <a:pt x="1883310" y="8524"/>
                  </a:lnTo>
                  <a:lnTo>
                    <a:pt x="1951814" y="12179"/>
                  </a:lnTo>
                  <a:lnTo>
                    <a:pt x="2019012" y="16446"/>
                  </a:lnTo>
                  <a:lnTo>
                    <a:pt x="2084825" y="21310"/>
                  </a:lnTo>
                  <a:lnTo>
                    <a:pt x="2149172" y="26755"/>
                  </a:lnTo>
                  <a:lnTo>
                    <a:pt x="2211974" y="32764"/>
                  </a:lnTo>
                  <a:lnTo>
                    <a:pt x="2273151" y="39322"/>
                  </a:lnTo>
                  <a:lnTo>
                    <a:pt x="2332622" y="46413"/>
                  </a:lnTo>
                  <a:lnTo>
                    <a:pt x="2390309" y="54020"/>
                  </a:lnTo>
                  <a:lnTo>
                    <a:pt x="2446131" y="62128"/>
                  </a:lnTo>
                  <a:lnTo>
                    <a:pt x="2500009" y="70721"/>
                  </a:lnTo>
                  <a:lnTo>
                    <a:pt x="2551862" y="79782"/>
                  </a:lnTo>
                  <a:lnTo>
                    <a:pt x="2601610" y="89296"/>
                  </a:lnTo>
                  <a:lnTo>
                    <a:pt x="2649175" y="99247"/>
                  </a:lnTo>
                  <a:lnTo>
                    <a:pt x="2694475" y="109619"/>
                  </a:lnTo>
                  <a:lnTo>
                    <a:pt x="2737432" y="120395"/>
                  </a:lnTo>
                  <a:lnTo>
                    <a:pt x="2777965" y="131560"/>
                  </a:lnTo>
                  <a:lnTo>
                    <a:pt x="2815994" y="143097"/>
                  </a:lnTo>
                  <a:lnTo>
                    <a:pt x="2884223" y="167227"/>
                  </a:lnTo>
                  <a:lnTo>
                    <a:pt x="2941479" y="192655"/>
                  </a:lnTo>
                  <a:lnTo>
                    <a:pt x="2987123" y="219255"/>
                  </a:lnTo>
                  <a:lnTo>
                    <a:pt x="3020518" y="246897"/>
                  </a:lnTo>
                  <a:lnTo>
                    <a:pt x="3046242" y="290037"/>
                  </a:lnTo>
                  <a:lnTo>
                    <a:pt x="3048000" y="304800"/>
                  </a:lnTo>
                  <a:lnTo>
                    <a:pt x="3046242" y="319573"/>
                  </a:lnTo>
                  <a:lnTo>
                    <a:pt x="3041023" y="334164"/>
                  </a:lnTo>
                  <a:lnTo>
                    <a:pt x="3005392" y="376686"/>
                  </a:lnTo>
                  <a:lnTo>
                    <a:pt x="2965793" y="403832"/>
                  </a:lnTo>
                  <a:lnTo>
                    <a:pt x="2914262" y="429867"/>
                  </a:lnTo>
                  <a:lnTo>
                    <a:pt x="2851440" y="454664"/>
                  </a:lnTo>
                  <a:lnTo>
                    <a:pt x="2777965" y="478095"/>
                  </a:lnTo>
                  <a:lnTo>
                    <a:pt x="2737432" y="489258"/>
                  </a:lnTo>
                  <a:lnTo>
                    <a:pt x="2694475" y="500033"/>
                  </a:lnTo>
                  <a:lnTo>
                    <a:pt x="2649175" y="510402"/>
                  </a:lnTo>
                  <a:lnTo>
                    <a:pt x="2601610" y="520350"/>
                  </a:lnTo>
                  <a:lnTo>
                    <a:pt x="2551862" y="529861"/>
                  </a:lnTo>
                  <a:lnTo>
                    <a:pt x="2500009" y="538920"/>
                  </a:lnTo>
                  <a:lnTo>
                    <a:pt x="2446131" y="547509"/>
                  </a:lnTo>
                  <a:lnTo>
                    <a:pt x="2390309" y="555613"/>
                  </a:lnTo>
                  <a:lnTo>
                    <a:pt x="2332622" y="563217"/>
                  </a:lnTo>
                  <a:lnTo>
                    <a:pt x="2273151" y="570304"/>
                  </a:lnTo>
                  <a:lnTo>
                    <a:pt x="2211974" y="576858"/>
                  </a:lnTo>
                  <a:lnTo>
                    <a:pt x="2149172" y="582864"/>
                  </a:lnTo>
                  <a:lnTo>
                    <a:pt x="2084825" y="588305"/>
                  </a:lnTo>
                  <a:lnTo>
                    <a:pt x="2019012" y="593166"/>
                  </a:lnTo>
                  <a:lnTo>
                    <a:pt x="1951814" y="597430"/>
                  </a:lnTo>
                  <a:lnTo>
                    <a:pt x="1883310" y="601082"/>
                  </a:lnTo>
                  <a:lnTo>
                    <a:pt x="1813580" y="604106"/>
                  </a:lnTo>
                  <a:lnTo>
                    <a:pt x="1742705" y="606485"/>
                  </a:lnTo>
                  <a:lnTo>
                    <a:pt x="1670763" y="608205"/>
                  </a:lnTo>
                  <a:lnTo>
                    <a:pt x="1597834" y="609248"/>
                  </a:lnTo>
                  <a:lnTo>
                    <a:pt x="1524000" y="609600"/>
                  </a:lnTo>
                  <a:lnTo>
                    <a:pt x="1450165" y="609248"/>
                  </a:lnTo>
                  <a:lnTo>
                    <a:pt x="1377236" y="608205"/>
                  </a:lnTo>
                  <a:lnTo>
                    <a:pt x="1305294" y="606485"/>
                  </a:lnTo>
                  <a:lnTo>
                    <a:pt x="1234419" y="604106"/>
                  </a:lnTo>
                  <a:lnTo>
                    <a:pt x="1164689" y="601082"/>
                  </a:lnTo>
                  <a:lnTo>
                    <a:pt x="1096185" y="597430"/>
                  </a:lnTo>
                  <a:lnTo>
                    <a:pt x="1028987" y="593166"/>
                  </a:lnTo>
                  <a:lnTo>
                    <a:pt x="963174" y="588305"/>
                  </a:lnTo>
                  <a:lnTo>
                    <a:pt x="898827" y="582864"/>
                  </a:lnTo>
                  <a:lnTo>
                    <a:pt x="836025" y="576858"/>
                  </a:lnTo>
                  <a:lnTo>
                    <a:pt x="774848" y="570304"/>
                  </a:lnTo>
                  <a:lnTo>
                    <a:pt x="715377" y="563217"/>
                  </a:lnTo>
                  <a:lnTo>
                    <a:pt x="657690" y="555613"/>
                  </a:lnTo>
                  <a:lnTo>
                    <a:pt x="601868" y="547509"/>
                  </a:lnTo>
                  <a:lnTo>
                    <a:pt x="547990" y="538920"/>
                  </a:lnTo>
                  <a:lnTo>
                    <a:pt x="496137" y="529861"/>
                  </a:lnTo>
                  <a:lnTo>
                    <a:pt x="446389" y="520350"/>
                  </a:lnTo>
                  <a:lnTo>
                    <a:pt x="398824" y="510402"/>
                  </a:lnTo>
                  <a:lnTo>
                    <a:pt x="353524" y="500033"/>
                  </a:lnTo>
                  <a:lnTo>
                    <a:pt x="310567" y="489258"/>
                  </a:lnTo>
                  <a:lnTo>
                    <a:pt x="270034" y="478095"/>
                  </a:lnTo>
                  <a:lnTo>
                    <a:pt x="232005" y="466558"/>
                  </a:lnTo>
                  <a:lnTo>
                    <a:pt x="163776" y="442428"/>
                  </a:lnTo>
                  <a:lnTo>
                    <a:pt x="106520" y="416996"/>
                  </a:lnTo>
                  <a:lnTo>
                    <a:pt x="60876" y="390390"/>
                  </a:lnTo>
                  <a:lnTo>
                    <a:pt x="27481" y="362737"/>
                  </a:lnTo>
                  <a:lnTo>
                    <a:pt x="1757" y="319573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809E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22194" y="4586123"/>
            <a:ext cx="3246120" cy="10725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35710">
              <a:spcBef>
                <a:spcPts val="860"/>
              </a:spcBef>
            </a:pPr>
            <a:r>
              <a:rPr sz="2800" spc="-10" dirty="0">
                <a:latin typeface="Arial"/>
                <a:cs typeface="Arial"/>
              </a:rPr>
              <a:t>Dependency</a:t>
            </a:r>
            <a:endParaRPr sz="2800" dirty="0">
              <a:latin typeface="Arial"/>
              <a:cs typeface="Arial"/>
            </a:endParaRPr>
          </a:p>
          <a:p>
            <a:pPr marL="12700">
              <a:spcBef>
                <a:spcPts val="760"/>
              </a:spcBef>
            </a:pPr>
            <a:r>
              <a:rPr sz="2800" spc="-10" dirty="0">
                <a:latin typeface="Arial"/>
                <a:cs typeface="Arial"/>
              </a:rPr>
              <a:t>Target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8372" y="3096767"/>
            <a:ext cx="769620" cy="1815464"/>
            <a:chOff x="2214372" y="3096767"/>
            <a:chExt cx="769620" cy="181546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4372" y="3096767"/>
              <a:ext cx="769619" cy="18150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73427" y="3117595"/>
              <a:ext cx="650875" cy="1626235"/>
            </a:xfrm>
            <a:custGeom>
              <a:avLst/>
              <a:gdLst/>
              <a:ahLst/>
              <a:cxnLst/>
              <a:rect l="l" t="t" r="r" b="b"/>
              <a:pathLst>
                <a:path w="650875" h="1626235">
                  <a:moveTo>
                    <a:pt x="259256" y="1590961"/>
                  </a:moveTo>
                  <a:lnTo>
                    <a:pt x="216916" y="1625853"/>
                  </a:lnTo>
                  <a:lnTo>
                    <a:pt x="314198" y="1606803"/>
                  </a:lnTo>
                  <a:lnTo>
                    <a:pt x="308902" y="1593341"/>
                  </a:lnTo>
                  <a:lnTo>
                    <a:pt x="263271" y="1593341"/>
                  </a:lnTo>
                  <a:lnTo>
                    <a:pt x="259256" y="1590961"/>
                  </a:lnTo>
                  <a:close/>
                </a:path>
                <a:path w="650875" h="1626235">
                  <a:moveTo>
                    <a:pt x="271295" y="1568640"/>
                  </a:moveTo>
                  <a:lnTo>
                    <a:pt x="269621" y="1582420"/>
                  </a:lnTo>
                  <a:lnTo>
                    <a:pt x="259256" y="1590961"/>
                  </a:lnTo>
                  <a:lnTo>
                    <a:pt x="263271" y="1593341"/>
                  </a:lnTo>
                  <a:lnTo>
                    <a:pt x="276098" y="1571497"/>
                  </a:lnTo>
                  <a:lnTo>
                    <a:pt x="271295" y="1568640"/>
                  </a:lnTo>
                  <a:close/>
                </a:path>
                <a:path w="650875" h="1626235">
                  <a:moveTo>
                    <a:pt x="277875" y="1514474"/>
                  </a:moveTo>
                  <a:lnTo>
                    <a:pt x="271295" y="1568640"/>
                  </a:lnTo>
                  <a:lnTo>
                    <a:pt x="276098" y="1571497"/>
                  </a:lnTo>
                  <a:lnTo>
                    <a:pt x="263271" y="1593341"/>
                  </a:lnTo>
                  <a:lnTo>
                    <a:pt x="308902" y="1593341"/>
                  </a:lnTo>
                  <a:lnTo>
                    <a:pt x="277875" y="1514474"/>
                  </a:lnTo>
                  <a:close/>
                </a:path>
                <a:path w="650875" h="1626235">
                  <a:moveTo>
                    <a:pt x="629158" y="0"/>
                  </a:moveTo>
                  <a:lnTo>
                    <a:pt x="601472" y="41782"/>
                  </a:lnTo>
                  <a:lnTo>
                    <a:pt x="567436" y="79248"/>
                  </a:lnTo>
                  <a:lnTo>
                    <a:pt x="527558" y="113791"/>
                  </a:lnTo>
                  <a:lnTo>
                    <a:pt x="483108" y="146050"/>
                  </a:lnTo>
                  <a:lnTo>
                    <a:pt x="434975" y="176402"/>
                  </a:lnTo>
                  <a:lnTo>
                    <a:pt x="384429" y="205486"/>
                  </a:lnTo>
                  <a:lnTo>
                    <a:pt x="255143" y="274700"/>
                  </a:lnTo>
                  <a:lnTo>
                    <a:pt x="229870" y="288670"/>
                  </a:lnTo>
                  <a:lnTo>
                    <a:pt x="181229" y="317118"/>
                  </a:lnTo>
                  <a:lnTo>
                    <a:pt x="135762" y="346837"/>
                  </a:lnTo>
                  <a:lnTo>
                    <a:pt x="94868" y="378587"/>
                  </a:lnTo>
                  <a:lnTo>
                    <a:pt x="59562" y="412750"/>
                  </a:lnTo>
                  <a:lnTo>
                    <a:pt x="30987" y="450341"/>
                  </a:lnTo>
                  <a:lnTo>
                    <a:pt x="10414" y="492251"/>
                  </a:lnTo>
                  <a:lnTo>
                    <a:pt x="0" y="538352"/>
                  </a:lnTo>
                  <a:lnTo>
                    <a:pt x="127" y="584707"/>
                  </a:lnTo>
                  <a:lnTo>
                    <a:pt x="635" y="628141"/>
                  </a:lnTo>
                  <a:lnTo>
                    <a:pt x="1397" y="670305"/>
                  </a:lnTo>
                  <a:lnTo>
                    <a:pt x="2412" y="711072"/>
                  </a:lnTo>
                  <a:lnTo>
                    <a:pt x="3810" y="750696"/>
                  </a:lnTo>
                  <a:lnTo>
                    <a:pt x="5334" y="788923"/>
                  </a:lnTo>
                  <a:lnTo>
                    <a:pt x="9143" y="861948"/>
                  </a:lnTo>
                  <a:lnTo>
                    <a:pt x="13970" y="930147"/>
                  </a:lnTo>
                  <a:lnTo>
                    <a:pt x="19558" y="993774"/>
                  </a:lnTo>
                  <a:lnTo>
                    <a:pt x="25908" y="1053083"/>
                  </a:lnTo>
                  <a:lnTo>
                    <a:pt x="33147" y="1108074"/>
                  </a:lnTo>
                  <a:lnTo>
                    <a:pt x="41148" y="1159128"/>
                  </a:lnTo>
                  <a:lnTo>
                    <a:pt x="49784" y="1206372"/>
                  </a:lnTo>
                  <a:lnTo>
                    <a:pt x="58928" y="1249933"/>
                  </a:lnTo>
                  <a:lnTo>
                    <a:pt x="68706" y="1289939"/>
                  </a:lnTo>
                  <a:lnTo>
                    <a:pt x="78993" y="1326641"/>
                  </a:lnTo>
                  <a:lnTo>
                    <a:pt x="95504" y="1375790"/>
                  </a:lnTo>
                  <a:lnTo>
                    <a:pt x="112775" y="1418462"/>
                  </a:lnTo>
                  <a:lnTo>
                    <a:pt x="130937" y="1455292"/>
                  </a:lnTo>
                  <a:lnTo>
                    <a:pt x="162306" y="1504822"/>
                  </a:lnTo>
                  <a:lnTo>
                    <a:pt x="188341" y="1535810"/>
                  </a:lnTo>
                  <a:lnTo>
                    <a:pt x="227330" y="1570101"/>
                  </a:lnTo>
                  <a:lnTo>
                    <a:pt x="259256" y="1590961"/>
                  </a:lnTo>
                  <a:lnTo>
                    <a:pt x="269621" y="1582420"/>
                  </a:lnTo>
                  <a:lnTo>
                    <a:pt x="271295" y="1568640"/>
                  </a:lnTo>
                  <a:lnTo>
                    <a:pt x="266065" y="1565528"/>
                  </a:lnTo>
                  <a:lnTo>
                    <a:pt x="254508" y="1558162"/>
                  </a:lnTo>
                  <a:lnTo>
                    <a:pt x="219075" y="1530477"/>
                  </a:lnTo>
                  <a:lnTo>
                    <a:pt x="183261" y="1490345"/>
                  </a:lnTo>
                  <a:lnTo>
                    <a:pt x="159258" y="1453895"/>
                  </a:lnTo>
                  <a:lnTo>
                    <a:pt x="136144" y="1408429"/>
                  </a:lnTo>
                  <a:lnTo>
                    <a:pt x="119380" y="1367281"/>
                  </a:lnTo>
                  <a:lnTo>
                    <a:pt x="103505" y="1319529"/>
                  </a:lnTo>
                  <a:lnTo>
                    <a:pt x="88518" y="1264411"/>
                  </a:lnTo>
                  <a:lnTo>
                    <a:pt x="79121" y="1223517"/>
                  </a:lnTo>
                  <a:lnTo>
                    <a:pt x="70358" y="1178814"/>
                  </a:lnTo>
                  <a:lnTo>
                    <a:pt x="62230" y="1130427"/>
                  </a:lnTo>
                  <a:lnTo>
                    <a:pt x="54737" y="1077848"/>
                  </a:lnTo>
                  <a:lnTo>
                    <a:pt x="47879" y="1021333"/>
                  </a:lnTo>
                  <a:lnTo>
                    <a:pt x="41910" y="960501"/>
                  </a:lnTo>
                  <a:lnTo>
                    <a:pt x="36830" y="894968"/>
                  </a:lnTo>
                  <a:lnTo>
                    <a:pt x="32512" y="824864"/>
                  </a:lnTo>
                  <a:lnTo>
                    <a:pt x="29210" y="749807"/>
                  </a:lnTo>
                  <a:lnTo>
                    <a:pt x="27812" y="710437"/>
                  </a:lnTo>
                  <a:lnTo>
                    <a:pt x="26797" y="669797"/>
                  </a:lnTo>
                  <a:lnTo>
                    <a:pt x="26035" y="627887"/>
                  </a:lnTo>
                  <a:lnTo>
                    <a:pt x="25527" y="584580"/>
                  </a:lnTo>
                  <a:lnTo>
                    <a:pt x="25146" y="541654"/>
                  </a:lnTo>
                  <a:lnTo>
                    <a:pt x="26416" y="531240"/>
                  </a:lnTo>
                  <a:lnTo>
                    <a:pt x="37846" y="491870"/>
                  </a:lnTo>
                  <a:lnTo>
                    <a:pt x="63881" y="447293"/>
                  </a:lnTo>
                  <a:lnTo>
                    <a:pt x="93472" y="414019"/>
                  </a:lnTo>
                  <a:lnTo>
                    <a:pt x="129667" y="382777"/>
                  </a:lnTo>
                  <a:lnTo>
                    <a:pt x="171577" y="353187"/>
                  </a:lnTo>
                  <a:lnTo>
                    <a:pt x="217805" y="324865"/>
                  </a:lnTo>
                  <a:lnTo>
                    <a:pt x="267208" y="297052"/>
                  </a:lnTo>
                  <a:lnTo>
                    <a:pt x="397002" y="227456"/>
                  </a:lnTo>
                  <a:lnTo>
                    <a:pt x="448310" y="197992"/>
                  </a:lnTo>
                  <a:lnTo>
                    <a:pt x="497586" y="166877"/>
                  </a:lnTo>
                  <a:lnTo>
                    <a:pt x="543814" y="133350"/>
                  </a:lnTo>
                  <a:lnTo>
                    <a:pt x="585846" y="96774"/>
                  </a:lnTo>
                  <a:lnTo>
                    <a:pt x="621919" y="56641"/>
                  </a:lnTo>
                  <a:lnTo>
                    <a:pt x="650875" y="13207"/>
                  </a:lnTo>
                  <a:lnTo>
                    <a:pt x="629158" y="0"/>
                  </a:lnTo>
                  <a:close/>
                </a:path>
              </a:pathLst>
            </a:custGeom>
            <a:solidFill>
              <a:srgbClr val="4E7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36E32DAF-61F7-C909-4967-6EE7B216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64" y="64267"/>
            <a:ext cx="2182040" cy="276999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Embedded_IOT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Cú</a:t>
            </a:r>
            <a:r>
              <a:rPr spc="-25" dirty="0"/>
              <a:t> </a:t>
            </a:r>
            <a:r>
              <a:rPr spc="-20" dirty="0"/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6045" y="2659506"/>
            <a:ext cx="4622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latin typeface="Courier New"/>
                <a:cs typeface="Courier New"/>
              </a:rPr>
              <a:t>main.o:</a:t>
            </a:r>
            <a:r>
              <a:rPr sz="2800" spc="-1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main.c</a:t>
            </a:r>
            <a:r>
              <a:rPr sz="2800" spc="-1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sum.h</a:t>
            </a:r>
            <a:endParaRPr sz="2800">
              <a:latin typeface="Courier New"/>
              <a:cs typeface="Courier New"/>
            </a:endParaRPr>
          </a:p>
          <a:p>
            <a:pPr marL="1841500"/>
            <a:r>
              <a:rPr sz="2800" dirty="0">
                <a:latin typeface="Courier New"/>
                <a:cs typeface="Courier New"/>
              </a:rPr>
              <a:t>gcc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–c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main.c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7841" y="2578100"/>
            <a:ext cx="6741159" cy="3324860"/>
            <a:chOff x="243840" y="2578100"/>
            <a:chExt cx="6741159" cy="3324860"/>
          </a:xfrm>
        </p:grpSpPr>
        <p:sp>
          <p:nvSpPr>
            <p:cNvPr id="5" name="object 5"/>
            <p:cNvSpPr/>
            <p:nvPr/>
          </p:nvSpPr>
          <p:spPr>
            <a:xfrm>
              <a:off x="6553199" y="2667000"/>
              <a:ext cx="304800" cy="990600"/>
            </a:xfrm>
            <a:custGeom>
              <a:avLst/>
              <a:gdLst/>
              <a:ahLst/>
              <a:cxnLst/>
              <a:rect l="l" t="t" r="r" b="b"/>
              <a:pathLst>
                <a:path w="304800" h="990600">
                  <a:moveTo>
                    <a:pt x="0" y="0"/>
                  </a:moveTo>
                  <a:lnTo>
                    <a:pt x="59334" y="2004"/>
                  </a:lnTo>
                  <a:lnTo>
                    <a:pt x="107775" y="7461"/>
                  </a:lnTo>
                  <a:lnTo>
                    <a:pt x="140428" y="15537"/>
                  </a:lnTo>
                  <a:lnTo>
                    <a:pt x="152400" y="25400"/>
                  </a:lnTo>
                  <a:lnTo>
                    <a:pt x="152400" y="469900"/>
                  </a:lnTo>
                  <a:lnTo>
                    <a:pt x="164371" y="479762"/>
                  </a:lnTo>
                  <a:lnTo>
                    <a:pt x="197024" y="487838"/>
                  </a:lnTo>
                  <a:lnTo>
                    <a:pt x="245465" y="493295"/>
                  </a:lnTo>
                  <a:lnTo>
                    <a:pt x="304800" y="495300"/>
                  </a:lnTo>
                  <a:lnTo>
                    <a:pt x="245465" y="497304"/>
                  </a:lnTo>
                  <a:lnTo>
                    <a:pt x="197024" y="502761"/>
                  </a:lnTo>
                  <a:lnTo>
                    <a:pt x="164371" y="510837"/>
                  </a:lnTo>
                  <a:lnTo>
                    <a:pt x="152400" y="520700"/>
                  </a:lnTo>
                  <a:lnTo>
                    <a:pt x="152400" y="965200"/>
                  </a:lnTo>
                  <a:lnTo>
                    <a:pt x="140428" y="975062"/>
                  </a:lnTo>
                  <a:lnTo>
                    <a:pt x="107775" y="983138"/>
                  </a:lnTo>
                  <a:lnTo>
                    <a:pt x="59334" y="988595"/>
                  </a:lnTo>
                  <a:lnTo>
                    <a:pt x="0" y="990600"/>
                  </a:lnTo>
                </a:path>
              </a:pathLst>
            </a:custGeom>
            <a:ln w="12700">
              <a:solidFill>
                <a:srgbClr val="788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25908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8662" y="331327"/>
                  </a:lnTo>
                  <a:lnTo>
                    <a:pt x="33925" y="283587"/>
                  </a:lnTo>
                  <a:lnTo>
                    <a:pt x="74705" y="238181"/>
                  </a:lnTo>
                  <a:lnTo>
                    <a:pt x="129918" y="195511"/>
                  </a:lnTo>
                  <a:lnTo>
                    <a:pt x="162598" y="175327"/>
                  </a:lnTo>
                  <a:lnTo>
                    <a:pt x="198479" y="155978"/>
                  </a:lnTo>
                  <a:lnTo>
                    <a:pt x="237426" y="137513"/>
                  </a:lnTo>
                  <a:lnTo>
                    <a:pt x="279304" y="119984"/>
                  </a:lnTo>
                  <a:lnTo>
                    <a:pt x="323976" y="103439"/>
                  </a:lnTo>
                  <a:lnTo>
                    <a:pt x="371308" y="87929"/>
                  </a:lnTo>
                  <a:lnTo>
                    <a:pt x="421163" y="73505"/>
                  </a:lnTo>
                  <a:lnTo>
                    <a:pt x="473406" y="60216"/>
                  </a:lnTo>
                  <a:lnTo>
                    <a:pt x="527903" y="48114"/>
                  </a:lnTo>
                  <a:lnTo>
                    <a:pt x="584516" y="37247"/>
                  </a:lnTo>
                  <a:lnTo>
                    <a:pt x="643110" y="27666"/>
                  </a:lnTo>
                  <a:lnTo>
                    <a:pt x="703551" y="19421"/>
                  </a:lnTo>
                  <a:lnTo>
                    <a:pt x="765702" y="12563"/>
                  </a:lnTo>
                  <a:lnTo>
                    <a:pt x="829428" y="7142"/>
                  </a:lnTo>
                  <a:lnTo>
                    <a:pt x="894593" y="3207"/>
                  </a:lnTo>
                  <a:lnTo>
                    <a:pt x="961062" y="810"/>
                  </a:lnTo>
                  <a:lnTo>
                    <a:pt x="1028700" y="0"/>
                  </a:lnTo>
                  <a:lnTo>
                    <a:pt x="1096344" y="810"/>
                  </a:lnTo>
                  <a:lnTo>
                    <a:pt x="1162819" y="3207"/>
                  </a:lnTo>
                  <a:lnTo>
                    <a:pt x="1227989" y="7142"/>
                  </a:lnTo>
                  <a:lnTo>
                    <a:pt x="1291718" y="12563"/>
                  </a:lnTo>
                  <a:lnTo>
                    <a:pt x="1353872" y="19421"/>
                  </a:lnTo>
                  <a:lnTo>
                    <a:pt x="1414315" y="27666"/>
                  </a:lnTo>
                  <a:lnTo>
                    <a:pt x="1472911" y="37247"/>
                  </a:lnTo>
                  <a:lnTo>
                    <a:pt x="1529525" y="48114"/>
                  </a:lnTo>
                  <a:lnTo>
                    <a:pt x="1584021" y="60216"/>
                  </a:lnTo>
                  <a:lnTo>
                    <a:pt x="1636263" y="73505"/>
                  </a:lnTo>
                  <a:lnTo>
                    <a:pt x="1686118" y="87929"/>
                  </a:lnTo>
                  <a:lnTo>
                    <a:pt x="1733448" y="103439"/>
                  </a:lnTo>
                  <a:lnTo>
                    <a:pt x="1778118" y="119984"/>
                  </a:lnTo>
                  <a:lnTo>
                    <a:pt x="1819993" y="137513"/>
                  </a:lnTo>
                  <a:lnTo>
                    <a:pt x="1858938" y="155978"/>
                  </a:lnTo>
                  <a:lnTo>
                    <a:pt x="1894817" y="175327"/>
                  </a:lnTo>
                  <a:lnTo>
                    <a:pt x="1927494" y="195511"/>
                  </a:lnTo>
                  <a:lnTo>
                    <a:pt x="1982702" y="238181"/>
                  </a:lnTo>
                  <a:lnTo>
                    <a:pt x="2023478" y="283587"/>
                  </a:lnTo>
                  <a:lnTo>
                    <a:pt x="2048738" y="331327"/>
                  </a:lnTo>
                  <a:lnTo>
                    <a:pt x="2057400" y="381000"/>
                  </a:lnTo>
                  <a:lnTo>
                    <a:pt x="2055212" y="406052"/>
                  </a:lnTo>
                  <a:lnTo>
                    <a:pt x="2048738" y="430672"/>
                  </a:lnTo>
                  <a:lnTo>
                    <a:pt x="2023478" y="478412"/>
                  </a:lnTo>
                  <a:lnTo>
                    <a:pt x="1982702" y="523818"/>
                  </a:lnTo>
                  <a:lnTo>
                    <a:pt x="1927494" y="566488"/>
                  </a:lnTo>
                  <a:lnTo>
                    <a:pt x="1894817" y="586672"/>
                  </a:lnTo>
                  <a:lnTo>
                    <a:pt x="1858938" y="606021"/>
                  </a:lnTo>
                  <a:lnTo>
                    <a:pt x="1819993" y="624486"/>
                  </a:lnTo>
                  <a:lnTo>
                    <a:pt x="1778118" y="642015"/>
                  </a:lnTo>
                  <a:lnTo>
                    <a:pt x="1733448" y="658560"/>
                  </a:lnTo>
                  <a:lnTo>
                    <a:pt x="1686118" y="674070"/>
                  </a:lnTo>
                  <a:lnTo>
                    <a:pt x="1636263" y="688494"/>
                  </a:lnTo>
                  <a:lnTo>
                    <a:pt x="1584021" y="701783"/>
                  </a:lnTo>
                  <a:lnTo>
                    <a:pt x="1529525" y="713885"/>
                  </a:lnTo>
                  <a:lnTo>
                    <a:pt x="1472911" y="724752"/>
                  </a:lnTo>
                  <a:lnTo>
                    <a:pt x="1414315" y="734333"/>
                  </a:lnTo>
                  <a:lnTo>
                    <a:pt x="1353872" y="742578"/>
                  </a:lnTo>
                  <a:lnTo>
                    <a:pt x="1291718" y="749436"/>
                  </a:lnTo>
                  <a:lnTo>
                    <a:pt x="1227989" y="754857"/>
                  </a:lnTo>
                  <a:lnTo>
                    <a:pt x="1162819" y="758792"/>
                  </a:lnTo>
                  <a:lnTo>
                    <a:pt x="1096344" y="761189"/>
                  </a:lnTo>
                  <a:lnTo>
                    <a:pt x="1028700" y="762000"/>
                  </a:lnTo>
                  <a:lnTo>
                    <a:pt x="961062" y="761189"/>
                  </a:lnTo>
                  <a:lnTo>
                    <a:pt x="894593" y="758792"/>
                  </a:lnTo>
                  <a:lnTo>
                    <a:pt x="829428" y="754857"/>
                  </a:lnTo>
                  <a:lnTo>
                    <a:pt x="765702" y="749436"/>
                  </a:lnTo>
                  <a:lnTo>
                    <a:pt x="703551" y="742578"/>
                  </a:lnTo>
                  <a:lnTo>
                    <a:pt x="643110" y="734333"/>
                  </a:lnTo>
                  <a:lnTo>
                    <a:pt x="584516" y="724752"/>
                  </a:lnTo>
                  <a:lnTo>
                    <a:pt x="527903" y="713885"/>
                  </a:lnTo>
                  <a:lnTo>
                    <a:pt x="473406" y="701783"/>
                  </a:lnTo>
                  <a:lnTo>
                    <a:pt x="421163" y="688494"/>
                  </a:lnTo>
                  <a:lnTo>
                    <a:pt x="371308" y="674070"/>
                  </a:lnTo>
                  <a:lnTo>
                    <a:pt x="323976" y="658560"/>
                  </a:lnTo>
                  <a:lnTo>
                    <a:pt x="279304" y="642015"/>
                  </a:lnTo>
                  <a:lnTo>
                    <a:pt x="237426" y="624486"/>
                  </a:lnTo>
                  <a:lnTo>
                    <a:pt x="198479" y="606021"/>
                  </a:lnTo>
                  <a:lnTo>
                    <a:pt x="162598" y="586672"/>
                  </a:lnTo>
                  <a:lnTo>
                    <a:pt x="129918" y="566488"/>
                  </a:lnTo>
                  <a:lnTo>
                    <a:pt x="74705" y="523818"/>
                  </a:lnTo>
                  <a:lnTo>
                    <a:pt x="33925" y="478412"/>
                  </a:lnTo>
                  <a:lnTo>
                    <a:pt x="8662" y="430672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809E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" y="3005327"/>
              <a:ext cx="1078992" cy="24246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012" y="3025901"/>
              <a:ext cx="869950" cy="2247900"/>
            </a:xfrm>
            <a:custGeom>
              <a:avLst/>
              <a:gdLst/>
              <a:ahLst/>
              <a:cxnLst/>
              <a:rect l="l" t="t" r="r" b="b"/>
              <a:pathLst>
                <a:path w="869950" h="2247900">
                  <a:moveTo>
                    <a:pt x="812718" y="2208059"/>
                  </a:moveTo>
                  <a:lnTo>
                    <a:pt x="775284" y="2247773"/>
                  </a:lnTo>
                  <a:lnTo>
                    <a:pt x="869467" y="2216658"/>
                  </a:lnTo>
                  <a:lnTo>
                    <a:pt x="865785" y="2209927"/>
                  </a:lnTo>
                  <a:lnTo>
                    <a:pt x="817841" y="2209927"/>
                  </a:lnTo>
                  <a:lnTo>
                    <a:pt x="812718" y="2208059"/>
                  </a:lnTo>
                  <a:close/>
                </a:path>
                <a:path w="869950" h="2247900">
                  <a:moveTo>
                    <a:pt x="822210" y="2197989"/>
                  </a:moveTo>
                  <a:lnTo>
                    <a:pt x="812718" y="2208059"/>
                  </a:lnTo>
                  <a:lnTo>
                    <a:pt x="817841" y="2209927"/>
                  </a:lnTo>
                  <a:lnTo>
                    <a:pt x="822210" y="2197989"/>
                  </a:lnTo>
                  <a:close/>
                </a:path>
                <a:path w="869950" h="2247900">
                  <a:moveTo>
                    <a:pt x="821880" y="2129663"/>
                  </a:moveTo>
                  <a:lnTo>
                    <a:pt x="822145" y="2184431"/>
                  </a:lnTo>
                  <a:lnTo>
                    <a:pt x="826579" y="2186051"/>
                  </a:lnTo>
                  <a:lnTo>
                    <a:pt x="817841" y="2209927"/>
                  </a:lnTo>
                  <a:lnTo>
                    <a:pt x="865785" y="2209927"/>
                  </a:lnTo>
                  <a:lnTo>
                    <a:pt x="821880" y="2129663"/>
                  </a:lnTo>
                  <a:close/>
                </a:path>
                <a:path w="869950" h="2247900">
                  <a:moveTo>
                    <a:pt x="447255" y="0"/>
                  </a:moveTo>
                  <a:lnTo>
                    <a:pt x="376580" y="111506"/>
                  </a:lnTo>
                  <a:lnTo>
                    <a:pt x="341769" y="167386"/>
                  </a:lnTo>
                  <a:lnTo>
                    <a:pt x="307441" y="223138"/>
                  </a:lnTo>
                  <a:lnTo>
                    <a:pt x="274015" y="279146"/>
                  </a:lnTo>
                  <a:lnTo>
                    <a:pt x="241541" y="335152"/>
                  </a:lnTo>
                  <a:lnTo>
                    <a:pt x="210375" y="391413"/>
                  </a:lnTo>
                  <a:lnTo>
                    <a:pt x="180543" y="447675"/>
                  </a:lnTo>
                  <a:lnTo>
                    <a:pt x="152400" y="504063"/>
                  </a:lnTo>
                  <a:lnTo>
                    <a:pt x="126136" y="560577"/>
                  </a:lnTo>
                  <a:lnTo>
                    <a:pt x="101892" y="617220"/>
                  </a:lnTo>
                  <a:lnTo>
                    <a:pt x="79857" y="674243"/>
                  </a:lnTo>
                  <a:lnTo>
                    <a:pt x="60350" y="731393"/>
                  </a:lnTo>
                  <a:lnTo>
                    <a:pt x="43510" y="788670"/>
                  </a:lnTo>
                  <a:lnTo>
                    <a:pt x="29552" y="846201"/>
                  </a:lnTo>
                  <a:lnTo>
                    <a:pt x="18757" y="903859"/>
                  </a:lnTo>
                  <a:lnTo>
                    <a:pt x="10756" y="962787"/>
                  </a:lnTo>
                  <a:lnTo>
                    <a:pt x="4914" y="1023239"/>
                  </a:lnTo>
                  <a:lnTo>
                    <a:pt x="1346" y="1085469"/>
                  </a:lnTo>
                  <a:lnTo>
                    <a:pt x="0" y="1148969"/>
                  </a:lnTo>
                  <a:lnTo>
                    <a:pt x="850" y="1212850"/>
                  </a:lnTo>
                  <a:lnTo>
                    <a:pt x="4013" y="1277112"/>
                  </a:lnTo>
                  <a:lnTo>
                    <a:pt x="9271" y="1341247"/>
                  </a:lnTo>
                  <a:lnTo>
                    <a:pt x="16852" y="1404747"/>
                  </a:lnTo>
                  <a:lnTo>
                    <a:pt x="26530" y="1467231"/>
                  </a:lnTo>
                  <a:lnTo>
                    <a:pt x="38519" y="1528318"/>
                  </a:lnTo>
                  <a:lnTo>
                    <a:pt x="52628" y="1587627"/>
                  </a:lnTo>
                  <a:lnTo>
                    <a:pt x="69100" y="1644777"/>
                  </a:lnTo>
                  <a:lnTo>
                    <a:pt x="87807" y="1699133"/>
                  </a:lnTo>
                  <a:lnTo>
                    <a:pt x="108737" y="1750441"/>
                  </a:lnTo>
                  <a:lnTo>
                    <a:pt x="132054" y="1798320"/>
                  </a:lnTo>
                  <a:lnTo>
                    <a:pt x="157594" y="1842262"/>
                  </a:lnTo>
                  <a:lnTo>
                    <a:pt x="187794" y="1883156"/>
                  </a:lnTo>
                  <a:lnTo>
                    <a:pt x="223926" y="1921256"/>
                  </a:lnTo>
                  <a:lnTo>
                    <a:pt x="264934" y="1956562"/>
                  </a:lnTo>
                  <a:lnTo>
                    <a:pt x="310045" y="1989201"/>
                  </a:lnTo>
                  <a:lnTo>
                    <a:pt x="358279" y="2019427"/>
                  </a:lnTo>
                  <a:lnTo>
                    <a:pt x="408838" y="2047367"/>
                  </a:lnTo>
                  <a:lnTo>
                    <a:pt x="460832" y="2073021"/>
                  </a:lnTo>
                  <a:lnTo>
                    <a:pt x="513753" y="2096770"/>
                  </a:lnTo>
                  <a:lnTo>
                    <a:pt x="566572" y="2118614"/>
                  </a:lnTo>
                  <a:lnTo>
                    <a:pt x="618566" y="2138807"/>
                  </a:lnTo>
                  <a:lnTo>
                    <a:pt x="668794" y="2157222"/>
                  </a:lnTo>
                  <a:lnTo>
                    <a:pt x="800773" y="2203704"/>
                  </a:lnTo>
                  <a:lnTo>
                    <a:pt x="812718" y="2208059"/>
                  </a:lnTo>
                  <a:lnTo>
                    <a:pt x="822210" y="2197989"/>
                  </a:lnTo>
                  <a:lnTo>
                    <a:pt x="822145" y="2184431"/>
                  </a:lnTo>
                  <a:lnTo>
                    <a:pt x="809193" y="2179701"/>
                  </a:lnTo>
                  <a:lnTo>
                    <a:pt x="677519" y="2133346"/>
                  </a:lnTo>
                  <a:lnTo>
                    <a:pt x="627735" y="2115058"/>
                  </a:lnTo>
                  <a:lnTo>
                    <a:pt x="576287" y="2095246"/>
                  </a:lnTo>
                  <a:lnTo>
                    <a:pt x="524141" y="2073656"/>
                  </a:lnTo>
                  <a:lnTo>
                    <a:pt x="472097" y="2050288"/>
                  </a:lnTo>
                  <a:lnTo>
                    <a:pt x="420839" y="2025015"/>
                  </a:lnTo>
                  <a:lnTo>
                    <a:pt x="371386" y="1997710"/>
                  </a:lnTo>
                  <a:lnTo>
                    <a:pt x="324561" y="1968373"/>
                  </a:lnTo>
                  <a:lnTo>
                    <a:pt x="281089" y="1936877"/>
                  </a:lnTo>
                  <a:lnTo>
                    <a:pt x="241896" y="1903222"/>
                  </a:lnTo>
                  <a:lnTo>
                    <a:pt x="207733" y="1867408"/>
                  </a:lnTo>
                  <a:lnTo>
                    <a:pt x="179260" y="1829054"/>
                  </a:lnTo>
                  <a:lnTo>
                    <a:pt x="154698" y="1786763"/>
                  </a:lnTo>
                  <a:lnTo>
                    <a:pt x="132105" y="1740535"/>
                  </a:lnTo>
                  <a:lnTo>
                    <a:pt x="111696" y="1690624"/>
                  </a:lnTo>
                  <a:lnTo>
                    <a:pt x="93433" y="1637538"/>
                  </a:lnTo>
                  <a:lnTo>
                    <a:pt x="77343" y="1581785"/>
                  </a:lnTo>
                  <a:lnTo>
                    <a:pt x="63449" y="1523492"/>
                  </a:lnTo>
                  <a:lnTo>
                    <a:pt x="51625" y="1463421"/>
                  </a:lnTo>
                  <a:lnTo>
                    <a:pt x="42062" y="1401699"/>
                  </a:lnTo>
                  <a:lnTo>
                    <a:pt x="34594" y="1339088"/>
                  </a:lnTo>
                  <a:lnTo>
                    <a:pt x="29375" y="1275969"/>
                  </a:lnTo>
                  <a:lnTo>
                    <a:pt x="26250" y="1212596"/>
                  </a:lnTo>
                  <a:lnTo>
                    <a:pt x="25387" y="1149477"/>
                  </a:lnTo>
                  <a:lnTo>
                    <a:pt x="26708" y="1086993"/>
                  </a:lnTo>
                  <a:lnTo>
                    <a:pt x="30187" y="1025779"/>
                  </a:lnTo>
                  <a:lnTo>
                    <a:pt x="35966" y="965835"/>
                  </a:lnTo>
                  <a:lnTo>
                    <a:pt x="43776" y="908177"/>
                  </a:lnTo>
                  <a:lnTo>
                    <a:pt x="54317" y="851789"/>
                  </a:lnTo>
                  <a:lnTo>
                    <a:pt x="67983" y="795528"/>
                  </a:lnTo>
                  <a:lnTo>
                    <a:pt x="84480" y="739267"/>
                  </a:lnTo>
                  <a:lnTo>
                    <a:pt x="103644" y="683133"/>
                  </a:lnTo>
                  <a:lnTo>
                    <a:pt x="125234" y="627253"/>
                  </a:lnTo>
                  <a:lnTo>
                    <a:pt x="149186" y="571373"/>
                  </a:lnTo>
                  <a:lnTo>
                    <a:pt x="175120" y="515365"/>
                  </a:lnTo>
                  <a:lnTo>
                    <a:pt x="202984" y="459486"/>
                  </a:lnTo>
                  <a:lnTo>
                    <a:pt x="232587" y="403733"/>
                  </a:lnTo>
                  <a:lnTo>
                    <a:pt x="263525" y="347980"/>
                  </a:lnTo>
                  <a:lnTo>
                    <a:pt x="295821" y="292226"/>
                  </a:lnTo>
                  <a:lnTo>
                    <a:pt x="329069" y="236474"/>
                  </a:lnTo>
                  <a:lnTo>
                    <a:pt x="363321" y="180848"/>
                  </a:lnTo>
                  <a:lnTo>
                    <a:pt x="398030" y="125095"/>
                  </a:lnTo>
                  <a:lnTo>
                    <a:pt x="468706" y="13715"/>
                  </a:lnTo>
                  <a:lnTo>
                    <a:pt x="447255" y="0"/>
                  </a:lnTo>
                  <a:close/>
                </a:path>
                <a:path w="869950" h="2247900">
                  <a:moveTo>
                    <a:pt x="822145" y="2184431"/>
                  </a:moveTo>
                  <a:lnTo>
                    <a:pt x="822210" y="2197989"/>
                  </a:lnTo>
                  <a:lnTo>
                    <a:pt x="826579" y="2186051"/>
                  </a:lnTo>
                  <a:lnTo>
                    <a:pt x="822145" y="2184431"/>
                  </a:lnTo>
                  <a:close/>
                </a:path>
              </a:pathLst>
            </a:custGeom>
            <a:solidFill>
              <a:srgbClr val="4E7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0" y="2667000"/>
              <a:ext cx="3048000" cy="609600"/>
            </a:xfrm>
            <a:custGeom>
              <a:avLst/>
              <a:gdLst/>
              <a:ahLst/>
              <a:cxnLst/>
              <a:rect l="l" t="t" r="r" b="b"/>
              <a:pathLst>
                <a:path w="3048000" h="609600">
                  <a:moveTo>
                    <a:pt x="0" y="304800"/>
                  </a:moveTo>
                  <a:lnTo>
                    <a:pt x="15578" y="261070"/>
                  </a:lnTo>
                  <a:lnTo>
                    <a:pt x="42607" y="232954"/>
                  </a:lnTo>
                  <a:lnTo>
                    <a:pt x="82206" y="205817"/>
                  </a:lnTo>
                  <a:lnTo>
                    <a:pt x="133737" y="179787"/>
                  </a:lnTo>
                  <a:lnTo>
                    <a:pt x="196559" y="154992"/>
                  </a:lnTo>
                  <a:lnTo>
                    <a:pt x="270034" y="131560"/>
                  </a:lnTo>
                  <a:lnTo>
                    <a:pt x="310567" y="120395"/>
                  </a:lnTo>
                  <a:lnTo>
                    <a:pt x="353524" y="109619"/>
                  </a:lnTo>
                  <a:lnTo>
                    <a:pt x="398824" y="99247"/>
                  </a:lnTo>
                  <a:lnTo>
                    <a:pt x="446389" y="89296"/>
                  </a:lnTo>
                  <a:lnTo>
                    <a:pt x="496137" y="79782"/>
                  </a:lnTo>
                  <a:lnTo>
                    <a:pt x="547990" y="70721"/>
                  </a:lnTo>
                  <a:lnTo>
                    <a:pt x="601868" y="62128"/>
                  </a:lnTo>
                  <a:lnTo>
                    <a:pt x="657690" y="54020"/>
                  </a:lnTo>
                  <a:lnTo>
                    <a:pt x="715377" y="46413"/>
                  </a:lnTo>
                  <a:lnTo>
                    <a:pt x="774848" y="39322"/>
                  </a:lnTo>
                  <a:lnTo>
                    <a:pt x="836025" y="32764"/>
                  </a:lnTo>
                  <a:lnTo>
                    <a:pt x="898827" y="26755"/>
                  </a:lnTo>
                  <a:lnTo>
                    <a:pt x="963174" y="21310"/>
                  </a:lnTo>
                  <a:lnTo>
                    <a:pt x="1028987" y="16446"/>
                  </a:lnTo>
                  <a:lnTo>
                    <a:pt x="1096185" y="12179"/>
                  </a:lnTo>
                  <a:lnTo>
                    <a:pt x="1164689" y="8524"/>
                  </a:lnTo>
                  <a:lnTo>
                    <a:pt x="1234419" y="5498"/>
                  </a:lnTo>
                  <a:lnTo>
                    <a:pt x="1305294" y="3116"/>
                  </a:lnTo>
                  <a:lnTo>
                    <a:pt x="1377236" y="1395"/>
                  </a:lnTo>
                  <a:lnTo>
                    <a:pt x="1450165" y="351"/>
                  </a:lnTo>
                  <a:lnTo>
                    <a:pt x="1524000" y="0"/>
                  </a:lnTo>
                  <a:lnTo>
                    <a:pt x="1597834" y="351"/>
                  </a:lnTo>
                  <a:lnTo>
                    <a:pt x="1670763" y="1395"/>
                  </a:lnTo>
                  <a:lnTo>
                    <a:pt x="1742705" y="3116"/>
                  </a:lnTo>
                  <a:lnTo>
                    <a:pt x="1813580" y="5498"/>
                  </a:lnTo>
                  <a:lnTo>
                    <a:pt x="1883310" y="8524"/>
                  </a:lnTo>
                  <a:lnTo>
                    <a:pt x="1951814" y="12179"/>
                  </a:lnTo>
                  <a:lnTo>
                    <a:pt x="2019012" y="16446"/>
                  </a:lnTo>
                  <a:lnTo>
                    <a:pt x="2084825" y="21310"/>
                  </a:lnTo>
                  <a:lnTo>
                    <a:pt x="2149172" y="26755"/>
                  </a:lnTo>
                  <a:lnTo>
                    <a:pt x="2211974" y="32764"/>
                  </a:lnTo>
                  <a:lnTo>
                    <a:pt x="2273151" y="39322"/>
                  </a:lnTo>
                  <a:lnTo>
                    <a:pt x="2332622" y="46413"/>
                  </a:lnTo>
                  <a:lnTo>
                    <a:pt x="2390309" y="54020"/>
                  </a:lnTo>
                  <a:lnTo>
                    <a:pt x="2446131" y="62128"/>
                  </a:lnTo>
                  <a:lnTo>
                    <a:pt x="2500009" y="70721"/>
                  </a:lnTo>
                  <a:lnTo>
                    <a:pt x="2551862" y="79782"/>
                  </a:lnTo>
                  <a:lnTo>
                    <a:pt x="2601610" y="89296"/>
                  </a:lnTo>
                  <a:lnTo>
                    <a:pt x="2649175" y="99247"/>
                  </a:lnTo>
                  <a:lnTo>
                    <a:pt x="2694475" y="109619"/>
                  </a:lnTo>
                  <a:lnTo>
                    <a:pt x="2737432" y="120395"/>
                  </a:lnTo>
                  <a:lnTo>
                    <a:pt x="2777965" y="131560"/>
                  </a:lnTo>
                  <a:lnTo>
                    <a:pt x="2815994" y="143097"/>
                  </a:lnTo>
                  <a:lnTo>
                    <a:pt x="2884223" y="167227"/>
                  </a:lnTo>
                  <a:lnTo>
                    <a:pt x="2941479" y="192655"/>
                  </a:lnTo>
                  <a:lnTo>
                    <a:pt x="2987123" y="219255"/>
                  </a:lnTo>
                  <a:lnTo>
                    <a:pt x="3020518" y="246897"/>
                  </a:lnTo>
                  <a:lnTo>
                    <a:pt x="3046242" y="290037"/>
                  </a:lnTo>
                  <a:lnTo>
                    <a:pt x="3048000" y="304800"/>
                  </a:lnTo>
                  <a:lnTo>
                    <a:pt x="3046242" y="319573"/>
                  </a:lnTo>
                  <a:lnTo>
                    <a:pt x="3041023" y="334164"/>
                  </a:lnTo>
                  <a:lnTo>
                    <a:pt x="3005392" y="376686"/>
                  </a:lnTo>
                  <a:lnTo>
                    <a:pt x="2965793" y="403832"/>
                  </a:lnTo>
                  <a:lnTo>
                    <a:pt x="2914262" y="429867"/>
                  </a:lnTo>
                  <a:lnTo>
                    <a:pt x="2851440" y="454664"/>
                  </a:lnTo>
                  <a:lnTo>
                    <a:pt x="2777965" y="478095"/>
                  </a:lnTo>
                  <a:lnTo>
                    <a:pt x="2737432" y="489258"/>
                  </a:lnTo>
                  <a:lnTo>
                    <a:pt x="2694475" y="500033"/>
                  </a:lnTo>
                  <a:lnTo>
                    <a:pt x="2649175" y="510402"/>
                  </a:lnTo>
                  <a:lnTo>
                    <a:pt x="2601610" y="520350"/>
                  </a:lnTo>
                  <a:lnTo>
                    <a:pt x="2551862" y="529861"/>
                  </a:lnTo>
                  <a:lnTo>
                    <a:pt x="2500009" y="538920"/>
                  </a:lnTo>
                  <a:lnTo>
                    <a:pt x="2446131" y="547509"/>
                  </a:lnTo>
                  <a:lnTo>
                    <a:pt x="2390309" y="555613"/>
                  </a:lnTo>
                  <a:lnTo>
                    <a:pt x="2332622" y="563217"/>
                  </a:lnTo>
                  <a:lnTo>
                    <a:pt x="2273151" y="570304"/>
                  </a:lnTo>
                  <a:lnTo>
                    <a:pt x="2211974" y="576858"/>
                  </a:lnTo>
                  <a:lnTo>
                    <a:pt x="2149172" y="582864"/>
                  </a:lnTo>
                  <a:lnTo>
                    <a:pt x="2084825" y="588305"/>
                  </a:lnTo>
                  <a:lnTo>
                    <a:pt x="2019012" y="593166"/>
                  </a:lnTo>
                  <a:lnTo>
                    <a:pt x="1951814" y="597430"/>
                  </a:lnTo>
                  <a:lnTo>
                    <a:pt x="1883310" y="601082"/>
                  </a:lnTo>
                  <a:lnTo>
                    <a:pt x="1813580" y="604106"/>
                  </a:lnTo>
                  <a:lnTo>
                    <a:pt x="1742705" y="606485"/>
                  </a:lnTo>
                  <a:lnTo>
                    <a:pt x="1670763" y="608205"/>
                  </a:lnTo>
                  <a:lnTo>
                    <a:pt x="1597834" y="609248"/>
                  </a:lnTo>
                  <a:lnTo>
                    <a:pt x="1524000" y="609600"/>
                  </a:lnTo>
                  <a:lnTo>
                    <a:pt x="1450165" y="609248"/>
                  </a:lnTo>
                  <a:lnTo>
                    <a:pt x="1377236" y="608205"/>
                  </a:lnTo>
                  <a:lnTo>
                    <a:pt x="1305294" y="606485"/>
                  </a:lnTo>
                  <a:lnTo>
                    <a:pt x="1234419" y="604106"/>
                  </a:lnTo>
                  <a:lnTo>
                    <a:pt x="1164689" y="601082"/>
                  </a:lnTo>
                  <a:lnTo>
                    <a:pt x="1096185" y="597430"/>
                  </a:lnTo>
                  <a:lnTo>
                    <a:pt x="1028987" y="593166"/>
                  </a:lnTo>
                  <a:lnTo>
                    <a:pt x="963174" y="588305"/>
                  </a:lnTo>
                  <a:lnTo>
                    <a:pt x="898827" y="582864"/>
                  </a:lnTo>
                  <a:lnTo>
                    <a:pt x="836025" y="576858"/>
                  </a:lnTo>
                  <a:lnTo>
                    <a:pt x="774848" y="570304"/>
                  </a:lnTo>
                  <a:lnTo>
                    <a:pt x="715377" y="563217"/>
                  </a:lnTo>
                  <a:lnTo>
                    <a:pt x="657690" y="555613"/>
                  </a:lnTo>
                  <a:lnTo>
                    <a:pt x="601868" y="547509"/>
                  </a:lnTo>
                  <a:lnTo>
                    <a:pt x="547990" y="538920"/>
                  </a:lnTo>
                  <a:lnTo>
                    <a:pt x="496137" y="529861"/>
                  </a:lnTo>
                  <a:lnTo>
                    <a:pt x="446389" y="520350"/>
                  </a:lnTo>
                  <a:lnTo>
                    <a:pt x="398824" y="510402"/>
                  </a:lnTo>
                  <a:lnTo>
                    <a:pt x="353524" y="500033"/>
                  </a:lnTo>
                  <a:lnTo>
                    <a:pt x="310567" y="489258"/>
                  </a:lnTo>
                  <a:lnTo>
                    <a:pt x="270034" y="478095"/>
                  </a:lnTo>
                  <a:lnTo>
                    <a:pt x="232005" y="466558"/>
                  </a:lnTo>
                  <a:lnTo>
                    <a:pt x="163776" y="442428"/>
                  </a:lnTo>
                  <a:lnTo>
                    <a:pt x="106520" y="416996"/>
                  </a:lnTo>
                  <a:lnTo>
                    <a:pt x="60876" y="390390"/>
                  </a:lnTo>
                  <a:lnTo>
                    <a:pt x="27481" y="362737"/>
                  </a:lnTo>
                  <a:lnTo>
                    <a:pt x="1757" y="319573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809E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4372" y="3096768"/>
              <a:ext cx="769619" cy="18150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73426" y="3117595"/>
              <a:ext cx="650875" cy="1626235"/>
            </a:xfrm>
            <a:custGeom>
              <a:avLst/>
              <a:gdLst/>
              <a:ahLst/>
              <a:cxnLst/>
              <a:rect l="l" t="t" r="r" b="b"/>
              <a:pathLst>
                <a:path w="650875" h="1626235">
                  <a:moveTo>
                    <a:pt x="259256" y="1590961"/>
                  </a:moveTo>
                  <a:lnTo>
                    <a:pt x="216916" y="1625853"/>
                  </a:lnTo>
                  <a:lnTo>
                    <a:pt x="314198" y="1606803"/>
                  </a:lnTo>
                  <a:lnTo>
                    <a:pt x="308902" y="1593341"/>
                  </a:lnTo>
                  <a:lnTo>
                    <a:pt x="263271" y="1593341"/>
                  </a:lnTo>
                  <a:lnTo>
                    <a:pt x="259256" y="1590961"/>
                  </a:lnTo>
                  <a:close/>
                </a:path>
                <a:path w="650875" h="1626235">
                  <a:moveTo>
                    <a:pt x="271295" y="1568640"/>
                  </a:moveTo>
                  <a:lnTo>
                    <a:pt x="269621" y="1582420"/>
                  </a:lnTo>
                  <a:lnTo>
                    <a:pt x="259256" y="1590961"/>
                  </a:lnTo>
                  <a:lnTo>
                    <a:pt x="263271" y="1593341"/>
                  </a:lnTo>
                  <a:lnTo>
                    <a:pt x="276098" y="1571497"/>
                  </a:lnTo>
                  <a:lnTo>
                    <a:pt x="271295" y="1568640"/>
                  </a:lnTo>
                  <a:close/>
                </a:path>
                <a:path w="650875" h="1626235">
                  <a:moveTo>
                    <a:pt x="277875" y="1514474"/>
                  </a:moveTo>
                  <a:lnTo>
                    <a:pt x="271295" y="1568640"/>
                  </a:lnTo>
                  <a:lnTo>
                    <a:pt x="276098" y="1571497"/>
                  </a:lnTo>
                  <a:lnTo>
                    <a:pt x="263271" y="1593341"/>
                  </a:lnTo>
                  <a:lnTo>
                    <a:pt x="308902" y="1593341"/>
                  </a:lnTo>
                  <a:lnTo>
                    <a:pt x="277875" y="1514474"/>
                  </a:lnTo>
                  <a:close/>
                </a:path>
                <a:path w="650875" h="1626235">
                  <a:moveTo>
                    <a:pt x="629158" y="0"/>
                  </a:moveTo>
                  <a:lnTo>
                    <a:pt x="601472" y="41782"/>
                  </a:lnTo>
                  <a:lnTo>
                    <a:pt x="567436" y="79248"/>
                  </a:lnTo>
                  <a:lnTo>
                    <a:pt x="527558" y="113791"/>
                  </a:lnTo>
                  <a:lnTo>
                    <a:pt x="483108" y="146050"/>
                  </a:lnTo>
                  <a:lnTo>
                    <a:pt x="434975" y="176402"/>
                  </a:lnTo>
                  <a:lnTo>
                    <a:pt x="384429" y="205486"/>
                  </a:lnTo>
                  <a:lnTo>
                    <a:pt x="255143" y="274700"/>
                  </a:lnTo>
                  <a:lnTo>
                    <a:pt x="229870" y="288670"/>
                  </a:lnTo>
                  <a:lnTo>
                    <a:pt x="181229" y="317118"/>
                  </a:lnTo>
                  <a:lnTo>
                    <a:pt x="135762" y="346837"/>
                  </a:lnTo>
                  <a:lnTo>
                    <a:pt x="94868" y="378587"/>
                  </a:lnTo>
                  <a:lnTo>
                    <a:pt x="59562" y="412750"/>
                  </a:lnTo>
                  <a:lnTo>
                    <a:pt x="30987" y="450341"/>
                  </a:lnTo>
                  <a:lnTo>
                    <a:pt x="10414" y="492251"/>
                  </a:lnTo>
                  <a:lnTo>
                    <a:pt x="0" y="538352"/>
                  </a:lnTo>
                  <a:lnTo>
                    <a:pt x="127" y="584707"/>
                  </a:lnTo>
                  <a:lnTo>
                    <a:pt x="635" y="628141"/>
                  </a:lnTo>
                  <a:lnTo>
                    <a:pt x="1397" y="670305"/>
                  </a:lnTo>
                  <a:lnTo>
                    <a:pt x="2412" y="711072"/>
                  </a:lnTo>
                  <a:lnTo>
                    <a:pt x="3810" y="750696"/>
                  </a:lnTo>
                  <a:lnTo>
                    <a:pt x="5334" y="788923"/>
                  </a:lnTo>
                  <a:lnTo>
                    <a:pt x="9143" y="861948"/>
                  </a:lnTo>
                  <a:lnTo>
                    <a:pt x="13970" y="930147"/>
                  </a:lnTo>
                  <a:lnTo>
                    <a:pt x="19558" y="993774"/>
                  </a:lnTo>
                  <a:lnTo>
                    <a:pt x="25908" y="1053083"/>
                  </a:lnTo>
                  <a:lnTo>
                    <a:pt x="33147" y="1108074"/>
                  </a:lnTo>
                  <a:lnTo>
                    <a:pt x="41148" y="1159128"/>
                  </a:lnTo>
                  <a:lnTo>
                    <a:pt x="49784" y="1206372"/>
                  </a:lnTo>
                  <a:lnTo>
                    <a:pt x="58928" y="1249933"/>
                  </a:lnTo>
                  <a:lnTo>
                    <a:pt x="68706" y="1289939"/>
                  </a:lnTo>
                  <a:lnTo>
                    <a:pt x="78993" y="1326641"/>
                  </a:lnTo>
                  <a:lnTo>
                    <a:pt x="95504" y="1375790"/>
                  </a:lnTo>
                  <a:lnTo>
                    <a:pt x="112775" y="1418462"/>
                  </a:lnTo>
                  <a:lnTo>
                    <a:pt x="130937" y="1455292"/>
                  </a:lnTo>
                  <a:lnTo>
                    <a:pt x="162306" y="1504822"/>
                  </a:lnTo>
                  <a:lnTo>
                    <a:pt x="188341" y="1535810"/>
                  </a:lnTo>
                  <a:lnTo>
                    <a:pt x="227330" y="1570101"/>
                  </a:lnTo>
                  <a:lnTo>
                    <a:pt x="259256" y="1590961"/>
                  </a:lnTo>
                  <a:lnTo>
                    <a:pt x="269621" y="1582420"/>
                  </a:lnTo>
                  <a:lnTo>
                    <a:pt x="271295" y="1568640"/>
                  </a:lnTo>
                  <a:lnTo>
                    <a:pt x="266065" y="1565528"/>
                  </a:lnTo>
                  <a:lnTo>
                    <a:pt x="254508" y="1558162"/>
                  </a:lnTo>
                  <a:lnTo>
                    <a:pt x="219075" y="1530477"/>
                  </a:lnTo>
                  <a:lnTo>
                    <a:pt x="183261" y="1490345"/>
                  </a:lnTo>
                  <a:lnTo>
                    <a:pt x="159258" y="1453895"/>
                  </a:lnTo>
                  <a:lnTo>
                    <a:pt x="136144" y="1408429"/>
                  </a:lnTo>
                  <a:lnTo>
                    <a:pt x="119380" y="1367281"/>
                  </a:lnTo>
                  <a:lnTo>
                    <a:pt x="103505" y="1319529"/>
                  </a:lnTo>
                  <a:lnTo>
                    <a:pt x="88518" y="1264411"/>
                  </a:lnTo>
                  <a:lnTo>
                    <a:pt x="79121" y="1223517"/>
                  </a:lnTo>
                  <a:lnTo>
                    <a:pt x="70358" y="1178814"/>
                  </a:lnTo>
                  <a:lnTo>
                    <a:pt x="62230" y="1130427"/>
                  </a:lnTo>
                  <a:lnTo>
                    <a:pt x="54737" y="1077848"/>
                  </a:lnTo>
                  <a:lnTo>
                    <a:pt x="47879" y="1021333"/>
                  </a:lnTo>
                  <a:lnTo>
                    <a:pt x="41910" y="960501"/>
                  </a:lnTo>
                  <a:lnTo>
                    <a:pt x="36830" y="894968"/>
                  </a:lnTo>
                  <a:lnTo>
                    <a:pt x="32512" y="824864"/>
                  </a:lnTo>
                  <a:lnTo>
                    <a:pt x="29210" y="749807"/>
                  </a:lnTo>
                  <a:lnTo>
                    <a:pt x="27812" y="710437"/>
                  </a:lnTo>
                  <a:lnTo>
                    <a:pt x="26797" y="669797"/>
                  </a:lnTo>
                  <a:lnTo>
                    <a:pt x="26035" y="627887"/>
                  </a:lnTo>
                  <a:lnTo>
                    <a:pt x="25527" y="584580"/>
                  </a:lnTo>
                  <a:lnTo>
                    <a:pt x="25146" y="541654"/>
                  </a:lnTo>
                  <a:lnTo>
                    <a:pt x="26416" y="531240"/>
                  </a:lnTo>
                  <a:lnTo>
                    <a:pt x="37846" y="491870"/>
                  </a:lnTo>
                  <a:lnTo>
                    <a:pt x="63881" y="447293"/>
                  </a:lnTo>
                  <a:lnTo>
                    <a:pt x="93472" y="414019"/>
                  </a:lnTo>
                  <a:lnTo>
                    <a:pt x="129667" y="382777"/>
                  </a:lnTo>
                  <a:lnTo>
                    <a:pt x="171577" y="353187"/>
                  </a:lnTo>
                  <a:lnTo>
                    <a:pt x="217805" y="324865"/>
                  </a:lnTo>
                  <a:lnTo>
                    <a:pt x="267208" y="297052"/>
                  </a:lnTo>
                  <a:lnTo>
                    <a:pt x="397002" y="227456"/>
                  </a:lnTo>
                  <a:lnTo>
                    <a:pt x="448310" y="197992"/>
                  </a:lnTo>
                  <a:lnTo>
                    <a:pt x="497586" y="166877"/>
                  </a:lnTo>
                  <a:lnTo>
                    <a:pt x="543814" y="133350"/>
                  </a:lnTo>
                  <a:lnTo>
                    <a:pt x="585846" y="96774"/>
                  </a:lnTo>
                  <a:lnTo>
                    <a:pt x="621919" y="56641"/>
                  </a:lnTo>
                  <a:lnTo>
                    <a:pt x="650875" y="13207"/>
                  </a:lnTo>
                  <a:lnTo>
                    <a:pt x="629158" y="0"/>
                  </a:lnTo>
                  <a:close/>
                </a:path>
              </a:pathLst>
            </a:custGeom>
            <a:solidFill>
              <a:srgbClr val="4E7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9400" y="3124200"/>
              <a:ext cx="3276600" cy="609600"/>
            </a:xfrm>
            <a:custGeom>
              <a:avLst/>
              <a:gdLst/>
              <a:ahLst/>
              <a:cxnLst/>
              <a:rect l="l" t="t" r="r" b="b"/>
              <a:pathLst>
                <a:path w="3276600" h="609600">
                  <a:moveTo>
                    <a:pt x="0" y="304800"/>
                  </a:moveTo>
                  <a:lnTo>
                    <a:pt x="14956" y="263453"/>
                  </a:lnTo>
                  <a:lnTo>
                    <a:pt x="58525" y="223793"/>
                  </a:lnTo>
                  <a:lnTo>
                    <a:pt x="102503" y="198470"/>
                  </a:lnTo>
                  <a:lnTo>
                    <a:pt x="157750" y="174166"/>
                  </a:lnTo>
                  <a:lnTo>
                    <a:pt x="223689" y="150988"/>
                  </a:lnTo>
                  <a:lnTo>
                    <a:pt x="260487" y="139856"/>
                  </a:lnTo>
                  <a:lnTo>
                    <a:pt x="299741" y="129046"/>
                  </a:lnTo>
                  <a:lnTo>
                    <a:pt x="341378" y="118571"/>
                  </a:lnTo>
                  <a:lnTo>
                    <a:pt x="385327" y="108446"/>
                  </a:lnTo>
                  <a:lnTo>
                    <a:pt x="431515" y="98683"/>
                  </a:lnTo>
                  <a:lnTo>
                    <a:pt x="479869" y="89296"/>
                  </a:lnTo>
                  <a:lnTo>
                    <a:pt x="530318" y="80299"/>
                  </a:lnTo>
                  <a:lnTo>
                    <a:pt x="582788" y="71705"/>
                  </a:lnTo>
                  <a:lnTo>
                    <a:pt x="637209" y="63527"/>
                  </a:lnTo>
                  <a:lnTo>
                    <a:pt x="693507" y="55779"/>
                  </a:lnTo>
                  <a:lnTo>
                    <a:pt x="751609" y="48475"/>
                  </a:lnTo>
                  <a:lnTo>
                    <a:pt x="811445" y="41627"/>
                  </a:lnTo>
                  <a:lnTo>
                    <a:pt x="872941" y="35250"/>
                  </a:lnTo>
                  <a:lnTo>
                    <a:pt x="936025" y="29357"/>
                  </a:lnTo>
                  <a:lnTo>
                    <a:pt x="1000625" y="23961"/>
                  </a:lnTo>
                  <a:lnTo>
                    <a:pt x="1066668" y="19076"/>
                  </a:lnTo>
                  <a:lnTo>
                    <a:pt x="1134082" y="14715"/>
                  </a:lnTo>
                  <a:lnTo>
                    <a:pt x="1202795" y="10892"/>
                  </a:lnTo>
                  <a:lnTo>
                    <a:pt x="1272735" y="7620"/>
                  </a:lnTo>
                  <a:lnTo>
                    <a:pt x="1343829" y="4912"/>
                  </a:lnTo>
                  <a:lnTo>
                    <a:pt x="1416005" y="2783"/>
                  </a:lnTo>
                  <a:lnTo>
                    <a:pt x="1489190" y="1246"/>
                  </a:lnTo>
                  <a:lnTo>
                    <a:pt x="1563312" y="313"/>
                  </a:lnTo>
                  <a:lnTo>
                    <a:pt x="1638300" y="0"/>
                  </a:lnTo>
                  <a:lnTo>
                    <a:pt x="1713287" y="313"/>
                  </a:lnTo>
                  <a:lnTo>
                    <a:pt x="1787409" y="1246"/>
                  </a:lnTo>
                  <a:lnTo>
                    <a:pt x="1860594" y="2783"/>
                  </a:lnTo>
                  <a:lnTo>
                    <a:pt x="1932770" y="4912"/>
                  </a:lnTo>
                  <a:lnTo>
                    <a:pt x="2003864" y="7620"/>
                  </a:lnTo>
                  <a:lnTo>
                    <a:pt x="2073804" y="10892"/>
                  </a:lnTo>
                  <a:lnTo>
                    <a:pt x="2142517" y="14715"/>
                  </a:lnTo>
                  <a:lnTo>
                    <a:pt x="2209931" y="19076"/>
                  </a:lnTo>
                  <a:lnTo>
                    <a:pt x="2275974" y="23961"/>
                  </a:lnTo>
                  <a:lnTo>
                    <a:pt x="2340574" y="29357"/>
                  </a:lnTo>
                  <a:lnTo>
                    <a:pt x="2403658" y="35250"/>
                  </a:lnTo>
                  <a:lnTo>
                    <a:pt x="2465154" y="41627"/>
                  </a:lnTo>
                  <a:lnTo>
                    <a:pt x="2524990" y="48475"/>
                  </a:lnTo>
                  <a:lnTo>
                    <a:pt x="2583092" y="55779"/>
                  </a:lnTo>
                  <a:lnTo>
                    <a:pt x="2639390" y="63527"/>
                  </a:lnTo>
                  <a:lnTo>
                    <a:pt x="2693811" y="71705"/>
                  </a:lnTo>
                  <a:lnTo>
                    <a:pt x="2746281" y="80299"/>
                  </a:lnTo>
                  <a:lnTo>
                    <a:pt x="2796730" y="89296"/>
                  </a:lnTo>
                  <a:lnTo>
                    <a:pt x="2845084" y="98683"/>
                  </a:lnTo>
                  <a:lnTo>
                    <a:pt x="2891272" y="108446"/>
                  </a:lnTo>
                  <a:lnTo>
                    <a:pt x="2935221" y="118571"/>
                  </a:lnTo>
                  <a:lnTo>
                    <a:pt x="2976858" y="129046"/>
                  </a:lnTo>
                  <a:lnTo>
                    <a:pt x="3016112" y="139856"/>
                  </a:lnTo>
                  <a:lnTo>
                    <a:pt x="3052910" y="150988"/>
                  </a:lnTo>
                  <a:lnTo>
                    <a:pt x="3118849" y="174166"/>
                  </a:lnTo>
                  <a:lnTo>
                    <a:pt x="3174096" y="198470"/>
                  </a:lnTo>
                  <a:lnTo>
                    <a:pt x="3218074" y="223793"/>
                  </a:lnTo>
                  <a:lnTo>
                    <a:pt x="3250202" y="250027"/>
                  </a:lnTo>
                  <a:lnTo>
                    <a:pt x="3274914" y="290852"/>
                  </a:lnTo>
                  <a:lnTo>
                    <a:pt x="3276600" y="304800"/>
                  </a:lnTo>
                  <a:lnTo>
                    <a:pt x="3274914" y="318757"/>
                  </a:lnTo>
                  <a:lnTo>
                    <a:pt x="3269904" y="332552"/>
                  </a:lnTo>
                  <a:lnTo>
                    <a:pt x="3235655" y="372835"/>
                  </a:lnTo>
                  <a:lnTo>
                    <a:pt x="3197530" y="398636"/>
                  </a:lnTo>
                  <a:lnTo>
                    <a:pt x="3147845" y="423469"/>
                  </a:lnTo>
                  <a:lnTo>
                    <a:pt x="3087180" y="447226"/>
                  </a:lnTo>
                  <a:lnTo>
                    <a:pt x="3016112" y="469799"/>
                  </a:lnTo>
                  <a:lnTo>
                    <a:pt x="2976858" y="480608"/>
                  </a:lnTo>
                  <a:lnTo>
                    <a:pt x="2935221" y="491082"/>
                  </a:lnTo>
                  <a:lnTo>
                    <a:pt x="2891272" y="501205"/>
                  </a:lnTo>
                  <a:lnTo>
                    <a:pt x="2845084" y="510966"/>
                  </a:lnTo>
                  <a:lnTo>
                    <a:pt x="2796730" y="520350"/>
                  </a:lnTo>
                  <a:lnTo>
                    <a:pt x="2746281" y="529345"/>
                  </a:lnTo>
                  <a:lnTo>
                    <a:pt x="2693811" y="537936"/>
                  </a:lnTo>
                  <a:lnTo>
                    <a:pt x="2639390" y="546111"/>
                  </a:lnTo>
                  <a:lnTo>
                    <a:pt x="2583092" y="553855"/>
                  </a:lnTo>
                  <a:lnTo>
                    <a:pt x="2524990" y="561156"/>
                  </a:lnTo>
                  <a:lnTo>
                    <a:pt x="2465154" y="568000"/>
                  </a:lnTo>
                  <a:lnTo>
                    <a:pt x="2403658" y="574374"/>
                  </a:lnTo>
                  <a:lnTo>
                    <a:pt x="2340574" y="580263"/>
                  </a:lnTo>
                  <a:lnTo>
                    <a:pt x="2275974" y="585656"/>
                  </a:lnTo>
                  <a:lnTo>
                    <a:pt x="2209931" y="590538"/>
                  </a:lnTo>
                  <a:lnTo>
                    <a:pt x="2142517" y="594896"/>
                  </a:lnTo>
                  <a:lnTo>
                    <a:pt x="2073804" y="598716"/>
                  </a:lnTo>
                  <a:lnTo>
                    <a:pt x="2003864" y="601986"/>
                  </a:lnTo>
                  <a:lnTo>
                    <a:pt x="1932770" y="604691"/>
                  </a:lnTo>
                  <a:lnTo>
                    <a:pt x="1860594" y="606818"/>
                  </a:lnTo>
                  <a:lnTo>
                    <a:pt x="1787409" y="608354"/>
                  </a:lnTo>
                  <a:lnTo>
                    <a:pt x="1713287" y="609286"/>
                  </a:lnTo>
                  <a:lnTo>
                    <a:pt x="1638300" y="609600"/>
                  </a:lnTo>
                  <a:lnTo>
                    <a:pt x="1563312" y="609286"/>
                  </a:lnTo>
                  <a:lnTo>
                    <a:pt x="1489190" y="608354"/>
                  </a:lnTo>
                  <a:lnTo>
                    <a:pt x="1416005" y="606818"/>
                  </a:lnTo>
                  <a:lnTo>
                    <a:pt x="1343829" y="604691"/>
                  </a:lnTo>
                  <a:lnTo>
                    <a:pt x="1272735" y="601986"/>
                  </a:lnTo>
                  <a:lnTo>
                    <a:pt x="1202795" y="598716"/>
                  </a:lnTo>
                  <a:lnTo>
                    <a:pt x="1134082" y="594896"/>
                  </a:lnTo>
                  <a:lnTo>
                    <a:pt x="1066668" y="590538"/>
                  </a:lnTo>
                  <a:lnTo>
                    <a:pt x="1000625" y="585656"/>
                  </a:lnTo>
                  <a:lnTo>
                    <a:pt x="936025" y="580263"/>
                  </a:lnTo>
                  <a:lnTo>
                    <a:pt x="872941" y="574374"/>
                  </a:lnTo>
                  <a:lnTo>
                    <a:pt x="811445" y="568000"/>
                  </a:lnTo>
                  <a:lnTo>
                    <a:pt x="751609" y="561156"/>
                  </a:lnTo>
                  <a:lnTo>
                    <a:pt x="693507" y="553855"/>
                  </a:lnTo>
                  <a:lnTo>
                    <a:pt x="637209" y="546111"/>
                  </a:lnTo>
                  <a:lnTo>
                    <a:pt x="582788" y="537936"/>
                  </a:lnTo>
                  <a:lnTo>
                    <a:pt x="530318" y="529345"/>
                  </a:lnTo>
                  <a:lnTo>
                    <a:pt x="479869" y="520350"/>
                  </a:lnTo>
                  <a:lnTo>
                    <a:pt x="431515" y="510966"/>
                  </a:lnTo>
                  <a:lnTo>
                    <a:pt x="385327" y="501205"/>
                  </a:lnTo>
                  <a:lnTo>
                    <a:pt x="341378" y="491082"/>
                  </a:lnTo>
                  <a:lnTo>
                    <a:pt x="299741" y="480608"/>
                  </a:lnTo>
                  <a:lnTo>
                    <a:pt x="260487" y="469799"/>
                  </a:lnTo>
                  <a:lnTo>
                    <a:pt x="223689" y="458667"/>
                  </a:lnTo>
                  <a:lnTo>
                    <a:pt x="157750" y="435489"/>
                  </a:lnTo>
                  <a:lnTo>
                    <a:pt x="102503" y="411181"/>
                  </a:lnTo>
                  <a:lnTo>
                    <a:pt x="58525" y="385850"/>
                  </a:lnTo>
                  <a:lnTo>
                    <a:pt x="26397" y="359605"/>
                  </a:lnTo>
                  <a:lnTo>
                    <a:pt x="1685" y="31875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809E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0240" y="3547872"/>
              <a:ext cx="1254252" cy="23545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89422" y="3568827"/>
              <a:ext cx="1136015" cy="2182495"/>
            </a:xfrm>
            <a:custGeom>
              <a:avLst/>
              <a:gdLst/>
              <a:ahLst/>
              <a:cxnLst/>
              <a:rect l="l" t="t" r="r" b="b"/>
              <a:pathLst>
                <a:path w="1136015" h="2182495">
                  <a:moveTo>
                    <a:pt x="313181" y="2061756"/>
                  </a:moveTo>
                  <a:lnTo>
                    <a:pt x="260603" y="2145880"/>
                  </a:lnTo>
                  <a:lnTo>
                    <a:pt x="352805" y="2182406"/>
                  </a:lnTo>
                  <a:lnTo>
                    <a:pt x="318962" y="2142058"/>
                  </a:lnTo>
                  <a:lnTo>
                    <a:pt x="312800" y="2142058"/>
                  </a:lnTo>
                  <a:lnTo>
                    <a:pt x="304800" y="2117979"/>
                  </a:lnTo>
                  <a:lnTo>
                    <a:pt x="309730" y="2116325"/>
                  </a:lnTo>
                  <a:lnTo>
                    <a:pt x="313181" y="2061756"/>
                  </a:lnTo>
                  <a:close/>
                </a:path>
                <a:path w="1136015" h="2182495">
                  <a:moveTo>
                    <a:pt x="309730" y="2116325"/>
                  </a:moveTo>
                  <a:lnTo>
                    <a:pt x="304800" y="2117979"/>
                  </a:lnTo>
                  <a:lnTo>
                    <a:pt x="312800" y="2142058"/>
                  </a:lnTo>
                  <a:lnTo>
                    <a:pt x="317615" y="2140451"/>
                  </a:lnTo>
                  <a:lnTo>
                    <a:pt x="308863" y="2130018"/>
                  </a:lnTo>
                  <a:lnTo>
                    <a:pt x="309730" y="2116325"/>
                  </a:lnTo>
                  <a:close/>
                </a:path>
                <a:path w="1136015" h="2182495">
                  <a:moveTo>
                    <a:pt x="317615" y="2140451"/>
                  </a:moveTo>
                  <a:lnTo>
                    <a:pt x="312800" y="2142058"/>
                  </a:lnTo>
                  <a:lnTo>
                    <a:pt x="318962" y="2142058"/>
                  </a:lnTo>
                  <a:lnTo>
                    <a:pt x="317615" y="2140451"/>
                  </a:lnTo>
                  <a:close/>
                </a:path>
                <a:path w="1136015" h="2182495">
                  <a:moveTo>
                    <a:pt x="995596" y="855624"/>
                  </a:moveTo>
                  <a:lnTo>
                    <a:pt x="1014222" y="930148"/>
                  </a:lnTo>
                  <a:lnTo>
                    <a:pt x="1032001" y="1002538"/>
                  </a:lnTo>
                  <a:lnTo>
                    <a:pt x="1048257" y="1071118"/>
                  </a:lnTo>
                  <a:lnTo>
                    <a:pt x="1062989" y="1136015"/>
                  </a:lnTo>
                  <a:lnTo>
                    <a:pt x="1075944" y="1197610"/>
                  </a:lnTo>
                  <a:lnTo>
                    <a:pt x="1087120" y="1255649"/>
                  </a:lnTo>
                  <a:lnTo>
                    <a:pt x="1096263" y="1310640"/>
                  </a:lnTo>
                  <a:lnTo>
                    <a:pt x="1103376" y="1362583"/>
                  </a:lnTo>
                  <a:lnTo>
                    <a:pt x="1108075" y="1411605"/>
                  </a:lnTo>
                  <a:lnTo>
                    <a:pt x="1110360" y="1457833"/>
                  </a:lnTo>
                  <a:lnTo>
                    <a:pt x="1110487" y="1479931"/>
                  </a:lnTo>
                  <a:lnTo>
                    <a:pt x="1110088" y="1501902"/>
                  </a:lnTo>
                  <a:lnTo>
                    <a:pt x="1107312" y="1542669"/>
                  </a:lnTo>
                  <a:lnTo>
                    <a:pt x="1101598" y="1581785"/>
                  </a:lnTo>
                  <a:lnTo>
                    <a:pt x="1087501" y="1636268"/>
                  </a:lnTo>
                  <a:lnTo>
                    <a:pt x="1066419" y="1686941"/>
                  </a:lnTo>
                  <a:lnTo>
                    <a:pt x="1037717" y="1734058"/>
                  </a:lnTo>
                  <a:lnTo>
                    <a:pt x="1001013" y="1778635"/>
                  </a:lnTo>
                  <a:lnTo>
                    <a:pt x="971676" y="1807210"/>
                  </a:lnTo>
                  <a:lnTo>
                    <a:pt x="938276" y="1835023"/>
                  </a:lnTo>
                  <a:lnTo>
                    <a:pt x="900683" y="1862328"/>
                  </a:lnTo>
                  <a:lnTo>
                    <a:pt x="858393" y="1889125"/>
                  </a:lnTo>
                  <a:lnTo>
                    <a:pt x="811783" y="1915541"/>
                  </a:lnTo>
                  <a:lnTo>
                    <a:pt x="760349" y="1941957"/>
                  </a:lnTo>
                  <a:lnTo>
                    <a:pt x="704214" y="1968246"/>
                  </a:lnTo>
                  <a:lnTo>
                    <a:pt x="642874" y="1994662"/>
                  </a:lnTo>
                  <a:lnTo>
                    <a:pt x="576579" y="2021293"/>
                  </a:lnTo>
                  <a:lnTo>
                    <a:pt x="504825" y="2048459"/>
                  </a:lnTo>
                  <a:lnTo>
                    <a:pt x="387095" y="2090267"/>
                  </a:lnTo>
                  <a:lnTo>
                    <a:pt x="309730" y="2116325"/>
                  </a:lnTo>
                  <a:lnTo>
                    <a:pt x="308863" y="2130018"/>
                  </a:lnTo>
                  <a:lnTo>
                    <a:pt x="395477" y="2114257"/>
                  </a:lnTo>
                  <a:lnTo>
                    <a:pt x="513714" y="2072246"/>
                  </a:lnTo>
                  <a:lnTo>
                    <a:pt x="585851" y="2044915"/>
                  </a:lnTo>
                  <a:lnTo>
                    <a:pt x="652779" y="2018030"/>
                  </a:lnTo>
                  <a:lnTo>
                    <a:pt x="714755" y="1991360"/>
                  </a:lnTo>
                  <a:lnTo>
                    <a:pt x="771778" y="1964689"/>
                  </a:lnTo>
                  <a:lnTo>
                    <a:pt x="824102" y="1937893"/>
                  </a:lnTo>
                  <a:lnTo>
                    <a:pt x="871854" y="1910714"/>
                  </a:lnTo>
                  <a:lnTo>
                    <a:pt x="915161" y="1883156"/>
                  </a:lnTo>
                  <a:lnTo>
                    <a:pt x="954151" y="1854962"/>
                  </a:lnTo>
                  <a:lnTo>
                    <a:pt x="989076" y="1825752"/>
                  </a:lnTo>
                  <a:lnTo>
                    <a:pt x="1019936" y="1795653"/>
                  </a:lnTo>
                  <a:lnTo>
                    <a:pt x="1046860" y="1764411"/>
                  </a:lnTo>
                  <a:lnTo>
                    <a:pt x="1069975" y="1731772"/>
                  </a:lnTo>
                  <a:lnTo>
                    <a:pt x="1089405" y="1697736"/>
                  </a:lnTo>
                  <a:lnTo>
                    <a:pt x="1105153" y="1662176"/>
                  </a:lnTo>
                  <a:lnTo>
                    <a:pt x="1117600" y="1624838"/>
                  </a:lnTo>
                  <a:lnTo>
                    <a:pt x="1126617" y="1585849"/>
                  </a:lnTo>
                  <a:lnTo>
                    <a:pt x="1132585" y="1544955"/>
                  </a:lnTo>
                  <a:lnTo>
                    <a:pt x="1135506" y="1501902"/>
                  </a:lnTo>
                  <a:lnTo>
                    <a:pt x="1135883" y="1479931"/>
                  </a:lnTo>
                  <a:lnTo>
                    <a:pt x="1135760" y="1456817"/>
                  </a:lnTo>
                  <a:lnTo>
                    <a:pt x="1133348" y="1409319"/>
                  </a:lnTo>
                  <a:lnTo>
                    <a:pt x="1128522" y="1359281"/>
                  </a:lnTo>
                  <a:lnTo>
                    <a:pt x="1121282" y="1306703"/>
                  </a:lnTo>
                  <a:lnTo>
                    <a:pt x="1112138" y="1250950"/>
                  </a:lnTo>
                  <a:lnTo>
                    <a:pt x="1100835" y="1192403"/>
                  </a:lnTo>
                  <a:lnTo>
                    <a:pt x="1087754" y="1130427"/>
                  </a:lnTo>
                  <a:lnTo>
                    <a:pt x="1072896" y="1065276"/>
                  </a:lnTo>
                  <a:lnTo>
                    <a:pt x="1056639" y="996569"/>
                  </a:lnTo>
                  <a:lnTo>
                    <a:pt x="1038859" y="924052"/>
                  </a:lnTo>
                  <a:lnTo>
                    <a:pt x="1029588" y="886333"/>
                  </a:lnTo>
                  <a:lnTo>
                    <a:pt x="1022021" y="856742"/>
                  </a:lnTo>
                  <a:lnTo>
                    <a:pt x="996187" y="856742"/>
                  </a:lnTo>
                  <a:lnTo>
                    <a:pt x="995596" y="855624"/>
                  </a:lnTo>
                  <a:close/>
                </a:path>
                <a:path w="1136015" h="2182495">
                  <a:moveTo>
                    <a:pt x="995172" y="853948"/>
                  </a:moveTo>
                  <a:lnTo>
                    <a:pt x="995596" y="855624"/>
                  </a:lnTo>
                  <a:lnTo>
                    <a:pt x="996187" y="856742"/>
                  </a:lnTo>
                  <a:lnTo>
                    <a:pt x="995172" y="853948"/>
                  </a:lnTo>
                  <a:close/>
                </a:path>
                <a:path w="1136015" h="2182495">
                  <a:moveTo>
                    <a:pt x="1021306" y="853948"/>
                  </a:moveTo>
                  <a:lnTo>
                    <a:pt x="995172" y="853948"/>
                  </a:lnTo>
                  <a:lnTo>
                    <a:pt x="996187" y="856742"/>
                  </a:lnTo>
                  <a:lnTo>
                    <a:pt x="1022021" y="856742"/>
                  </a:lnTo>
                  <a:lnTo>
                    <a:pt x="1021306" y="853948"/>
                  </a:lnTo>
                  <a:close/>
                </a:path>
                <a:path w="1136015" h="2182495">
                  <a:moveTo>
                    <a:pt x="3555" y="0"/>
                  </a:moveTo>
                  <a:lnTo>
                    <a:pt x="0" y="25146"/>
                  </a:lnTo>
                  <a:lnTo>
                    <a:pt x="39115" y="30734"/>
                  </a:lnTo>
                  <a:lnTo>
                    <a:pt x="113156" y="42291"/>
                  </a:lnTo>
                  <a:lnTo>
                    <a:pt x="181863" y="54737"/>
                  </a:lnTo>
                  <a:lnTo>
                    <a:pt x="245490" y="68072"/>
                  </a:lnTo>
                  <a:lnTo>
                    <a:pt x="304418" y="82296"/>
                  </a:lnTo>
                  <a:lnTo>
                    <a:pt x="358775" y="97155"/>
                  </a:lnTo>
                  <a:lnTo>
                    <a:pt x="408939" y="112903"/>
                  </a:lnTo>
                  <a:lnTo>
                    <a:pt x="454913" y="129667"/>
                  </a:lnTo>
                  <a:lnTo>
                    <a:pt x="497204" y="147066"/>
                  </a:lnTo>
                  <a:lnTo>
                    <a:pt x="535813" y="165481"/>
                  </a:lnTo>
                  <a:lnTo>
                    <a:pt x="571245" y="184785"/>
                  </a:lnTo>
                  <a:lnTo>
                    <a:pt x="618489" y="215392"/>
                  </a:lnTo>
                  <a:lnTo>
                    <a:pt x="659764" y="248031"/>
                  </a:lnTo>
                  <a:lnTo>
                    <a:pt x="696087" y="283083"/>
                  </a:lnTo>
                  <a:lnTo>
                    <a:pt x="737488" y="332867"/>
                  </a:lnTo>
                  <a:lnTo>
                    <a:pt x="773176" y="387096"/>
                  </a:lnTo>
                  <a:lnTo>
                    <a:pt x="805179" y="445897"/>
                  </a:lnTo>
                  <a:lnTo>
                    <a:pt x="835151" y="509397"/>
                  </a:lnTo>
                  <a:lnTo>
                    <a:pt x="880618" y="613918"/>
                  </a:lnTo>
                  <a:lnTo>
                    <a:pt x="896747" y="651256"/>
                  </a:lnTo>
                  <a:lnTo>
                    <a:pt x="913892" y="689737"/>
                  </a:lnTo>
                  <a:lnTo>
                    <a:pt x="932179" y="729615"/>
                  </a:lnTo>
                  <a:lnTo>
                    <a:pt x="951737" y="770636"/>
                  </a:lnTo>
                  <a:lnTo>
                    <a:pt x="973074" y="813054"/>
                  </a:lnTo>
                  <a:lnTo>
                    <a:pt x="995596" y="855624"/>
                  </a:lnTo>
                  <a:lnTo>
                    <a:pt x="995172" y="853948"/>
                  </a:lnTo>
                  <a:lnTo>
                    <a:pt x="1021306" y="853948"/>
                  </a:lnTo>
                  <a:lnTo>
                    <a:pt x="1019682" y="847598"/>
                  </a:lnTo>
                  <a:lnTo>
                    <a:pt x="1019428" y="846709"/>
                  </a:lnTo>
                  <a:lnTo>
                    <a:pt x="1019175" y="845693"/>
                  </a:lnTo>
                  <a:lnTo>
                    <a:pt x="995806" y="801624"/>
                  </a:lnTo>
                  <a:lnTo>
                    <a:pt x="974725" y="759714"/>
                  </a:lnTo>
                  <a:lnTo>
                    <a:pt x="955294" y="718947"/>
                  </a:lnTo>
                  <a:lnTo>
                    <a:pt x="937132" y="679450"/>
                  </a:lnTo>
                  <a:lnTo>
                    <a:pt x="920114" y="641096"/>
                  </a:lnTo>
                  <a:lnTo>
                    <a:pt x="903985" y="603758"/>
                  </a:lnTo>
                  <a:lnTo>
                    <a:pt x="888364" y="567817"/>
                  </a:lnTo>
                  <a:lnTo>
                    <a:pt x="873251" y="532765"/>
                  </a:lnTo>
                  <a:lnTo>
                    <a:pt x="843152" y="466090"/>
                  </a:lnTo>
                  <a:lnTo>
                    <a:pt x="811656" y="403352"/>
                  </a:lnTo>
                  <a:lnTo>
                    <a:pt x="776731" y="344931"/>
                  </a:lnTo>
                  <a:lnTo>
                    <a:pt x="736600" y="290703"/>
                  </a:lnTo>
                  <a:lnTo>
                    <a:pt x="689482" y="240665"/>
                  </a:lnTo>
                  <a:lnTo>
                    <a:pt x="647953" y="205612"/>
                  </a:lnTo>
                  <a:lnTo>
                    <a:pt x="600837" y="173100"/>
                  </a:lnTo>
                  <a:lnTo>
                    <a:pt x="565785" y="152654"/>
                  </a:lnTo>
                  <a:lnTo>
                    <a:pt x="527685" y="133096"/>
                  </a:lnTo>
                  <a:lnTo>
                    <a:pt x="486028" y="114681"/>
                  </a:lnTo>
                  <a:lnTo>
                    <a:pt x="440816" y="97155"/>
                  </a:lnTo>
                  <a:lnTo>
                    <a:pt x="391794" y="80645"/>
                  </a:lnTo>
                  <a:lnTo>
                    <a:pt x="338708" y="65024"/>
                  </a:lnTo>
                  <a:lnTo>
                    <a:pt x="281177" y="50292"/>
                  </a:lnTo>
                  <a:lnTo>
                    <a:pt x="219328" y="36449"/>
                  </a:lnTo>
                  <a:lnTo>
                    <a:pt x="152526" y="23495"/>
                  </a:lnTo>
                  <a:lnTo>
                    <a:pt x="42672" y="5461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4E7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800" y="35052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1981200" y="0"/>
                  </a:moveTo>
                  <a:lnTo>
                    <a:pt x="1961093" y="66449"/>
                  </a:lnTo>
                  <a:lnTo>
                    <a:pt x="1905620" y="122714"/>
                  </a:lnTo>
                  <a:lnTo>
                    <a:pt x="1866891" y="145678"/>
                  </a:lnTo>
                  <a:lnTo>
                    <a:pt x="1822045" y="164479"/>
                  </a:lnTo>
                  <a:lnTo>
                    <a:pt x="1771991" y="178575"/>
                  </a:lnTo>
                  <a:lnTo>
                    <a:pt x="1717636" y="187429"/>
                  </a:lnTo>
                  <a:lnTo>
                    <a:pt x="1659889" y="190500"/>
                  </a:lnTo>
                  <a:lnTo>
                    <a:pt x="1311910" y="190500"/>
                  </a:lnTo>
                  <a:lnTo>
                    <a:pt x="1254163" y="193570"/>
                  </a:lnTo>
                  <a:lnTo>
                    <a:pt x="1199808" y="202424"/>
                  </a:lnTo>
                  <a:lnTo>
                    <a:pt x="1149754" y="216520"/>
                  </a:lnTo>
                  <a:lnTo>
                    <a:pt x="1104908" y="235321"/>
                  </a:lnTo>
                  <a:lnTo>
                    <a:pt x="1066179" y="258285"/>
                  </a:lnTo>
                  <a:lnTo>
                    <a:pt x="1034476" y="284875"/>
                  </a:lnTo>
                  <a:lnTo>
                    <a:pt x="995777" y="346771"/>
                  </a:lnTo>
                  <a:lnTo>
                    <a:pt x="990600" y="381000"/>
                  </a:lnTo>
                  <a:lnTo>
                    <a:pt x="985422" y="346771"/>
                  </a:lnTo>
                  <a:lnTo>
                    <a:pt x="970493" y="314550"/>
                  </a:lnTo>
                  <a:lnTo>
                    <a:pt x="915020" y="258285"/>
                  </a:lnTo>
                  <a:lnTo>
                    <a:pt x="876291" y="235321"/>
                  </a:lnTo>
                  <a:lnTo>
                    <a:pt x="831445" y="216520"/>
                  </a:lnTo>
                  <a:lnTo>
                    <a:pt x="781391" y="202424"/>
                  </a:lnTo>
                  <a:lnTo>
                    <a:pt x="727036" y="193570"/>
                  </a:lnTo>
                  <a:lnTo>
                    <a:pt x="669289" y="190500"/>
                  </a:lnTo>
                  <a:lnTo>
                    <a:pt x="321309" y="190500"/>
                  </a:lnTo>
                  <a:lnTo>
                    <a:pt x="263553" y="187429"/>
                  </a:lnTo>
                  <a:lnTo>
                    <a:pt x="209193" y="178575"/>
                  </a:lnTo>
                  <a:lnTo>
                    <a:pt x="159137" y="164479"/>
                  </a:lnTo>
                  <a:lnTo>
                    <a:pt x="114293" y="145678"/>
                  </a:lnTo>
                  <a:lnTo>
                    <a:pt x="75567" y="122714"/>
                  </a:lnTo>
                  <a:lnTo>
                    <a:pt x="43867" y="96124"/>
                  </a:lnTo>
                  <a:lnTo>
                    <a:pt x="5176" y="3422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788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38209" y="2843911"/>
            <a:ext cx="75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2195" y="3910966"/>
            <a:ext cx="4747895" cy="2052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090">
              <a:spcBef>
                <a:spcPts val="95"/>
              </a:spcBef>
            </a:pPr>
            <a:r>
              <a:rPr sz="2800" spc="-25" dirty="0">
                <a:latin typeface="Arial"/>
                <a:cs typeface="Arial"/>
              </a:rPr>
              <a:t>Tab</a:t>
            </a:r>
            <a:endParaRPr sz="2800" dirty="0">
              <a:latin typeface="Arial"/>
              <a:cs typeface="Arial"/>
            </a:endParaRPr>
          </a:p>
          <a:p>
            <a:pPr marL="1235710">
              <a:spcBef>
                <a:spcPts val="2720"/>
              </a:spcBef>
            </a:pPr>
            <a:r>
              <a:rPr sz="2800" spc="-10" dirty="0">
                <a:latin typeface="Arial"/>
                <a:cs typeface="Arial"/>
              </a:rPr>
              <a:t>Dependency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2880"/>
              </a:lnSpc>
              <a:spcBef>
                <a:spcPts val="760"/>
              </a:spcBef>
            </a:pPr>
            <a:r>
              <a:rPr sz="2800" spc="-10" dirty="0">
                <a:latin typeface="Arial"/>
                <a:cs typeface="Arial"/>
              </a:rPr>
              <a:t>Target</a:t>
            </a:r>
            <a:endParaRPr sz="2800" dirty="0">
              <a:latin typeface="Arial"/>
              <a:cs typeface="Arial"/>
            </a:endParaRPr>
          </a:p>
          <a:p>
            <a:pPr marL="3746500">
              <a:lnSpc>
                <a:spcPts val="2880"/>
              </a:lnSpc>
            </a:pPr>
            <a:r>
              <a:rPr sz="2800" spc="-10" dirty="0">
                <a:latin typeface="Arial"/>
                <a:cs typeface="Arial"/>
              </a:rPr>
              <a:t>Action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Định</a:t>
            </a:r>
            <a:r>
              <a:rPr spc="-35" dirty="0"/>
              <a:t> </a:t>
            </a:r>
            <a:r>
              <a:rPr dirty="0"/>
              <a:t>nghĩa</a:t>
            </a:r>
            <a:r>
              <a:rPr spc="-325" dirty="0"/>
              <a:t> </a:t>
            </a:r>
            <a:r>
              <a:rPr spc="-10"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881353"/>
            <a:ext cx="6929755" cy="278537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spcBef>
                <a:spcPts val="720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Mỗi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target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sẽ kèm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theo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 hoặc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nhiều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action.</a:t>
            </a:r>
            <a:endParaRPr sz="2600" dirty="0">
              <a:latin typeface="Arial"/>
              <a:cs typeface="Arial"/>
            </a:endParaRPr>
          </a:p>
          <a:p>
            <a:pPr marL="287020" indent="-274320">
              <a:spcBef>
                <a:spcPts val="625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Mỗi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dòng chứa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action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phải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bắt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đầu bằng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TAB</a:t>
            </a:r>
            <a:endParaRPr sz="2600" dirty="0">
              <a:latin typeface="Arial"/>
              <a:cs typeface="Arial"/>
            </a:endParaRPr>
          </a:p>
          <a:p>
            <a:pPr marL="287020" indent="-274320">
              <a:spcBef>
                <a:spcPts val="625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err="1">
                <a:latin typeface="Arial"/>
                <a:cs typeface="Arial"/>
              </a:rPr>
              <a:t>Ví</a:t>
            </a:r>
            <a:r>
              <a:rPr lang="en-US" sz="2600" dirty="0">
                <a:latin typeface="Arial"/>
                <a:cs typeface="Arial"/>
              </a:rPr>
              <a:t> du</a:t>
            </a:r>
            <a:r>
              <a:rPr lang="en-US" sz="2600" spc="-25" dirty="0">
                <a:latin typeface="Arial"/>
                <a:cs typeface="Arial"/>
              </a:rPr>
              <a:t>:</a:t>
            </a:r>
            <a:endParaRPr lang="en-US" sz="2600" dirty="0">
              <a:latin typeface="Arial"/>
              <a:cs typeface="Arial"/>
            </a:endParaRPr>
          </a:p>
          <a:p>
            <a:pPr marL="652780" lvl="1" indent="-247650">
              <a:spcBef>
                <a:spcPts val="585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en-US" sz="2400" spc="-20" dirty="0">
                <a:solidFill>
                  <a:srgbClr val="FF0000"/>
                </a:solidFill>
                <a:latin typeface="Arial"/>
                <a:cs typeface="Arial"/>
              </a:rPr>
              <a:t>&lt;TAB&gt;</a:t>
            </a:r>
            <a:r>
              <a:rPr lang="en-US"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gcc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–o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sum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sum.o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-10" dirty="0" err="1">
                <a:latin typeface="Arial"/>
                <a:cs typeface="Arial"/>
              </a:rPr>
              <a:t>main.o</a:t>
            </a:r>
            <a:endParaRPr lang="en-US" sz="2400" dirty="0">
              <a:latin typeface="Arial"/>
              <a:cs typeface="Arial"/>
            </a:endParaRPr>
          </a:p>
          <a:p>
            <a:pPr marL="652780" lvl="1" indent="-247650">
              <a:spcBef>
                <a:spcPts val="575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en-US" sz="2400" spc="-20" dirty="0">
                <a:solidFill>
                  <a:srgbClr val="FF0000"/>
                </a:solidFill>
                <a:latin typeface="Arial"/>
                <a:cs typeface="Arial"/>
              </a:rPr>
              <a:t>&lt;TAB&gt;</a:t>
            </a:r>
            <a:r>
              <a:rPr lang="en-US" sz="2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rm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–</a:t>
            </a:r>
            <a:r>
              <a:rPr lang="en-US" sz="2400" dirty="0" err="1">
                <a:latin typeface="Arial"/>
                <a:cs typeface="Arial"/>
              </a:rPr>
              <a:t>fr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${OBJ}</a:t>
            </a:r>
            <a:endParaRPr lang="en-US" sz="2400" dirty="0">
              <a:latin typeface="Arial"/>
              <a:cs typeface="Arial"/>
            </a:endParaRPr>
          </a:p>
          <a:p>
            <a:pPr marL="652780" lvl="1" indent="-247650">
              <a:spcBef>
                <a:spcPts val="580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en-US" sz="2400" spc="-20" dirty="0">
                <a:solidFill>
                  <a:srgbClr val="FF0000"/>
                </a:solidFill>
                <a:latin typeface="Arial"/>
                <a:cs typeface="Arial"/>
              </a:rPr>
              <a:t>&lt;TAB&gt;</a:t>
            </a:r>
            <a:r>
              <a:rPr lang="en-US"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gcc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–c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-10" dirty="0" err="1">
                <a:latin typeface="Arial"/>
                <a:cs typeface="Arial"/>
              </a:rPr>
              <a:t>sum.c</a:t>
            </a:r>
            <a:endParaRPr lang="en-US" sz="2400" spc="-1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3F8B8-B0EE-73C5-9D47-D204E431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64" y="64267"/>
            <a:ext cx="2182040" cy="276999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Embedded_IOT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C522-9805-EAF0-08C2-CD73C6A5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spc="-35" dirty="0"/>
              <a:t> </a:t>
            </a:r>
            <a:r>
              <a:rPr lang="en-US" dirty="0" err="1"/>
              <a:t>nghĩa</a:t>
            </a:r>
            <a:r>
              <a:rPr lang="en-US" spc="-130" dirty="0"/>
              <a:t> </a:t>
            </a:r>
            <a:r>
              <a:rPr lang="en-US" spc="-540" dirty="0"/>
              <a:t>T</a:t>
            </a:r>
            <a:r>
              <a:rPr lang="en-US" spc="10" dirty="0"/>
              <a:t>arget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4CE88-7AD6-7468-DB8C-19BF080F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4047262"/>
          </a:xfrm>
        </p:spPr>
        <p:txBody>
          <a:bodyPr/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err="1">
                <a:latin typeface="Arial"/>
                <a:cs typeface="Arial"/>
              </a:rPr>
              <a:t>Thí</a:t>
            </a:r>
            <a:r>
              <a:rPr lang="en-US" sz="2600" spc="-2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dụ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về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một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dòng</a:t>
            </a:r>
            <a:r>
              <a:rPr lang="en-US" sz="2600" spc="-10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target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với</a:t>
            </a:r>
            <a:r>
              <a:rPr lang="en-US" sz="2600" spc="-1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các</a:t>
            </a:r>
            <a:r>
              <a:rPr lang="en-US" sz="2600" spc="-1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phụ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-10" dirty="0" err="1">
                <a:latin typeface="Arial"/>
                <a:cs typeface="Arial"/>
              </a:rPr>
              <a:t>thuộc</a:t>
            </a:r>
            <a:r>
              <a:rPr lang="en-US" sz="2600" spc="-10" dirty="0">
                <a:latin typeface="Arial"/>
                <a:cs typeface="Arial"/>
              </a:rPr>
              <a:t>:</a:t>
            </a:r>
            <a:endParaRPr lang="en-US" sz="26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en-US" sz="2400" dirty="0" err="1">
                <a:latin typeface="Arial"/>
                <a:cs typeface="Arial"/>
              </a:rPr>
              <a:t>sum.o</a:t>
            </a:r>
            <a:r>
              <a:rPr lang="en-US" sz="2400" dirty="0">
                <a:latin typeface="Arial"/>
                <a:cs typeface="Arial"/>
              </a:rPr>
              <a:t>: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sum.c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 err="1">
                <a:latin typeface="Arial"/>
                <a:cs typeface="Arial"/>
              </a:rPr>
              <a:t>sum.h</a:t>
            </a:r>
            <a:endParaRPr lang="en-US" sz="1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en-US" sz="2400" dirty="0">
                <a:latin typeface="Arial"/>
                <a:cs typeface="Arial"/>
              </a:rPr>
              <a:t>all:</a:t>
            </a:r>
            <a:r>
              <a:rPr lang="en-US" sz="2400" spc="-25" dirty="0">
                <a:latin typeface="Arial"/>
                <a:cs typeface="Arial"/>
              </a:rPr>
              <a:t> sum</a:t>
            </a:r>
            <a:endParaRPr lang="en-US"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err="1">
                <a:latin typeface="Arial"/>
                <a:cs typeface="Arial"/>
              </a:rPr>
              <a:t>Và</a:t>
            </a:r>
            <a:r>
              <a:rPr lang="en-US" sz="2600" spc="-2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thí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dụ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về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một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target</a:t>
            </a:r>
            <a:r>
              <a:rPr lang="en-US" sz="2600" spc="-1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không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có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phụ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-10" dirty="0" err="1">
                <a:latin typeface="Arial"/>
                <a:cs typeface="Arial"/>
              </a:rPr>
              <a:t>thuộc</a:t>
            </a:r>
            <a:r>
              <a:rPr lang="en-US" sz="2600" spc="-10" dirty="0">
                <a:latin typeface="Arial"/>
                <a:cs typeface="Arial"/>
              </a:rPr>
              <a:t>:</a:t>
            </a:r>
            <a:endParaRPr lang="en-US" sz="26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en-US" sz="2400" spc="-10" dirty="0">
                <a:latin typeface="Arial"/>
                <a:cs typeface="Arial"/>
              </a:rPr>
              <a:t>clean:</a:t>
            </a:r>
            <a:endParaRPr lang="en-US" sz="2400" dirty="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err="1">
                <a:latin typeface="Arial"/>
                <a:cs typeface="Arial"/>
              </a:rPr>
              <a:t>Các</a:t>
            </a:r>
            <a:r>
              <a:rPr lang="en-US" sz="2600" spc="-2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target</a:t>
            </a:r>
            <a:r>
              <a:rPr lang="en-US" sz="2600" spc="-2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không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bắt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đầu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bằng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khoảng</a:t>
            </a:r>
            <a:r>
              <a:rPr lang="en-US" sz="2600" spc="-1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trắng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spc="-20" dirty="0" err="1">
                <a:latin typeface="Arial"/>
                <a:cs typeface="Arial"/>
              </a:rPr>
              <a:t>hoặc</a:t>
            </a:r>
            <a:r>
              <a:rPr lang="en-US" sz="2600" spc="-20" dirty="0">
                <a:latin typeface="Arial"/>
                <a:cs typeface="Arial"/>
              </a:rPr>
              <a:t> </a:t>
            </a:r>
            <a:r>
              <a:rPr lang="en-US" sz="2600" spc="-25" dirty="0">
                <a:latin typeface="Arial"/>
                <a:cs typeface="Arial"/>
              </a:rPr>
              <a:t>TAB</a:t>
            </a: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pc="-25" dirty="0"/>
              <a:t>Khi </a:t>
            </a:r>
            <a:r>
              <a:rPr lang="en-US" spc="-25" dirty="0" err="1"/>
              <a:t>có</a:t>
            </a:r>
            <a:r>
              <a:rPr lang="en-US" spc="-25" dirty="0"/>
              <a:t> </a:t>
            </a:r>
            <a:r>
              <a:rPr lang="en-US" spc="-25" dirty="0" err="1"/>
              <a:t>nhiều</a:t>
            </a:r>
            <a:r>
              <a:rPr lang="en-US" spc="-25" dirty="0"/>
              <a:t> target </a:t>
            </a:r>
            <a:r>
              <a:rPr lang="en-US" spc="-25" dirty="0" err="1"/>
              <a:t>trong</a:t>
            </a:r>
            <a:r>
              <a:rPr lang="en-US" spc="-25" dirty="0"/>
              <a:t> </a:t>
            </a:r>
            <a:r>
              <a:rPr lang="en-US" spc="-25" dirty="0" err="1"/>
              <a:t>một</a:t>
            </a:r>
            <a:r>
              <a:rPr lang="en-US" spc="-25" dirty="0"/>
              <a:t> rule </a:t>
            </a:r>
            <a:r>
              <a:rPr lang="en-US" spc="-25" dirty="0" err="1"/>
              <a:t>thì</a:t>
            </a:r>
            <a:r>
              <a:rPr lang="en-US" spc="-25" dirty="0"/>
              <a:t> ta </a:t>
            </a:r>
            <a:r>
              <a:rPr lang="en-US" spc="-25" dirty="0" err="1"/>
              <a:t>sử</a:t>
            </a:r>
            <a:r>
              <a:rPr lang="en-US" spc="-25" dirty="0"/>
              <a:t> dung $@ </a:t>
            </a:r>
            <a:r>
              <a:rPr lang="en-US" spc="-25" dirty="0" err="1"/>
              <a:t>để</a:t>
            </a:r>
            <a:r>
              <a:rPr lang="en-US" spc="-25" dirty="0"/>
              <a:t> </a:t>
            </a:r>
            <a:r>
              <a:rPr lang="en-US" spc="-25" dirty="0" err="1"/>
              <a:t>tự</a:t>
            </a:r>
            <a:r>
              <a:rPr lang="en-US" spc="-25" dirty="0"/>
              <a:t> </a:t>
            </a:r>
            <a:r>
              <a:rPr lang="en-US" spc="-25" dirty="0" err="1"/>
              <a:t>động</a:t>
            </a:r>
            <a:r>
              <a:rPr lang="en-US" spc="-25" dirty="0"/>
              <a:t> </a:t>
            </a:r>
            <a:r>
              <a:rPr lang="en-US" spc="-25" dirty="0" err="1"/>
              <a:t>chạy</a:t>
            </a:r>
            <a:r>
              <a:rPr lang="en-US" spc="-25" dirty="0"/>
              <a:t> </a:t>
            </a:r>
            <a:r>
              <a:rPr lang="en-US" spc="-25" dirty="0" err="1"/>
              <a:t>từng</a:t>
            </a:r>
            <a:r>
              <a:rPr lang="en-US" spc="-25" dirty="0"/>
              <a:t> target</a:t>
            </a:r>
          </a:p>
          <a:p>
            <a:pPr marL="286385" marR="5080" indent="-274320">
              <a:spcBef>
                <a:spcPts val="620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err="1">
                <a:latin typeface="Arial"/>
                <a:cs typeface="Arial"/>
              </a:rPr>
              <a:t>Xem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ví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dụ</a:t>
            </a:r>
            <a:r>
              <a:rPr lang="en-US" sz="2600" dirty="0">
                <a:latin typeface="Arial"/>
                <a:cs typeface="Arial"/>
              </a:rPr>
              <a:t> 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2B3FC-7E6F-88F3-EAD8-8770A946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BEDF2-F7D4-2BB1-4E8F-3E7EDDBA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2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F7E8-A22A-B316-80A8-CB24950C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Variables and 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C5088-9C9D-6F38-80C6-0F166D3F7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6278642"/>
          </a:xfrm>
        </p:spPr>
        <p:txBody>
          <a:bodyPr/>
          <a:lstStyle/>
          <a:p>
            <a:r>
              <a:rPr lang="en-US" dirty="0"/>
              <a:t>Automatic Variables: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file make</a:t>
            </a:r>
          </a:p>
          <a:p>
            <a:pPr lvl="1"/>
            <a:r>
              <a:rPr lang="en-US" dirty="0"/>
              <a:t>$@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target </a:t>
            </a:r>
            <a:r>
              <a:rPr lang="en-US" dirty="0" err="1"/>
              <a:t>của</a:t>
            </a:r>
            <a:r>
              <a:rPr lang="en-US" dirty="0"/>
              <a:t> rule</a:t>
            </a:r>
          </a:p>
          <a:p>
            <a:pPr lvl="1"/>
            <a:r>
              <a:rPr lang="en-US" dirty="0"/>
              <a:t>$%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archive</a:t>
            </a:r>
          </a:p>
          <a:p>
            <a:pPr lvl="1"/>
            <a:r>
              <a:rPr lang="en-US" dirty="0"/>
              <a:t>$&lt; 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sz="2400" spc="-10" dirty="0">
                <a:latin typeface="Arial"/>
                <a:cs typeface="Arial"/>
              </a:rPr>
              <a:t>ependency</a:t>
            </a:r>
            <a:endParaRPr lang="en-US" dirty="0"/>
          </a:p>
          <a:p>
            <a:pPr lvl="1"/>
            <a:r>
              <a:rPr lang="en-US" dirty="0"/>
              <a:t>$^ 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sz="2400" spc="-10" dirty="0">
                <a:latin typeface="Arial"/>
                <a:cs typeface="Arial"/>
              </a:rPr>
              <a:t>ependency</a:t>
            </a:r>
            <a:endParaRPr lang="en-US" dirty="0"/>
          </a:p>
          <a:p>
            <a:pPr lvl="1"/>
            <a:r>
              <a:rPr lang="en-US" dirty="0"/>
              <a:t>$?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sz="2800" spc="-10" dirty="0">
                <a:latin typeface="Arial"/>
                <a:cs typeface="Arial"/>
              </a:rPr>
              <a:t>dependency </a:t>
            </a:r>
            <a:r>
              <a:rPr lang="en-US" sz="2800" spc="-10" dirty="0" err="1">
                <a:latin typeface="Arial"/>
                <a:cs typeface="Arial"/>
              </a:rPr>
              <a:t>mới</a:t>
            </a:r>
            <a:endParaRPr lang="en-US" sz="2800" spc="-10" dirty="0">
              <a:latin typeface="Arial"/>
              <a:cs typeface="Arial"/>
            </a:endParaRPr>
          </a:p>
          <a:p>
            <a:r>
              <a:rPr lang="en-US" dirty="0"/>
              <a:t>* Wildcard</a:t>
            </a:r>
          </a:p>
          <a:p>
            <a:pPr lvl="1"/>
            <a:r>
              <a:rPr lang="en-US" dirty="0"/>
              <a:t>*.o, *.c, *.h …</a:t>
            </a:r>
          </a:p>
          <a:p>
            <a:pPr lvl="1"/>
            <a:r>
              <a:rPr lang="en-US" dirty="0"/>
              <a:t>$(wildcard *.c)</a:t>
            </a:r>
          </a:p>
          <a:p>
            <a:r>
              <a:rPr lang="en-US" b="0" i="0" dirty="0">
                <a:solidFill>
                  <a:srgbClr val="002B36"/>
                </a:solidFill>
                <a:effectLst/>
                <a:latin typeface="system-ui"/>
              </a:rPr>
              <a:t>% Wildcard</a:t>
            </a:r>
          </a:p>
          <a:p>
            <a:pPr lvl="1"/>
            <a:r>
              <a:rPr lang="en-US" dirty="0"/>
              <a:t>%.o, %.c, %.h …</a:t>
            </a:r>
            <a:endParaRPr lang="en-US" b="0" i="0" dirty="0">
              <a:solidFill>
                <a:srgbClr val="002B36"/>
              </a:solidFill>
              <a:effectLst/>
              <a:latin typeface="system-ui"/>
            </a:endParaRPr>
          </a:p>
          <a:p>
            <a:pPr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A9627-B329-D215-AE68-32603CC2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487F8-B9D9-0248-6266-65601372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7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AFF3-E921-20D2-8E7C-20634800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bới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ngầm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4843F-F655-8E6D-0B75-DAABB3B7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384720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CC :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C.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b="0" i="0" dirty="0">
                <a:solidFill>
                  <a:srgbClr val="002B36"/>
                </a:solidFill>
                <a:effectLst/>
              </a:rPr>
              <a:t>CXX: 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biên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dịch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cho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các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chương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trình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C++. </a:t>
            </a:r>
            <a:r>
              <a:rPr lang="en-US" dirty="0">
                <a:solidFill>
                  <a:srgbClr val="002B36"/>
                </a:solidFill>
              </a:rPr>
              <a:t>g++</a:t>
            </a:r>
            <a:endParaRPr lang="en-US" dirty="0"/>
          </a:p>
          <a:p>
            <a:pPr lvl="1"/>
            <a:r>
              <a:rPr lang="en-US" dirty="0"/>
              <a:t>CCFLAGS: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c. -Wall, -I., -o</a:t>
            </a:r>
          </a:p>
          <a:p>
            <a:pPr lvl="1"/>
            <a:r>
              <a:rPr lang="en-US" b="0" i="0" dirty="0">
                <a:solidFill>
                  <a:srgbClr val="002B36"/>
                </a:solidFill>
                <a:effectLst/>
              </a:rPr>
              <a:t>CXXFLAGS :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Các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cờ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bổ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sung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để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cung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cấp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cho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trình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biên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dịch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C ++</a:t>
            </a:r>
          </a:p>
          <a:p>
            <a:pPr lvl="1"/>
            <a:r>
              <a:rPr lang="en-US" b="0" i="0" dirty="0">
                <a:solidFill>
                  <a:srgbClr val="002B36"/>
                </a:solidFill>
                <a:effectLst/>
              </a:rPr>
              <a:t>CPPFLAGS: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Cờ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thêm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để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cung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cấp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cho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bộ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tiền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xử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</a:rPr>
              <a:t>lý</a:t>
            </a:r>
            <a:r>
              <a:rPr lang="en-US" b="0" i="0" dirty="0">
                <a:solidFill>
                  <a:srgbClr val="002B36"/>
                </a:solidFill>
                <a:effectLst/>
              </a:rPr>
              <a:t> C</a:t>
            </a:r>
          </a:p>
          <a:p>
            <a:pPr lvl="1"/>
            <a:r>
              <a:rPr lang="en-US" b="0" i="0" dirty="0">
                <a:solidFill>
                  <a:srgbClr val="002B36"/>
                </a:solidFill>
                <a:effectLst/>
              </a:rPr>
              <a:t>LDFLAGS: </a:t>
            </a:r>
            <a:r>
              <a:rPr lang="vi-VN" b="0" i="0" dirty="0">
                <a:solidFill>
                  <a:srgbClr val="002B36"/>
                </a:solidFill>
                <a:effectLst/>
              </a:rPr>
              <a:t>Thêm cờ để cung cấp cho các trình biên dịch khi họ được cho là gọi trình liên kết</a:t>
            </a:r>
            <a:r>
              <a:rPr lang="en-US" b="0" i="0" dirty="0">
                <a:solidFill>
                  <a:srgbClr val="002B36"/>
                </a:solidFill>
                <a:effectLst/>
              </a:rPr>
              <a:t>.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3.1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90891-8646-D8D0-6BEE-A043EACD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5DF50-F663-3B12-88CB-34280EBD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1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122A-1528-2BC2-A5F9-69B1A61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spc="-50" dirty="0"/>
              <a:t> </a:t>
            </a:r>
            <a:r>
              <a:rPr lang="en-US" dirty="0" err="1"/>
              <a:t>vấn</a:t>
            </a:r>
            <a:r>
              <a:rPr lang="en-US" spc="-30" dirty="0"/>
              <a:t> </a:t>
            </a:r>
            <a:r>
              <a:rPr lang="en-US" dirty="0" err="1"/>
              <a:t>đề</a:t>
            </a:r>
            <a:r>
              <a:rPr lang="en-US" spc="-30" dirty="0"/>
              <a:t> </a:t>
            </a:r>
            <a:r>
              <a:rPr lang="en-US" dirty="0" err="1"/>
              <a:t>khi</a:t>
            </a:r>
            <a:r>
              <a:rPr lang="en-US" spc="-15" dirty="0"/>
              <a:t> </a:t>
            </a:r>
            <a:r>
              <a:rPr lang="en-US" dirty="0" err="1"/>
              <a:t>biên</a:t>
            </a:r>
            <a:r>
              <a:rPr lang="en-US" spc="-30" dirty="0"/>
              <a:t> </a:t>
            </a:r>
            <a:r>
              <a:rPr lang="en-US" spc="-20" dirty="0" err="1"/>
              <a:t>dịch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51BF-ED64-05B5-4988-36007CC8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2400657"/>
          </a:xfrm>
        </p:spPr>
        <p:txBody>
          <a:bodyPr/>
          <a:lstStyle/>
          <a:p>
            <a:pPr rtl="0">
              <a:buSzPts val="2400"/>
              <a:buFont typeface="Segoe UI Symbol" panose="020B0502040204020203" pitchFamily="34" charset="0"/>
              <a:buChar char="⚫"/>
            </a:pPr>
            <a:r>
              <a:rPr lang="vi-VN" sz="2600" b="0" i="0" u="none" strike="noStrike" baseline="0" dirty="0">
                <a:latin typeface="Arial" panose="020B0604020202020204" pitchFamily="34" charset="0"/>
              </a:rPr>
              <a:t>Một chương trình đơn giản =&gt; chỉ có một vài file</a:t>
            </a:r>
          </a:p>
          <a:p>
            <a:pPr rtl="0">
              <a:buSzPts val="2400"/>
              <a:buFont typeface="Segoe UI Symbol" panose="020B0502040204020203" pitchFamily="34" charset="0"/>
              <a:buChar char="⚫"/>
            </a:pPr>
            <a:r>
              <a:rPr lang="vi-VN" sz="2600" b="0" i="0" u="none" strike="noStrike" baseline="0" dirty="0">
                <a:latin typeface="Arial" panose="020B0604020202020204" pitchFamily="34" charset="0"/>
              </a:rPr>
              <a:t>Một chương trình “không đơn giản”</a:t>
            </a:r>
          </a:p>
          <a:p>
            <a:pPr lvl="1" rtl="0">
              <a:buClr>
                <a:schemeClr val="accent3"/>
              </a:buClr>
              <a:buSzPts val="2000"/>
              <a:buFont typeface="Segoe UI Symbol" panose="020B0502040204020203" pitchFamily="34" charset="0"/>
              <a:buChar char="⚫"/>
            </a:pPr>
            <a:r>
              <a:rPr lang="en-US" sz="2600" b="0" i="0" u="none" strike="noStrike" baseline="0" dirty="0" err="1">
                <a:latin typeface="Arial" panose="020B0604020202020204" pitchFamily="34" charset="0"/>
              </a:rPr>
              <a:t>Nhiều</a:t>
            </a:r>
            <a:r>
              <a:rPr lang="en-US" sz="2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600" b="0" i="0" u="none" strike="noStrike" baseline="0" dirty="0" err="1">
                <a:latin typeface="Arial" panose="020B0604020202020204" pitchFamily="34" charset="0"/>
              </a:rPr>
              <a:t>dòng</a:t>
            </a:r>
            <a:r>
              <a:rPr lang="en-US" sz="2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600" b="0" i="0" u="none" strike="noStrike" baseline="0" dirty="0" err="1">
                <a:latin typeface="Arial" panose="020B0604020202020204" pitchFamily="34" charset="0"/>
              </a:rPr>
              <a:t>lệnh</a:t>
            </a:r>
            <a:endParaRPr lang="en-US" sz="2600" b="0" i="0" u="none" strike="noStrike" baseline="0" dirty="0">
              <a:latin typeface="Arial" panose="020B0604020202020204" pitchFamily="34" charset="0"/>
            </a:endParaRPr>
          </a:p>
          <a:p>
            <a:pPr lvl="1" rtl="0">
              <a:buClr>
                <a:schemeClr val="accent3"/>
              </a:buClr>
              <a:buSzPts val="2000"/>
              <a:buFont typeface="Segoe UI Symbol" panose="020B0502040204020203" pitchFamily="34" charset="0"/>
              <a:buChar char="⚫"/>
            </a:pPr>
            <a:r>
              <a:rPr lang="en-US" sz="2600" b="0" i="0" u="none" strike="noStrike" baseline="0" dirty="0" err="1">
                <a:latin typeface="Arial" panose="020B0604020202020204" pitchFamily="34" charset="0"/>
              </a:rPr>
              <a:t>Nhiều</a:t>
            </a:r>
            <a:r>
              <a:rPr lang="en-US" sz="2600" b="0" i="0" u="none" strike="noStrike" baseline="0" dirty="0">
                <a:latin typeface="Arial" panose="020B0604020202020204" pitchFamily="34" charset="0"/>
              </a:rPr>
              <a:t> module</a:t>
            </a:r>
          </a:p>
          <a:p>
            <a:pPr lvl="1" rtl="0">
              <a:buClr>
                <a:schemeClr val="accent3"/>
              </a:buClr>
              <a:buSzPts val="2000"/>
              <a:buFont typeface="Segoe UI Symbol" panose="020B0502040204020203" pitchFamily="34" charset="0"/>
              <a:buChar char="⚫"/>
            </a:pPr>
            <a:r>
              <a:rPr lang="vi-VN" sz="2600" b="0" i="0" u="none" strike="noStrike" baseline="0" dirty="0">
                <a:latin typeface="Arial" panose="020B0604020202020204" pitchFamily="34" charset="0"/>
              </a:rPr>
              <a:t>Nhiều người tham gia viết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FB566-A2BD-9375-650E-2C70FA19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6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FAF5-932E-697B-44E4-B617EB54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Pattern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7AE86-3D02-1B43-5172-26652635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2462213"/>
          </a:xfrm>
        </p:spPr>
        <p:txBody>
          <a:bodyPr/>
          <a:lstStyle/>
          <a:p>
            <a:r>
              <a:rPr lang="vi-VN" dirty="0"/>
              <a:t>Các quy tắc mẫu tĩnh là một cách khác để viết ít hơn trong một makefile</a:t>
            </a:r>
            <a:r>
              <a:rPr lang="en-US" dirty="0"/>
              <a:t>.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r>
              <a:rPr lang="en-US" dirty="0"/>
              <a:t>targets...: target-pattern: </a:t>
            </a:r>
            <a:r>
              <a:rPr lang="en-US" dirty="0" err="1"/>
              <a:t>prereq</a:t>
            </a:r>
            <a:r>
              <a:rPr lang="en-US" dirty="0"/>
              <a:t>-patterns ...</a:t>
            </a:r>
          </a:p>
          <a:p>
            <a:pPr lvl="1"/>
            <a:r>
              <a:rPr lang="en-US" dirty="0"/>
              <a:t>   commands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3.2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3D3C6-F142-35AE-7737-A419D064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AE547-7F36-BC5A-1DC9-D7674A0C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0BD8-4FE7-D78C-F722-ED527C81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Pattern Rules and Filter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98962-ABF8-8831-D982-224E1494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1"/>
            <a:ext cx="12039598" cy="4093428"/>
          </a:xfrm>
        </p:spPr>
        <p:txBody>
          <a:bodyPr/>
          <a:lstStyle/>
          <a:p>
            <a:r>
              <a:rPr lang="en-GB" dirty="0" err="1"/>
              <a:t>Hàm</a:t>
            </a:r>
            <a:r>
              <a:rPr lang="en-GB" dirty="0"/>
              <a:t> Filter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bỏ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file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phù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list file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r>
              <a:rPr lang="en-US" dirty="0"/>
              <a:t>$(filter pattern…,text)</a:t>
            </a:r>
          </a:p>
          <a:p>
            <a:r>
              <a:rPr lang="en-US" b="0" i="0" dirty="0">
                <a:solidFill>
                  <a:srgbClr val="002B36"/>
                </a:solidFill>
                <a:effectLst/>
                <a:latin typeface="system-ui"/>
              </a:rPr>
              <a:t>Double-Colon Rules</a:t>
            </a:r>
          </a:p>
          <a:p>
            <a:pPr lvl="1"/>
            <a:r>
              <a:rPr lang="en-GB" dirty="0"/>
              <a:t>::</a:t>
            </a:r>
          </a:p>
          <a:p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chuỗi</a:t>
            </a:r>
            <a:endParaRPr lang="en-GB" dirty="0"/>
          </a:p>
          <a:p>
            <a:pPr lvl="1"/>
            <a:r>
              <a:rPr lang="en-US" b="0" i="0" dirty="0">
                <a:solidFill>
                  <a:srgbClr val="002B36"/>
                </a:solidFill>
                <a:effectLst/>
                <a:latin typeface="SFMono-Regular"/>
              </a:rPr>
              <a:t>+=</a:t>
            </a:r>
            <a:endParaRPr lang="en-GB" dirty="0"/>
          </a:p>
          <a:p>
            <a:r>
              <a:rPr lang="en-US" b="0" i="0" dirty="0" err="1">
                <a:solidFill>
                  <a:srgbClr val="002B36"/>
                </a:solidFill>
                <a:effectLst/>
                <a:latin typeface="system-ui"/>
              </a:rPr>
              <a:t>Các</a:t>
            </a:r>
            <a:r>
              <a:rPr lang="en-US" b="0" i="0" dirty="0">
                <a:solidFill>
                  <a:srgbClr val="002B36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  <a:latin typeface="system-ui"/>
              </a:rPr>
              <a:t>biến</a:t>
            </a:r>
            <a:r>
              <a:rPr lang="en-US" b="0" i="0" dirty="0">
                <a:solidFill>
                  <a:srgbClr val="002B36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  <a:latin typeface="system-ui"/>
              </a:rPr>
              <a:t>dành</a:t>
            </a:r>
            <a:r>
              <a:rPr lang="en-US" b="0" i="0" dirty="0">
                <a:solidFill>
                  <a:srgbClr val="002B36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  <a:latin typeface="system-ui"/>
              </a:rPr>
              <a:t>riêng</a:t>
            </a:r>
            <a:r>
              <a:rPr lang="en-US" b="0" i="0" dirty="0">
                <a:solidFill>
                  <a:srgbClr val="002B36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  <a:latin typeface="system-ui"/>
              </a:rPr>
              <a:t>cho</a:t>
            </a:r>
            <a:r>
              <a:rPr lang="en-US" dirty="0">
                <a:solidFill>
                  <a:srgbClr val="002B36"/>
                </a:solidFill>
                <a:latin typeface="system-ui"/>
              </a:rPr>
              <a:t> target</a:t>
            </a:r>
            <a:endParaRPr lang="en-GB" dirty="0"/>
          </a:p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3.3, 3.4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6ED02-2A13-1D6A-A927-A7844E8D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4E1B-0060-23A8-B0DA-F67A7163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7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015F-3A75-9875-2D92-B9D61F20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8AC54-87B2-5E98-14ED-B874E67E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3754874"/>
          </a:xfrm>
        </p:spPr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if/else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457200" lvl="1" indent="0">
              <a:buNone/>
            </a:pPr>
            <a:r>
              <a:rPr lang="en-GB" dirty="0" err="1"/>
              <a:t>ifeq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ifneq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action</a:t>
            </a:r>
          </a:p>
          <a:p>
            <a:pPr marL="457200" lvl="1" indent="0">
              <a:buNone/>
            </a:pPr>
            <a:r>
              <a:rPr lang="en-GB" dirty="0"/>
              <a:t>Else</a:t>
            </a:r>
          </a:p>
          <a:p>
            <a:pPr marL="457200" lvl="1" indent="0">
              <a:buNone/>
            </a:pPr>
            <a:r>
              <a:rPr lang="en-GB" dirty="0"/>
              <a:t>	 action</a:t>
            </a:r>
          </a:p>
          <a:p>
            <a:pPr marL="457200" lvl="1" indent="0">
              <a:buNone/>
            </a:pPr>
            <a:r>
              <a:rPr lang="en-GB" dirty="0"/>
              <a:t>endif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3.5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60063-CC93-3B36-B3E2-B3392EE7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94AD-5EF8-6E02-EECA-CD6E14A9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50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B465-3C66-AC3F-5A76-3C578B9E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EF378-52FD-A259-D557-B698AA2C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489364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make.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$(function arguments) </a:t>
            </a:r>
            <a:r>
              <a:rPr lang="en-US" dirty="0" err="1"/>
              <a:t>hoặc</a:t>
            </a:r>
            <a:r>
              <a:rPr lang="en-US" dirty="0"/>
              <a:t> ${function arguments}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$(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from,to,text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Patsubst</a:t>
            </a:r>
            <a:r>
              <a:rPr lang="en-US" dirty="0">
                <a:solidFill>
                  <a:srgbClr val="002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dirty="0">
                <a:solidFill>
                  <a:srgbClr val="002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patsubst</a:t>
            </a:r>
            <a:r>
              <a:rPr lang="en-US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pattern,replacement,text</a:t>
            </a:r>
            <a:r>
              <a:rPr lang="en-US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Foreach: </a:t>
            </a:r>
          </a:p>
          <a:p>
            <a:pPr lvl="1"/>
            <a:r>
              <a:rPr lang="en-US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$(foreach </a:t>
            </a:r>
            <a:r>
              <a:rPr lang="en-US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var,list,text</a:t>
            </a:r>
            <a:r>
              <a:rPr lang="en-US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b="0" i="0" dirty="0">
              <a:solidFill>
                <a:srgbClr val="002B3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A4E6A-748F-4BD8-9C50-15E21104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AC16E-DC71-2744-08F3-7A89DEB1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E873-2FA6-1D3E-F59D-3A423260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DCC32-84B5-70AF-1DE2-66B78D2F8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5262979"/>
          </a:xfrm>
        </p:spPr>
        <p:txBody>
          <a:bodyPr/>
          <a:lstStyle/>
          <a:p>
            <a:r>
              <a:rPr lang="en-US" sz="2000" dirty="0">
                <a:solidFill>
                  <a:srgbClr val="002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 </a:t>
            </a:r>
          </a:p>
          <a:p>
            <a:pPr lvl="1"/>
            <a:r>
              <a:rPr lang="en-US" sz="2000" dirty="0">
                <a:solidFill>
                  <a:srgbClr val="002B36"/>
                </a:solidFill>
              </a:rPr>
              <a:t>$(if </a:t>
            </a:r>
            <a:r>
              <a:rPr lang="en-US" sz="2000" dirty="0" err="1">
                <a:solidFill>
                  <a:srgbClr val="002B36"/>
                </a:solidFill>
              </a:rPr>
              <a:t>condition,then</a:t>
            </a:r>
            <a:r>
              <a:rPr lang="en-US" sz="2000" dirty="0">
                <a:solidFill>
                  <a:srgbClr val="002B36"/>
                </a:solidFill>
              </a:rPr>
              <a:t>-part[,else-part])</a:t>
            </a:r>
          </a:p>
          <a:p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function</a:t>
            </a:r>
          </a:p>
          <a:p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Multiline: \</a:t>
            </a:r>
          </a:p>
          <a:p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.phony: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targer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Wildcard</a:t>
            </a:r>
            <a:r>
              <a:rPr lang="en-US" sz="2000" dirty="0">
                <a:solidFill>
                  <a:srgbClr val="002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solidFill>
                  <a:srgbClr val="002B36"/>
                </a:solidFill>
              </a:rPr>
              <a:t>$(wildcard pattern…)</a:t>
            </a:r>
          </a:p>
          <a:p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Addprefix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000" b="0" i="0" dirty="0">
                <a:solidFill>
                  <a:srgbClr val="002B36"/>
                </a:solidFill>
                <a:effectLst/>
              </a:rPr>
              <a:t>$(</a:t>
            </a:r>
            <a:r>
              <a:rPr lang="en-US" sz="2000" b="0" i="0" dirty="0" err="1">
                <a:solidFill>
                  <a:srgbClr val="002B36"/>
                </a:solidFill>
                <a:effectLst/>
              </a:rPr>
              <a:t>addprefix</a:t>
            </a:r>
            <a:r>
              <a:rPr lang="en-US" sz="2000" b="0" i="0" dirty="0">
                <a:solidFill>
                  <a:srgbClr val="002B36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2B36"/>
                </a:solidFill>
                <a:effectLst/>
              </a:rPr>
              <a:t>prefix,names</a:t>
            </a:r>
            <a:r>
              <a:rPr lang="en-US" sz="2000" b="0" i="0" dirty="0">
                <a:solidFill>
                  <a:srgbClr val="002B36"/>
                </a:solidFill>
                <a:effectLst/>
              </a:rPr>
              <a:t>…)</a:t>
            </a:r>
          </a:p>
          <a:p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Addsuffix</a:t>
            </a:r>
            <a:r>
              <a:rPr lang="en-US" sz="2000" dirty="0">
                <a:solidFill>
                  <a:srgbClr val="002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</a:rPr>
              <a:t>$(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addsuffix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suffix,names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…)</a:t>
            </a:r>
            <a:endParaRPr lang="en-US" sz="2000" dirty="0">
              <a:solidFill>
                <a:srgbClr val="002B36"/>
              </a:solidFill>
            </a:endParaRPr>
          </a:p>
          <a:p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20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2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$(</a:t>
            </a:r>
            <a:r>
              <a:rPr lang="en-US" sz="22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2200" b="0" i="0" dirty="0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names…)</a:t>
            </a:r>
          </a:p>
          <a:p>
            <a:r>
              <a:rPr lang="en-US" sz="2000" b="0" i="0" dirty="0" err="1">
                <a:solidFill>
                  <a:srgbClr val="002B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Notdir</a:t>
            </a:r>
            <a:r>
              <a:rPr lang="en-US" sz="2000" dirty="0">
                <a:solidFill>
                  <a:srgbClr val="002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>
                <a:solidFill>
                  <a:srgbClr val="002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</a:t>
            </a:r>
            <a:r>
              <a:rPr lang="en-US" sz="2200" dirty="0" err="1">
                <a:solidFill>
                  <a:srgbClr val="002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notdir</a:t>
            </a:r>
            <a:r>
              <a:rPr lang="en-US" sz="2200" dirty="0">
                <a:solidFill>
                  <a:srgbClr val="002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names…)</a:t>
            </a:r>
          </a:p>
          <a:p>
            <a:endParaRPr lang="en-US" sz="2000" b="0" i="0" dirty="0">
              <a:solidFill>
                <a:srgbClr val="002B3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54801-0F14-83D0-492C-02A82D8D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F263-2437-4FD2-A46D-9A4B26B0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6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161-EA42-D916-B29C-C222418C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file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A93F-C0C7-09E8-6F59-3125B634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5478423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tool macros</a:t>
            </a:r>
          </a:p>
          <a:p>
            <a:pPr lvl="1"/>
            <a:r>
              <a:rPr lang="en-US" dirty="0"/>
              <a:t>CC :=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CCFLAGS := -Wall</a:t>
            </a:r>
          </a:p>
          <a:p>
            <a:pPr lvl="1"/>
            <a:r>
              <a:rPr lang="en-US" dirty="0"/>
              <a:t>DBGFLAGS := -g</a:t>
            </a:r>
          </a:p>
          <a:p>
            <a:pPr lvl="1"/>
            <a:r>
              <a:rPr lang="en-US" dirty="0"/>
              <a:t>CCOBJFLAGS := $(CCFLAGS) –c</a:t>
            </a:r>
          </a:p>
          <a:p>
            <a:r>
              <a:rPr lang="en-US" dirty="0" err="1"/>
              <a:t>Bước</a:t>
            </a:r>
            <a:r>
              <a:rPr lang="en-US" dirty="0"/>
              <a:t> 2: path macros</a:t>
            </a:r>
          </a:p>
          <a:p>
            <a:pPr lvl="1"/>
            <a:r>
              <a:rPr lang="en-US" dirty="0"/>
              <a:t>BIN_PATH := bin</a:t>
            </a:r>
          </a:p>
          <a:p>
            <a:pPr lvl="1"/>
            <a:r>
              <a:rPr lang="en-US" dirty="0"/>
              <a:t>OBJ_PATH := obj</a:t>
            </a:r>
          </a:p>
          <a:p>
            <a:pPr lvl="1"/>
            <a:r>
              <a:rPr lang="en-US" dirty="0"/>
              <a:t>SRC_PATH :=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DBG_PATH := debug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D576F-8E21-2695-067F-C4604997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929CA-3D2E-F916-8953-5C4A319E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5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161-EA42-D916-B29C-C222418C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file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A93F-C0C7-09E8-6F59-3125B634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3847207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3: target name</a:t>
            </a:r>
          </a:p>
          <a:p>
            <a:pPr lvl="1"/>
            <a:r>
              <a:rPr lang="en-GB" dirty="0"/>
              <a:t>TARGET_NAME := main</a:t>
            </a:r>
          </a:p>
          <a:p>
            <a:pPr lvl="1"/>
            <a:r>
              <a:rPr lang="en-GB" dirty="0"/>
              <a:t>TARGET := $(BIN_PATH)/$(TARGET_NAME)</a:t>
            </a:r>
          </a:p>
          <a:p>
            <a:pPr lvl="1"/>
            <a:r>
              <a:rPr lang="en-GB" dirty="0"/>
              <a:t>TARGET_DEBUG := $(DBG_PATH)/$(TARGET_NAME)</a:t>
            </a:r>
          </a:p>
          <a:p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src</a:t>
            </a:r>
            <a:r>
              <a:rPr lang="en-US" dirty="0"/>
              <a:t> files &amp; obj files</a:t>
            </a:r>
          </a:p>
          <a:p>
            <a:pPr lvl="1"/>
            <a:r>
              <a:rPr lang="en-US" sz="2000" dirty="0"/>
              <a:t>SRC := $(foreach x, $(SRC_PATH), $(wildcard $(</a:t>
            </a:r>
            <a:r>
              <a:rPr lang="en-US" sz="2000" dirty="0" err="1"/>
              <a:t>addprefix</a:t>
            </a:r>
            <a:r>
              <a:rPr lang="en-US" sz="2000" dirty="0"/>
              <a:t> $(x)/*,.c*)))</a:t>
            </a:r>
          </a:p>
          <a:p>
            <a:pPr lvl="1"/>
            <a:r>
              <a:rPr lang="en-US" sz="2000" dirty="0"/>
              <a:t>OBJ := $(</a:t>
            </a:r>
            <a:r>
              <a:rPr lang="en-US" sz="2000" dirty="0" err="1"/>
              <a:t>addprefix</a:t>
            </a:r>
            <a:r>
              <a:rPr lang="en-US" sz="2000" dirty="0"/>
              <a:t> $(OBJ_PATH)/, $(</a:t>
            </a:r>
            <a:r>
              <a:rPr lang="en-US" sz="2000" dirty="0" err="1"/>
              <a:t>addsuffix</a:t>
            </a:r>
            <a:r>
              <a:rPr lang="en-US" sz="2000" dirty="0"/>
              <a:t> .o, $(</a:t>
            </a:r>
            <a:r>
              <a:rPr lang="en-US" sz="2000" dirty="0" err="1"/>
              <a:t>notdir</a:t>
            </a:r>
            <a:r>
              <a:rPr lang="en-US" sz="2000" dirty="0"/>
              <a:t> $(</a:t>
            </a:r>
            <a:r>
              <a:rPr lang="en-US" sz="2000" dirty="0" err="1"/>
              <a:t>basename</a:t>
            </a:r>
            <a:r>
              <a:rPr lang="en-US" sz="2000" dirty="0"/>
              <a:t> $(SRC)))))</a:t>
            </a:r>
          </a:p>
          <a:p>
            <a:pPr lvl="1"/>
            <a:r>
              <a:rPr lang="en-US" sz="2000" dirty="0"/>
              <a:t>OBJ_DEBUG := $(</a:t>
            </a:r>
            <a:r>
              <a:rPr lang="en-US" sz="2000" dirty="0" err="1"/>
              <a:t>addprefix</a:t>
            </a:r>
            <a:r>
              <a:rPr lang="en-US" sz="2000" dirty="0"/>
              <a:t> $(DBG_PATH)/, $(</a:t>
            </a:r>
            <a:r>
              <a:rPr lang="en-US" sz="2000" dirty="0" err="1"/>
              <a:t>addsuffix</a:t>
            </a:r>
            <a:r>
              <a:rPr lang="en-US" sz="2000" dirty="0"/>
              <a:t> .o, $(</a:t>
            </a:r>
            <a:r>
              <a:rPr lang="en-US" sz="2000" dirty="0" err="1"/>
              <a:t>notdir</a:t>
            </a:r>
            <a:r>
              <a:rPr lang="en-US" sz="2000" dirty="0"/>
              <a:t> $(</a:t>
            </a:r>
            <a:r>
              <a:rPr lang="en-US" sz="2000" dirty="0" err="1"/>
              <a:t>basename</a:t>
            </a:r>
            <a:r>
              <a:rPr lang="en-US" sz="2000" dirty="0"/>
              <a:t> $(SRC)))))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D576F-8E21-2695-067F-C4604997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929CA-3D2E-F916-8953-5C4A319E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8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161-EA42-D916-B29C-C222418C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file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A93F-C0C7-09E8-6F59-3125B634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3385542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5: clean files list</a:t>
            </a:r>
          </a:p>
          <a:p>
            <a:pPr lvl="1"/>
            <a:r>
              <a:rPr lang="en-US" dirty="0"/>
              <a:t>DISTCLEAN_LIST := $(OBJ) \</a:t>
            </a:r>
          </a:p>
          <a:p>
            <a:pPr marL="457200" lvl="1" indent="0">
              <a:buNone/>
            </a:pPr>
            <a:r>
              <a:rPr lang="en-US" dirty="0"/>
              <a:t>   			                 $(OBJ_DEBUG)</a:t>
            </a:r>
          </a:p>
          <a:p>
            <a:pPr lvl="1"/>
            <a:r>
              <a:rPr lang="en-US" dirty="0"/>
              <a:t>CLEAN_LIST := $(TARGET) \</a:t>
            </a:r>
          </a:p>
          <a:p>
            <a:pPr marL="457200" lvl="1" indent="0">
              <a:buNone/>
            </a:pPr>
            <a:r>
              <a:rPr lang="en-US" dirty="0"/>
              <a:t>			        $(TARGET_DEBUG) \</a:t>
            </a:r>
          </a:p>
          <a:p>
            <a:pPr marL="457200" lvl="1" indent="0">
              <a:buNone/>
            </a:pPr>
            <a:r>
              <a:rPr lang="en-US" dirty="0"/>
              <a:t>			        $(DISTCLEAN_LIST)</a:t>
            </a:r>
          </a:p>
          <a:p>
            <a:r>
              <a:rPr lang="en-US" dirty="0" err="1"/>
              <a:t>Bước</a:t>
            </a:r>
            <a:r>
              <a:rPr lang="en-US" dirty="0"/>
              <a:t> 6: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rule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D576F-8E21-2695-067F-C4604997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929CA-3D2E-F916-8953-5C4A319E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37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5237-37A8-C26F-FABF-3CEBC4A0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B0F8-CC37-7BCD-5CD0-CFA0D22D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3385542"/>
          </a:xfrm>
        </p:spPr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(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file </a:t>
            </a:r>
            <a:r>
              <a:rPr lang="en-US" dirty="0" err="1"/>
              <a:t>mẫu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/>
              <a:t>.</a:t>
            </a:r>
            <a:endParaRPr lang="en-US" dirty="0"/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ý </a:t>
            </a:r>
            <a:r>
              <a:rPr lang="en-US" dirty="0" err="1"/>
              <a:t>hiểu</a:t>
            </a:r>
            <a:r>
              <a:rPr lang="en-US" dirty="0"/>
              <a:t>.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them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GB" dirty="0"/>
              <a:t>Variables Used by Implicit Rules</a:t>
            </a:r>
          </a:p>
          <a:p>
            <a:pPr lvl="1"/>
            <a:r>
              <a:rPr lang="en-GB" dirty="0"/>
              <a:t>Compiler Flags and Options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6D6E6-EBBA-390B-82EE-47621365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01EAB-BB48-3D3B-AA5A-C3A05DF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0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416D-A376-B4B3-B1DB-304E6B54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spc="-50" dirty="0"/>
              <a:t> </a:t>
            </a:r>
            <a:r>
              <a:rPr lang="en-US" dirty="0" err="1"/>
              <a:t>vấn</a:t>
            </a:r>
            <a:r>
              <a:rPr lang="en-US" spc="-30" dirty="0"/>
              <a:t> </a:t>
            </a:r>
            <a:r>
              <a:rPr lang="en-US" dirty="0" err="1"/>
              <a:t>đề</a:t>
            </a:r>
            <a:r>
              <a:rPr lang="en-US" spc="-30" dirty="0"/>
              <a:t> </a:t>
            </a:r>
            <a:r>
              <a:rPr lang="en-US" dirty="0" err="1"/>
              <a:t>khi</a:t>
            </a:r>
            <a:r>
              <a:rPr lang="en-US" spc="-15" dirty="0"/>
              <a:t> </a:t>
            </a:r>
            <a:r>
              <a:rPr lang="en-US" dirty="0" err="1"/>
              <a:t>biên</a:t>
            </a:r>
            <a:r>
              <a:rPr lang="en-US" spc="-30" dirty="0"/>
              <a:t> </a:t>
            </a:r>
            <a:r>
              <a:rPr lang="en-US" spc="-20" dirty="0" err="1"/>
              <a:t>dịch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DDF8-1D30-C94B-5827-A93847CA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2739211"/>
          </a:xfrm>
        </p:spPr>
        <p:txBody>
          <a:bodyPr/>
          <a:lstStyle/>
          <a:p>
            <a:pPr rtl="0">
              <a:buSzPts val="2400"/>
              <a:buFont typeface="Segoe UI Symbol" panose="020B0502040204020203" pitchFamily="34" charset="0"/>
              <a:buChar char="⚫"/>
            </a:pPr>
            <a:r>
              <a:rPr lang="en-US" sz="3200" b="0" i="0" u="none" strike="noStrike" baseline="0" dirty="0" err="1">
                <a:latin typeface="Arial" panose="020B0604020202020204" pitchFamily="34" charset="0"/>
              </a:rPr>
              <a:t>Vấn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200" b="0" i="0" u="none" strike="noStrike" baseline="0" dirty="0" err="1">
                <a:latin typeface="Arial" panose="020B0604020202020204" pitchFamily="34" charset="0"/>
              </a:rPr>
              <a:t>đề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200" b="0" i="0" u="none" strike="noStrike" baseline="0" dirty="0" err="1">
                <a:latin typeface="Arial" panose="020B0604020202020204" pitchFamily="34" charset="0"/>
              </a:rPr>
              <a:t>xảy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200" b="0" i="0" u="none" strike="noStrike" baseline="0" dirty="0" err="1">
                <a:latin typeface="Arial" panose="020B0604020202020204" pitchFamily="34" charset="0"/>
              </a:rPr>
              <a:t>ra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lvl="1" rtl="0">
              <a:buClr>
                <a:schemeClr val="accent3"/>
              </a:buClr>
              <a:buSzPts val="2000"/>
              <a:buFont typeface="Segoe UI Symbol" panose="020B0502040204020203" pitchFamily="34" charset="0"/>
              <a:buChar char="⚫"/>
            </a:pPr>
            <a:r>
              <a:rPr lang="vi-VN" sz="3000" b="0" i="0" u="none" strike="noStrike" baseline="0" dirty="0">
                <a:latin typeface="Arial" panose="020B0604020202020204" pitchFamily="34" charset="0"/>
              </a:rPr>
              <a:t>Khó quản lý một file lớn (cả người và máy)</a:t>
            </a:r>
          </a:p>
          <a:p>
            <a:pPr lvl="1" rtl="0">
              <a:buClr>
                <a:schemeClr val="accent3"/>
              </a:buClr>
              <a:buSzPts val="2000"/>
              <a:buFont typeface="Segoe UI Symbol" panose="020B0502040204020203" pitchFamily="34" charset="0"/>
              <a:buChar char="⚫"/>
            </a:pPr>
            <a:r>
              <a:rPr lang="en-US" sz="3000" b="0" i="0" u="none" strike="noStrike" baseline="0" dirty="0" err="1">
                <a:latin typeface="Arial" panose="020B0604020202020204" pitchFamily="34" charset="0"/>
              </a:rPr>
              <a:t>Mỗi</a:t>
            </a:r>
            <a:r>
              <a:rPr lang="en-US" sz="3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000" b="0" i="0" u="none" strike="noStrike" baseline="0" dirty="0" err="1">
                <a:latin typeface="Arial" panose="020B0604020202020204" pitchFamily="34" charset="0"/>
              </a:rPr>
              <a:t>thay</a:t>
            </a:r>
            <a:r>
              <a:rPr lang="en-US" sz="3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000" b="0" i="0" u="none" strike="noStrike" baseline="0" dirty="0" err="1">
                <a:latin typeface="Arial" panose="020B0604020202020204" pitchFamily="34" charset="0"/>
              </a:rPr>
              <a:t>đổi</a:t>
            </a:r>
            <a:r>
              <a:rPr lang="en-US" sz="3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000" b="0" i="0" u="none" strike="noStrike" baseline="0" dirty="0" err="1">
                <a:latin typeface="Arial" panose="020B0604020202020204" pitchFamily="34" charset="0"/>
              </a:rPr>
              <a:t>cần</a:t>
            </a:r>
            <a:r>
              <a:rPr lang="en-US" sz="3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000" b="0" i="0" u="none" strike="noStrike" baseline="0" dirty="0" err="1">
                <a:latin typeface="Arial" panose="020B0604020202020204" pitchFamily="34" charset="0"/>
              </a:rPr>
              <a:t>thời</a:t>
            </a:r>
            <a:r>
              <a:rPr lang="en-US" sz="3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000" b="0" i="0" u="none" strike="noStrike" baseline="0" dirty="0" err="1">
                <a:latin typeface="Arial" panose="020B0604020202020204" pitchFamily="34" charset="0"/>
              </a:rPr>
              <a:t>gian</a:t>
            </a:r>
            <a:r>
              <a:rPr lang="en-US" sz="3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000" b="0" i="0" u="none" strike="noStrike" baseline="0" dirty="0" err="1">
                <a:latin typeface="Arial" panose="020B0604020202020204" pitchFamily="34" charset="0"/>
              </a:rPr>
              <a:t>biên</a:t>
            </a:r>
            <a:r>
              <a:rPr lang="en-US" sz="3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000" b="0" i="0" u="none" strike="noStrike" baseline="0" dirty="0" err="1">
                <a:latin typeface="Arial" panose="020B0604020202020204" pitchFamily="34" charset="0"/>
              </a:rPr>
              <a:t>dịch</a:t>
            </a:r>
            <a:r>
              <a:rPr lang="en-US" sz="3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3000" b="0" i="0" u="none" strike="noStrike" baseline="0" dirty="0" err="1">
                <a:latin typeface="Arial" panose="020B0604020202020204" pitchFamily="34" charset="0"/>
              </a:rPr>
              <a:t>lâu</a:t>
            </a:r>
            <a:endParaRPr lang="en-US" sz="3000" b="0" i="0" u="none" strike="noStrike" baseline="0" dirty="0">
              <a:latin typeface="Arial" panose="020B0604020202020204" pitchFamily="34" charset="0"/>
            </a:endParaRPr>
          </a:p>
          <a:p>
            <a:pPr marR="80" lvl="1" rtl="0">
              <a:buClr>
                <a:schemeClr val="accent3"/>
              </a:buClr>
              <a:buSzPts val="2000"/>
              <a:buFont typeface="Segoe UI Symbol" panose="020B0502040204020203" pitchFamily="34" charset="0"/>
              <a:buChar char="⚫"/>
            </a:pPr>
            <a:r>
              <a:rPr lang="vi-VN" sz="3000" b="0" i="0" u="none" strike="noStrike" baseline="0" dirty="0">
                <a:latin typeface="Arial" panose="020B0604020202020204" pitchFamily="34" charset="0"/>
              </a:rPr>
              <a:t>Nhiều người lập trình không thể thay đổi cùng một file đồng thời</a:t>
            </a:r>
          </a:p>
          <a:p>
            <a:pPr lvl="1" rtl="0">
              <a:buClr>
                <a:schemeClr val="accent3"/>
              </a:buClr>
              <a:buSzPts val="2000"/>
              <a:buFont typeface="Segoe UI Symbol" panose="020B0502040204020203" pitchFamily="34" charset="0"/>
              <a:buChar char="⚫"/>
            </a:pPr>
            <a:r>
              <a:rPr lang="vi-VN" sz="3000" b="0" i="0" u="none" strike="noStrike" baseline="0" dirty="0">
                <a:latin typeface="Arial" panose="020B0604020202020204" pitchFamily="34" charset="0"/>
              </a:rPr>
              <a:t>Chương trình được phân ra thành nhiều module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36CAD-6FB3-7EF8-C911-4B1C6D94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E20F9-4AD2-2B12-9F68-82091493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434E-9695-A73B-2352-28B6C9B4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spc="-50" dirty="0"/>
              <a:t> </a:t>
            </a:r>
            <a:r>
              <a:rPr lang="en-US" dirty="0" err="1"/>
              <a:t>vấn</a:t>
            </a:r>
            <a:r>
              <a:rPr lang="en-US" spc="-30" dirty="0"/>
              <a:t> </a:t>
            </a:r>
            <a:r>
              <a:rPr lang="en-US" dirty="0" err="1"/>
              <a:t>đề</a:t>
            </a:r>
            <a:r>
              <a:rPr lang="en-US" spc="-30" dirty="0"/>
              <a:t> </a:t>
            </a:r>
            <a:r>
              <a:rPr lang="en-US" dirty="0" err="1"/>
              <a:t>khi</a:t>
            </a:r>
            <a:r>
              <a:rPr lang="en-US" spc="-15" dirty="0"/>
              <a:t> </a:t>
            </a:r>
            <a:r>
              <a:rPr lang="en-US" dirty="0" err="1"/>
              <a:t>biên</a:t>
            </a:r>
            <a:r>
              <a:rPr lang="en-US" spc="-30" dirty="0"/>
              <a:t> </a:t>
            </a:r>
            <a:r>
              <a:rPr lang="en-US" spc="-20" dirty="0" err="1"/>
              <a:t>dịch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C46DA-B378-9399-6A67-EBAA16DD9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2215991"/>
          </a:xfrm>
        </p:spPr>
        <p:txBody>
          <a:bodyPr/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err="1">
                <a:latin typeface="Arial"/>
                <a:cs typeface="Arial"/>
              </a:rPr>
              <a:t>Giải</a:t>
            </a:r>
            <a:r>
              <a:rPr lang="en-US" sz="2600" spc="-2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pháp</a:t>
            </a:r>
            <a:r>
              <a:rPr lang="en-US" sz="2600" dirty="0">
                <a:latin typeface="Arial"/>
                <a:cs typeface="Arial"/>
              </a:rPr>
              <a:t>: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chia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project</a:t>
            </a:r>
            <a:r>
              <a:rPr lang="en-US" sz="2600" spc="-1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ra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thành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nhiều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-20" dirty="0">
                <a:latin typeface="Arial"/>
                <a:cs typeface="Arial"/>
              </a:rPr>
              <a:t>file</a:t>
            </a:r>
            <a:endParaRPr lang="en-US" sz="26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err="1">
                <a:latin typeface="Arial"/>
                <a:cs typeface="Arial"/>
              </a:rPr>
              <a:t>Mục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spc="-10" dirty="0" err="1">
                <a:latin typeface="Arial"/>
                <a:cs typeface="Arial"/>
              </a:rPr>
              <a:t>tiêu</a:t>
            </a:r>
            <a:r>
              <a:rPr lang="en-US" sz="2600" spc="-10" dirty="0">
                <a:latin typeface="Arial"/>
                <a:cs typeface="Arial"/>
              </a:rPr>
              <a:t>:</a:t>
            </a:r>
            <a:endParaRPr lang="en-US" sz="26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en-US" sz="2400" dirty="0">
                <a:latin typeface="Arial"/>
                <a:cs typeface="Arial"/>
              </a:rPr>
              <a:t>Chia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thành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các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module </a:t>
            </a:r>
            <a:r>
              <a:rPr lang="en-US" sz="2400" dirty="0" err="1">
                <a:latin typeface="Arial"/>
                <a:cs typeface="Arial"/>
              </a:rPr>
              <a:t>một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cách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đúng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25" dirty="0" err="1">
                <a:latin typeface="Arial"/>
                <a:cs typeface="Arial"/>
              </a:rPr>
              <a:t>đắn</a:t>
            </a:r>
            <a:endParaRPr lang="en-US"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en-US" sz="2400" dirty="0" err="1">
                <a:latin typeface="Arial"/>
                <a:cs typeface="Arial"/>
              </a:rPr>
              <a:t>Thời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gian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biên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dịch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ngắn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nếu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có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sự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thay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25" dirty="0" err="1">
                <a:latin typeface="Arial"/>
                <a:cs typeface="Arial"/>
              </a:rPr>
              <a:t>đổi</a:t>
            </a:r>
            <a:endParaRPr lang="en-US"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en-US" sz="2400" dirty="0" err="1">
                <a:latin typeface="Arial"/>
                <a:cs typeface="Arial"/>
              </a:rPr>
              <a:t>Dễ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dàng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bảo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trì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cấu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trúc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project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và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sự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phụ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20" dirty="0" err="1">
                <a:latin typeface="Arial"/>
                <a:cs typeface="Arial"/>
              </a:rPr>
              <a:t>thuộc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F4737-29EB-CB54-A566-DE0A445A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CBA7F-234D-3F78-D772-2E522BFC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6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C9BE-B3A4-EA5D-1DE8-026EEAB5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spc="-50" dirty="0"/>
              <a:t> </a:t>
            </a:r>
            <a:r>
              <a:rPr lang="en-US" dirty="0" err="1"/>
              <a:t>là</a:t>
            </a:r>
            <a:r>
              <a:rPr lang="en-US" spc="-15" dirty="0"/>
              <a:t> </a:t>
            </a:r>
            <a:r>
              <a:rPr lang="en-US" spc="-25" dirty="0" err="1"/>
              <a:t>gì</a:t>
            </a:r>
            <a:r>
              <a:rPr lang="en-US" spc="-25" dirty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699E4-2BEB-5554-6FA1-EFAE8768D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1754326"/>
          </a:xfrm>
        </p:spPr>
        <p:txBody>
          <a:bodyPr/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err="1">
                <a:latin typeface="Arial"/>
                <a:cs typeface="Arial"/>
              </a:rPr>
              <a:t>Công</a:t>
            </a:r>
            <a:r>
              <a:rPr lang="en-US" sz="2600" spc="-3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cụ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hỗ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trợ</a:t>
            </a:r>
            <a:r>
              <a:rPr lang="en-US" sz="2600" spc="-1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biên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-20" dirty="0" err="1">
                <a:latin typeface="Arial"/>
                <a:cs typeface="Arial"/>
              </a:rPr>
              <a:t>dịch</a:t>
            </a:r>
            <a:endParaRPr lang="en-US" sz="26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err="1">
                <a:latin typeface="Arial"/>
                <a:cs typeface="Arial"/>
              </a:rPr>
              <a:t>Chỉ</a:t>
            </a:r>
            <a:r>
              <a:rPr lang="en-US" sz="2600" spc="-4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biên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dịch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những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phần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cần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spc="-10" dirty="0" err="1">
                <a:latin typeface="Arial"/>
                <a:cs typeface="Arial"/>
              </a:rPr>
              <a:t>thiết</a:t>
            </a:r>
            <a:endParaRPr lang="en-US" sz="26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err="1">
                <a:latin typeface="Arial"/>
                <a:cs typeface="Arial"/>
              </a:rPr>
              <a:t>Biên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dịch</a:t>
            </a:r>
            <a:r>
              <a:rPr lang="en-US" sz="2600" spc="-2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trên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nhiều</a:t>
            </a:r>
            <a:r>
              <a:rPr lang="en-US" sz="2600" spc="-20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platform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khác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spc="-20" dirty="0" err="1">
                <a:latin typeface="Arial"/>
                <a:cs typeface="Arial"/>
              </a:rPr>
              <a:t>nhau</a:t>
            </a:r>
            <a:endParaRPr lang="en-US" sz="2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20565-5E1B-5AA0-41C9-227F8B8A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5843E-A778-8321-1B99-AB774CCD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8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586A-176E-FDE6-1997-BCA2222A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Bảo</a:t>
            </a:r>
            <a:r>
              <a:rPr lang="en-US" spc="-45" dirty="0"/>
              <a:t> </a:t>
            </a:r>
            <a:r>
              <a:rPr lang="en-US" dirty="0" err="1"/>
              <a:t>trì</a:t>
            </a:r>
            <a:r>
              <a:rPr lang="en-US" dirty="0"/>
              <a:t>, update</a:t>
            </a:r>
            <a:r>
              <a:rPr lang="en-US" spc="-10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A644D-9296-790E-3FE5-83935F50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3056478"/>
          </a:xfrm>
        </p:spPr>
        <p:txBody>
          <a:bodyPr/>
          <a:lstStyle/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vi-VN" sz="2600" dirty="0">
                <a:latin typeface="Arial"/>
                <a:cs typeface="Arial"/>
              </a:rPr>
              <a:t>Makefile</a:t>
            </a:r>
            <a:r>
              <a:rPr lang="vi-VN" sz="2600" spc="-3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là một file</a:t>
            </a:r>
            <a:r>
              <a:rPr lang="vi-VN" sz="2600" spc="-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dạng script</a:t>
            </a:r>
            <a:r>
              <a:rPr lang="vi-VN" sz="2600" spc="-2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chứa</a:t>
            </a:r>
            <a:r>
              <a:rPr lang="vi-VN" sz="2600" spc="-1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các</a:t>
            </a:r>
            <a:r>
              <a:rPr lang="vi-VN" sz="2600" spc="-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thông </a:t>
            </a:r>
            <a:r>
              <a:rPr lang="vi-VN" sz="2600" spc="-20" dirty="0">
                <a:latin typeface="Arial"/>
                <a:cs typeface="Arial"/>
              </a:rPr>
              <a:t>tin:</a:t>
            </a:r>
            <a:endParaRPr lang="vi-VN" sz="26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vi-VN" sz="2400" dirty="0">
                <a:latin typeface="Arial"/>
                <a:cs typeface="Arial"/>
              </a:rPr>
              <a:t>Cấu</a:t>
            </a:r>
            <a:r>
              <a:rPr lang="vi-VN" sz="2400" spc="-1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trúc</a:t>
            </a:r>
            <a:r>
              <a:rPr lang="vi-VN" sz="2400" spc="-3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project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(file,</a:t>
            </a:r>
            <a:r>
              <a:rPr lang="vi-VN" sz="2400" spc="-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sự</a:t>
            </a:r>
            <a:r>
              <a:rPr lang="vi-VN" sz="2400" spc="-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phụ</a:t>
            </a:r>
            <a:r>
              <a:rPr lang="vi-VN" sz="2400" spc="-10" dirty="0">
                <a:latin typeface="Arial"/>
                <a:cs typeface="Arial"/>
              </a:rPr>
              <a:t> thuộc)</a:t>
            </a:r>
            <a:endParaRPr lang="vi-VN"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vi-VN" sz="2400" dirty="0">
                <a:latin typeface="Arial"/>
                <a:cs typeface="Arial"/>
              </a:rPr>
              <a:t>Các</a:t>
            </a:r>
            <a:r>
              <a:rPr lang="vi-VN" sz="2400" spc="-3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lệnh</a:t>
            </a:r>
            <a:r>
              <a:rPr lang="vi-VN" sz="2400" spc="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để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tạo</a:t>
            </a:r>
            <a:r>
              <a:rPr lang="vi-VN" sz="2400" spc="-30" dirty="0">
                <a:latin typeface="Arial"/>
                <a:cs typeface="Arial"/>
              </a:rPr>
              <a:t> </a:t>
            </a:r>
            <a:r>
              <a:rPr lang="vi-VN" sz="2400" spc="-20" dirty="0">
                <a:latin typeface="Arial"/>
                <a:cs typeface="Arial"/>
              </a:rPr>
              <a:t>file</a:t>
            </a:r>
            <a:endParaRPr lang="vi-VN" sz="2400" dirty="0">
              <a:latin typeface="Arial"/>
              <a:cs typeface="Arial"/>
            </a:endParaRPr>
          </a:p>
          <a:p>
            <a:pPr marL="286385" marR="5080" indent="-274320">
              <a:lnSpc>
                <a:spcPct val="105800"/>
              </a:lnSpc>
              <a:spcBef>
                <a:spcPts val="254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vi-VN" sz="2600" dirty="0">
                <a:latin typeface="Arial"/>
                <a:cs typeface="Arial"/>
              </a:rPr>
              <a:t>Lệnh</a:t>
            </a:r>
            <a:r>
              <a:rPr lang="vi-VN" sz="2600" spc="-20" dirty="0">
                <a:latin typeface="Arial"/>
                <a:cs typeface="Arial"/>
              </a:rPr>
              <a:t> </a:t>
            </a:r>
            <a:r>
              <a:rPr lang="vi-VN" sz="2600" spc="-10" dirty="0">
                <a:solidFill>
                  <a:srgbClr val="FF0000"/>
                </a:solidFill>
                <a:latin typeface="Courier New"/>
                <a:cs typeface="Courier New"/>
              </a:rPr>
              <a:t>make</a:t>
            </a:r>
            <a:r>
              <a:rPr lang="vi-VN" sz="2600" spc="-8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vi-VN" sz="2600" dirty="0">
                <a:latin typeface="Arial"/>
                <a:cs typeface="Arial"/>
              </a:rPr>
              <a:t>sẽ đọc</a:t>
            </a:r>
            <a:r>
              <a:rPr lang="vi-VN" sz="2600" spc="-1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nội dung Makefile,</a:t>
            </a:r>
            <a:r>
              <a:rPr lang="vi-VN" sz="2600" spc="-2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hiểu</a:t>
            </a:r>
            <a:r>
              <a:rPr lang="vi-VN" sz="2600" spc="1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kiến</a:t>
            </a:r>
            <a:r>
              <a:rPr lang="vi-VN" sz="2600" spc="-5" dirty="0">
                <a:latin typeface="Arial"/>
                <a:cs typeface="Arial"/>
              </a:rPr>
              <a:t> </a:t>
            </a:r>
            <a:r>
              <a:rPr lang="vi-VN" sz="2600" spc="-20" dirty="0">
                <a:latin typeface="Arial"/>
                <a:cs typeface="Arial"/>
              </a:rPr>
              <a:t>trúc </a:t>
            </a:r>
            <a:r>
              <a:rPr lang="vi-VN" sz="2600" dirty="0">
                <a:latin typeface="Arial"/>
                <a:cs typeface="Arial"/>
              </a:rPr>
              <a:t>của</a:t>
            </a:r>
            <a:r>
              <a:rPr lang="vi-VN" sz="2600" spc="-2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project</a:t>
            </a:r>
            <a:r>
              <a:rPr lang="vi-VN" sz="2600" spc="-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và</a:t>
            </a:r>
            <a:r>
              <a:rPr lang="vi-VN" sz="2600" spc="-1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thực</a:t>
            </a:r>
            <a:r>
              <a:rPr lang="vi-VN" sz="2600" spc="-1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thi</a:t>
            </a:r>
            <a:r>
              <a:rPr lang="vi-VN" sz="2600" spc="-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các</a:t>
            </a:r>
            <a:r>
              <a:rPr lang="vi-VN" sz="2600" spc="-10" dirty="0">
                <a:latin typeface="Arial"/>
                <a:cs typeface="Arial"/>
              </a:rPr>
              <a:t> </a:t>
            </a:r>
            <a:r>
              <a:rPr lang="vi-VN" sz="2600" spc="-20" dirty="0">
                <a:latin typeface="Arial"/>
                <a:cs typeface="Arial"/>
              </a:rPr>
              <a:t>lệnh</a:t>
            </a:r>
            <a:endParaRPr lang="vi-VN" sz="26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vi-VN" sz="2600" dirty="0">
                <a:latin typeface="Arial"/>
                <a:cs typeface="Arial"/>
              </a:rPr>
              <a:t>Makefile</a:t>
            </a:r>
            <a:r>
              <a:rPr lang="vi-VN" sz="2600" spc="-3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không</a:t>
            </a:r>
            <a:r>
              <a:rPr lang="vi-VN" sz="2600" spc="-1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giới</a:t>
            </a:r>
            <a:r>
              <a:rPr lang="vi-VN" sz="2600" spc="-1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hạn</a:t>
            </a:r>
            <a:r>
              <a:rPr lang="vi-VN" sz="2600" spc="-1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trong</a:t>
            </a:r>
            <a:r>
              <a:rPr lang="vi-VN" sz="2600" spc="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ngôn</a:t>
            </a:r>
            <a:r>
              <a:rPr lang="vi-VN" sz="2600" spc="-2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ngữ</a:t>
            </a:r>
            <a:r>
              <a:rPr lang="vi-VN" sz="2600" spc="-5" dirty="0">
                <a:latin typeface="Arial"/>
                <a:cs typeface="Arial"/>
              </a:rPr>
              <a:t> </a:t>
            </a:r>
            <a:r>
              <a:rPr lang="vi-VN" sz="2600" spc="-10" dirty="0">
                <a:latin typeface="Arial"/>
                <a:cs typeface="Arial"/>
              </a:rPr>
              <a:t>C/C++</a:t>
            </a:r>
            <a:endParaRPr lang="vi-VN" sz="2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46417-9ADE-2F0A-D8C9-E73648E8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8ADA3-6BD5-CD37-424F-BED4B486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2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7ABC-0066-62E2-0962-5A68CCF1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EE826-107A-18C3-C359-24EC4993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5324535"/>
          </a:xfrm>
        </p:spPr>
        <p:txBody>
          <a:bodyPr/>
          <a:lstStyle/>
          <a:p>
            <a:pPr indent="0">
              <a:buNone/>
            </a:pP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echo:</a:t>
            </a:r>
          </a:p>
          <a:p>
            <a:pPr lvl="1"/>
            <a:r>
              <a:rPr lang="en-US" sz="2600" dirty="0"/>
              <a:t>@echo </a:t>
            </a:r>
            <a:r>
              <a:rPr lang="en-US" sz="2600" dirty="0" err="1"/>
              <a:t>hoặc</a:t>
            </a:r>
            <a:r>
              <a:rPr lang="en-US" sz="2600" dirty="0"/>
              <a:t> echo + </a:t>
            </a:r>
            <a:r>
              <a:rPr lang="en-US" sz="2600" dirty="0" err="1"/>
              <a:t>thông</a:t>
            </a:r>
            <a:r>
              <a:rPr lang="en-US" sz="2600" dirty="0"/>
              <a:t> tin</a:t>
            </a:r>
          </a:p>
          <a:p>
            <a:r>
              <a:rPr lang="en-US" dirty="0" err="1"/>
              <a:t>Lệnh</a:t>
            </a:r>
            <a:r>
              <a:rPr lang="en-US" dirty="0"/>
              <a:t> touch:</a:t>
            </a:r>
          </a:p>
          <a:p>
            <a:pPr lvl="1"/>
            <a:r>
              <a:rPr lang="en-US" dirty="0"/>
              <a:t>Touch + </a:t>
            </a:r>
            <a:r>
              <a:rPr lang="en-US" dirty="0" err="1"/>
              <a:t>tên</a:t>
            </a:r>
            <a:r>
              <a:rPr lang="en-US" dirty="0"/>
              <a:t> file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Mkdir</a:t>
            </a:r>
            <a:r>
              <a:rPr lang="en-US" dirty="0"/>
              <a:t> +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rm</a:t>
            </a:r>
          </a:p>
          <a:p>
            <a:pPr lvl="1"/>
            <a:r>
              <a:rPr lang="en-US" dirty="0"/>
              <a:t>Rm –r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con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pPr lvl="1"/>
            <a:r>
              <a:rPr lang="en-US" dirty="0"/>
              <a:t>Rm –f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1.1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9AB49-000C-76ED-D44C-B4878B5B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65F77-7E8E-A8F7-CA4C-90ED09FD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E7A7-EDA5-6A99-AEF0-76E8258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(Variables)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349A-7ECC-807D-2CE0-0BF2A6B33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541686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=</a:t>
            </a:r>
          </a:p>
          <a:p>
            <a:pPr lvl="1"/>
            <a:r>
              <a:rPr lang="en-US" dirty="0"/>
              <a:t>:=</a:t>
            </a:r>
          </a:p>
          <a:p>
            <a:pPr lvl="1"/>
            <a:r>
              <a:rPr lang="en-US" dirty="0"/>
              <a:t>?= </a:t>
            </a:r>
          </a:p>
          <a:p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string.</a:t>
            </a:r>
          </a:p>
          <a:p>
            <a:pPr lvl="1"/>
            <a:r>
              <a:rPr lang="en-US" dirty="0"/>
              <a:t>Name = “Nguyen van a”</a:t>
            </a:r>
          </a:p>
          <a:p>
            <a:pPr lvl="1"/>
            <a:r>
              <a:rPr lang="en-US" dirty="0"/>
              <a:t>CC :=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Flag ?= -Wall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$(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03E37-A843-900F-5C86-A388FEE5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909ED-E2BE-E5F2-0384-64E85315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2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3090-21A1-06B8-E4D4-02D9A2CA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spc="-35" dirty="0"/>
              <a:t> </a:t>
            </a:r>
            <a:r>
              <a:rPr lang="en-US" dirty="0" err="1"/>
              <a:t>trúc</a:t>
            </a:r>
            <a:r>
              <a:rPr lang="en-US" spc="-20" dirty="0"/>
              <a:t> </a:t>
            </a:r>
            <a:r>
              <a:rPr lang="en-US" spc="-10" dirty="0"/>
              <a:t>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7FA4-6E0D-DCAF-F53E-B2461AF6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3016210"/>
          </a:xfrm>
        </p:spPr>
        <p:txBody>
          <a:bodyPr/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vi-VN" sz="2600" dirty="0">
                <a:latin typeface="Arial"/>
                <a:cs typeface="Arial"/>
              </a:rPr>
              <a:t>Cấu</a:t>
            </a:r>
            <a:r>
              <a:rPr lang="vi-VN" sz="2600" spc="-2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trúc</a:t>
            </a:r>
            <a:r>
              <a:rPr lang="vi-VN" sz="2600" spc="-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và sự</a:t>
            </a:r>
            <a:r>
              <a:rPr lang="vi-VN" sz="2600" spc="-1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phụ</a:t>
            </a:r>
            <a:r>
              <a:rPr lang="vi-VN" sz="2600" spc="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thuộc</a:t>
            </a:r>
            <a:r>
              <a:rPr lang="vi-VN" sz="2600" spc="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của</a:t>
            </a:r>
            <a:r>
              <a:rPr lang="vi-VN" sz="2600" spc="-1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project</a:t>
            </a:r>
            <a:r>
              <a:rPr lang="vi-VN" sz="2600" spc="-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có</a:t>
            </a:r>
            <a:r>
              <a:rPr lang="vi-VN" sz="2600" spc="-10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thể</a:t>
            </a:r>
            <a:r>
              <a:rPr lang="vi-VN" sz="2600" spc="15" dirty="0">
                <a:latin typeface="Arial"/>
                <a:cs typeface="Arial"/>
              </a:rPr>
              <a:t> </a:t>
            </a:r>
            <a:r>
              <a:rPr lang="vi-VN" sz="2600" spc="-20" dirty="0">
                <a:latin typeface="Arial"/>
                <a:cs typeface="Arial"/>
              </a:rPr>
              <a:t>được </a:t>
            </a:r>
            <a:r>
              <a:rPr lang="vi-VN" sz="2600" dirty="0">
                <a:latin typeface="Arial"/>
                <a:cs typeface="Arial"/>
              </a:rPr>
              <a:t>biểu</a:t>
            </a:r>
            <a:r>
              <a:rPr lang="vi-VN" sz="2600" spc="-1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diễn bằng</a:t>
            </a:r>
            <a:r>
              <a:rPr lang="vi-VN" sz="2600" spc="-1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một</a:t>
            </a:r>
            <a:r>
              <a:rPr lang="vi-VN" sz="2600" spc="-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DAG (Directed</a:t>
            </a:r>
            <a:r>
              <a:rPr lang="vi-VN" sz="2600" spc="-165" dirty="0">
                <a:latin typeface="Arial"/>
                <a:cs typeface="Arial"/>
              </a:rPr>
              <a:t> </a:t>
            </a:r>
            <a:r>
              <a:rPr lang="vi-VN" sz="2600" dirty="0">
                <a:latin typeface="Arial"/>
                <a:cs typeface="Arial"/>
              </a:rPr>
              <a:t>Acyclic</a:t>
            </a:r>
            <a:r>
              <a:rPr lang="vi-VN" sz="2600" spc="-35" dirty="0">
                <a:latin typeface="Arial"/>
                <a:cs typeface="Arial"/>
              </a:rPr>
              <a:t> </a:t>
            </a:r>
            <a:r>
              <a:rPr lang="vi-VN" sz="2600" spc="-10" dirty="0">
                <a:latin typeface="Arial"/>
                <a:cs typeface="Arial"/>
              </a:rPr>
              <a:t>Graph)</a:t>
            </a:r>
            <a:endParaRPr lang="vi-VN" sz="26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E7BB2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vi-VN" sz="2600" dirty="0">
                <a:latin typeface="Arial"/>
                <a:cs typeface="Arial"/>
              </a:rPr>
              <a:t>Thí</a:t>
            </a:r>
            <a:r>
              <a:rPr lang="vi-VN" sz="2600" spc="-10" dirty="0">
                <a:latin typeface="Arial"/>
                <a:cs typeface="Arial"/>
              </a:rPr>
              <a:t> </a:t>
            </a:r>
            <a:r>
              <a:rPr lang="vi-VN" sz="2600" spc="-25" dirty="0">
                <a:latin typeface="Arial"/>
                <a:cs typeface="Arial"/>
              </a:rPr>
              <a:t>dụ:</a:t>
            </a:r>
            <a:endParaRPr lang="vi-VN" sz="26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90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vi-VN" sz="2400" dirty="0">
                <a:latin typeface="Arial"/>
                <a:cs typeface="Arial"/>
              </a:rPr>
              <a:t>Chương trình</a:t>
            </a:r>
            <a:r>
              <a:rPr lang="vi-VN" sz="2400" spc="-2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chứa</a:t>
            </a:r>
            <a:r>
              <a:rPr lang="vi-VN" sz="2400" spc="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3</a:t>
            </a:r>
            <a:r>
              <a:rPr lang="vi-VN" sz="2400" spc="-1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file:</a:t>
            </a:r>
            <a:r>
              <a:rPr lang="vi-VN" sz="2400" spc="-5" dirty="0">
                <a:latin typeface="Arial"/>
                <a:cs typeface="Arial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Arial"/>
                <a:cs typeface="Arial"/>
              </a:rPr>
              <a:t>main.c</a:t>
            </a:r>
            <a:r>
              <a:rPr lang="vi-VN" sz="2400" dirty="0">
                <a:latin typeface="Arial"/>
                <a:cs typeface="Arial"/>
              </a:rPr>
              <a:t>,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Arial"/>
                <a:cs typeface="Arial"/>
              </a:rPr>
              <a:t>sum.c</a:t>
            </a:r>
            <a:r>
              <a:rPr lang="vi-VN" sz="2400" dirty="0">
                <a:latin typeface="Arial"/>
                <a:cs typeface="Arial"/>
              </a:rPr>
              <a:t>,</a:t>
            </a:r>
            <a:r>
              <a:rPr lang="vi-VN" sz="2400" spc="-20" dirty="0">
                <a:latin typeface="Arial"/>
                <a:cs typeface="Arial"/>
              </a:rPr>
              <a:t> </a:t>
            </a:r>
            <a:r>
              <a:rPr lang="vi-VN" sz="2400" spc="-10" dirty="0">
                <a:solidFill>
                  <a:srgbClr val="FF0000"/>
                </a:solidFill>
                <a:latin typeface="Arial"/>
                <a:cs typeface="Arial"/>
              </a:rPr>
              <a:t>sum.h</a:t>
            </a:r>
            <a:endParaRPr lang="vi-VN"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vi-VN" sz="2400" dirty="0">
                <a:latin typeface="Arial"/>
                <a:cs typeface="Arial"/>
              </a:rPr>
              <a:t>File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sum.h</a:t>
            </a:r>
            <a:r>
              <a:rPr lang="vi-VN" sz="2400" spc="-2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được dùng bởi</a:t>
            </a:r>
            <a:r>
              <a:rPr lang="vi-VN" sz="2400" spc="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cả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2</a:t>
            </a:r>
            <a:r>
              <a:rPr lang="vi-VN" sz="2400" spc="-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file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Arial"/>
                <a:cs typeface="Arial"/>
              </a:rPr>
              <a:t>main.c</a:t>
            </a:r>
            <a:r>
              <a:rPr lang="vi-VN"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và</a:t>
            </a:r>
            <a:r>
              <a:rPr lang="vi-VN" sz="2400" spc="-15" dirty="0">
                <a:latin typeface="Arial"/>
                <a:cs typeface="Arial"/>
              </a:rPr>
              <a:t> </a:t>
            </a:r>
            <a:r>
              <a:rPr lang="vi-VN" sz="2400" spc="-20" dirty="0">
                <a:solidFill>
                  <a:srgbClr val="FF0000"/>
                </a:solidFill>
                <a:latin typeface="Arial"/>
                <a:cs typeface="Arial"/>
              </a:rPr>
              <a:t>sum.c</a:t>
            </a:r>
            <a:endParaRPr lang="vi-VN"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A4B592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lang="vi-VN" sz="2400" dirty="0">
                <a:latin typeface="Arial"/>
                <a:cs typeface="Arial"/>
              </a:rPr>
              <a:t>File</a:t>
            </a:r>
            <a:r>
              <a:rPr lang="vi-VN" sz="2400" spc="-2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thực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thi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là</a:t>
            </a:r>
            <a:r>
              <a:rPr lang="vi-VN" sz="2400" spc="5" dirty="0">
                <a:latin typeface="Arial"/>
                <a:cs typeface="Arial"/>
              </a:rPr>
              <a:t> </a:t>
            </a:r>
            <a:r>
              <a:rPr lang="vi-VN" sz="2400" spc="-25" dirty="0">
                <a:solidFill>
                  <a:srgbClr val="FF0000"/>
                </a:solidFill>
                <a:latin typeface="Arial"/>
                <a:cs typeface="Arial"/>
              </a:rPr>
              <a:t>sum</a:t>
            </a:r>
            <a:endParaRPr lang="vi-VN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A4F-D4A7-A0E6-E999-C2F5690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Embedded_IOT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61D38-6EEB-7AEB-653A-BA357E7F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91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1536</Words>
  <Application>Microsoft Office PowerPoint</Application>
  <PresentationFormat>Widescreen</PresentationFormat>
  <Paragraphs>270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Segoe UI Symbol</vt:lpstr>
      <vt:lpstr>SFMono-Regular</vt:lpstr>
      <vt:lpstr>system-ui</vt:lpstr>
      <vt:lpstr>Times New Roman</vt:lpstr>
      <vt:lpstr>2_Office Theme</vt:lpstr>
      <vt:lpstr>Buổi 3</vt:lpstr>
      <vt:lpstr>Những vấn đề khi biên dịch</vt:lpstr>
      <vt:lpstr>Những vấn đề khi biên dịch</vt:lpstr>
      <vt:lpstr>Những vấn đề khi biên dịch</vt:lpstr>
      <vt:lpstr>Makefile là gì?</vt:lpstr>
      <vt:lpstr>Bảo trì, update project</vt:lpstr>
      <vt:lpstr>Thực hành với các lệnh linux cơ bản </vt:lpstr>
      <vt:lpstr>Biến(Variables) và các phép gán</vt:lpstr>
      <vt:lpstr>Cấu trúc project</vt:lpstr>
      <vt:lpstr>Cấu trúc project</vt:lpstr>
      <vt:lpstr>Nội dung Makefile</vt:lpstr>
      <vt:lpstr>Cú pháp</vt:lpstr>
      <vt:lpstr>Cú pháp</vt:lpstr>
      <vt:lpstr>Cú pháp</vt:lpstr>
      <vt:lpstr>Cú pháp</vt:lpstr>
      <vt:lpstr>Định nghĩa Action</vt:lpstr>
      <vt:lpstr>Định nghĩa Target</vt:lpstr>
      <vt:lpstr>Automatic Variables and Wildcards</vt:lpstr>
      <vt:lpstr>Các biến được sử dụng bới quy tắc ngầm</vt:lpstr>
      <vt:lpstr>Static Pattern Rules</vt:lpstr>
      <vt:lpstr>Static Pattern Rules and Filter</vt:lpstr>
      <vt:lpstr>Điều kiện trong makefile</vt:lpstr>
      <vt:lpstr>Functions</vt:lpstr>
      <vt:lpstr>Functions</vt:lpstr>
      <vt:lpstr>Các bước xây dựng file makefile chuẩn</vt:lpstr>
      <vt:lpstr>Các bước xây dựng file makefile chuẩn</vt:lpstr>
      <vt:lpstr>Các bước xây dựng file makefile chuẩn</vt:lpstr>
      <vt:lpstr>Kết thúc buổi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Bien Nguyen</dc:creator>
  <cp:lastModifiedBy>Bien Nguyen</cp:lastModifiedBy>
  <cp:revision>57</cp:revision>
  <dcterms:created xsi:type="dcterms:W3CDTF">2022-07-10T08:07:42Z</dcterms:created>
  <dcterms:modified xsi:type="dcterms:W3CDTF">2022-07-12T10:13:28Z</dcterms:modified>
</cp:coreProperties>
</file>