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en Nguyen" initials="BN" lastIdx="4" clrIdx="0">
    <p:extLst>
      <p:ext uri="{19B8F6BF-5375-455C-9EA6-DF929625EA0E}">
        <p15:presenceInfo xmlns:p15="http://schemas.microsoft.com/office/powerpoint/2012/main" userId="0de371994ac133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26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64CA12-A2F2-949C-FAAA-4984249180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6A2D3D-535F-6EFD-C8E0-D42AB3FB7B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C4417-9051-4F75-AF74-18A81AF17C7A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A5E66-5019-A8AB-EADF-E141EAA928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D2D81-2BB9-DE5C-7203-CA0BD7435F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21F26-C94B-43C7-A725-74FA1ADC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44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FDD6E-4743-4B03-A721-8E33B5B6CE2F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7CFE1-E210-4EF0-9B3C-697B766E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9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F0BB-4F22-083D-504E-B4570B510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9A72B-26DB-C646-C5A5-CD486F411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139BD-7949-189B-839D-535DB527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5FC9-FD18-4F98-BCC8-8E762363225A}" type="datetime1">
              <a:rPr lang="vi-VN" smtClean="0"/>
              <a:t>11/07/2022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4525D-748D-7DD3-56B2-1D28AB3C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Training_C - Embedded_IOT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7836E-34AA-08DC-42BB-201B3189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EF92-9DF9-4F07-9BFC-C704DBAB3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9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64" y="1029861"/>
            <a:ext cx="12099471" cy="788035"/>
          </a:xfrm>
        </p:spPr>
        <p:txBody>
          <a:bodyPr lIns="0" tIns="0" rIns="0" bIns="0"/>
          <a:lstStyle>
            <a:lvl1pPr algn="ctr">
              <a:defRPr sz="5000" b="0" i="0">
                <a:solidFill>
                  <a:srgbClr val="444D25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200" y="1959992"/>
            <a:ext cx="12039598" cy="400110"/>
          </a:xfrm>
        </p:spPr>
        <p:txBody>
          <a:bodyPr lIns="0" tIns="0" rIns="0" bIns="0"/>
          <a:lstStyle>
            <a:lvl1pPr marL="0" indent="365760" algn="l">
              <a:buClr>
                <a:srgbClr val="FFC000"/>
              </a:buClr>
              <a:buSzPct val="200000"/>
              <a:buFont typeface="Arial" panose="020B0604020202020204" pitchFamily="34" charset="0"/>
              <a:buChar char="•"/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914400" indent="-457200" algn="just">
              <a:buClr>
                <a:srgbClr val="FFC000"/>
              </a:buClr>
              <a:buSzPct val="180000"/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>
              <a:buClr>
                <a:srgbClr val="FFC000"/>
              </a:buClr>
              <a:buSzPct val="200000"/>
              <a:buFont typeface="Arial" panose="020B0604020202020204" pitchFamily="34" charset="0"/>
              <a:buChar char="•"/>
              <a:defRPr/>
            </a:lvl3pPr>
          </a:lstStyle>
          <a:p>
            <a:pPr lvl="0"/>
            <a:endParaRPr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2E2CFEB-3DD3-3150-7038-32C5F538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0036" y="6516734"/>
            <a:ext cx="2804160" cy="276999"/>
          </a:xfrm>
        </p:spPr>
        <p:txBody>
          <a:bodyPr/>
          <a:lstStyle/>
          <a:p>
            <a:fld id="{21FC1E08-5C0D-4691-B74A-62D5D05B32A4}" type="datetime1">
              <a:rPr lang="vi-VN" smtClean="0"/>
              <a:t>11/07/2022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D89F9AD-B782-C37E-ABF5-138AEB5C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264" y="64267"/>
            <a:ext cx="2182040" cy="276999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Lab </a:t>
            </a:r>
            <a:r>
              <a:rPr lang="en-US" dirty="0" err="1"/>
              <a:t>Embedded_IOT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2179653-C428-BA3F-FBCC-5DCED3A7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8676" y="6516734"/>
            <a:ext cx="2804160" cy="276999"/>
          </a:xfrm>
        </p:spPr>
        <p:txBody>
          <a:bodyPr/>
          <a:lstStyle/>
          <a:p>
            <a:fld id="{895FEF92-9DF9-4F07-9BFC-C704DBAB3A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6D63F56-ABDE-BE33-12B7-939C578E1211}"/>
              </a:ext>
            </a:extLst>
          </p:cNvPr>
          <p:cNvSpPr txBox="1">
            <a:spLocks/>
          </p:cNvSpPr>
          <p:nvPr userDrawn="1"/>
        </p:nvSpPr>
        <p:spPr>
          <a:xfrm>
            <a:off x="4444639" y="6499064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Training C</a:t>
            </a:r>
          </a:p>
        </p:txBody>
      </p:sp>
    </p:spTree>
    <p:extLst>
      <p:ext uri="{BB962C8B-B14F-4D97-AF65-F5344CB8AC3E}">
        <p14:creationId xmlns:p14="http://schemas.microsoft.com/office/powerpoint/2010/main" val="242543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746"/>
            <a:ext cx="12192000" cy="102742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66676" y="1"/>
            <a:ext cx="6325323" cy="60007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"/>
            <a:ext cx="12122347" cy="1021461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-1373" y="50926"/>
            <a:ext cx="12194897" cy="9047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2667" y="1054354"/>
            <a:ext cx="10333567" cy="78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444D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4587" y="1959992"/>
            <a:ext cx="10564707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kern="0">
                <a:solidFill>
                  <a:prstClr val="black">
                    <a:tint val="75000"/>
                  </a:prstClr>
                </a:solidFill>
              </a:rPr>
              <a:t>Training_C - Embedded_IOT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DDA12-263B-47BB-8FB7-D2156315F0BE}" type="datetime1">
              <a:rPr lang="vi-VN" kern="0" smtClean="0">
                <a:solidFill>
                  <a:prstClr val="black">
                    <a:tint val="75000"/>
                  </a:prstClr>
                </a:solidFill>
              </a:rPr>
              <a:t>11/07/2022</a:t>
            </a:fld>
            <a:endParaRPr lang="en-US" ker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kern="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ker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79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3" r:id="rId2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7B2E-BBFA-E50D-59E9-637DE1B3A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6633"/>
            <a:ext cx="9144000" cy="923330"/>
          </a:xfrm>
        </p:spPr>
        <p:txBody>
          <a:bodyPr/>
          <a:lstStyle/>
          <a:p>
            <a:r>
              <a:rPr lang="vi-VN" dirty="0"/>
              <a:t>Buổi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42BF9-C32D-12B0-497F-10BEFE977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69332"/>
          </a:xfrm>
        </p:spPr>
        <p:txBody>
          <a:bodyPr/>
          <a:lstStyle/>
          <a:p>
            <a:r>
              <a:rPr lang="vi-VN" dirty="0"/>
              <a:t>Cài đặt và giới thiệu.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87FAB-B86C-E44A-F15C-BDEEF818F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Training_C - Embedded_IOT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F9A00-836C-4390-3617-989138B5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EF92-9DF9-4F07-9BFC-C704DBAB3A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2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7122A-1528-2BC2-A5F9-69B1A6177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251BF-ED64-05B5-4988-36007CC8C0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FB566-A2BD-9375-650E-2C70FA19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EF92-9DF9-4F07-9BFC-C704DBAB3A6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06528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17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2_Office Theme</vt:lpstr>
      <vt:lpstr>Buổi 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Bien Nguyen</dc:creator>
  <cp:lastModifiedBy>Bien Nguyen</cp:lastModifiedBy>
  <cp:revision>32</cp:revision>
  <dcterms:created xsi:type="dcterms:W3CDTF">2022-07-10T08:07:42Z</dcterms:created>
  <dcterms:modified xsi:type="dcterms:W3CDTF">2022-07-11T16:02:35Z</dcterms:modified>
</cp:coreProperties>
</file>