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A8D6-9282-40A2-866D-DE6805126133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B1386-D805-4595-BA22-FC6AE205EB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653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A8D6-9282-40A2-866D-DE6805126133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B1386-D805-4595-BA22-FC6AE205EB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713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A8D6-9282-40A2-866D-DE6805126133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B1386-D805-4595-BA22-FC6AE205EB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964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A8D6-9282-40A2-866D-DE6805126133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B1386-D805-4595-BA22-FC6AE205EB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439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A8D6-9282-40A2-866D-DE6805126133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B1386-D805-4595-BA22-FC6AE205EB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90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A8D6-9282-40A2-866D-DE6805126133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B1386-D805-4595-BA22-FC6AE205EB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643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A8D6-9282-40A2-866D-DE6805126133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B1386-D805-4595-BA22-FC6AE205EB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755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A8D6-9282-40A2-866D-DE6805126133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B1386-D805-4595-BA22-FC6AE205EB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871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A8D6-9282-40A2-866D-DE6805126133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B1386-D805-4595-BA22-FC6AE205EB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287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A8D6-9282-40A2-866D-DE6805126133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B1386-D805-4595-BA22-FC6AE205EB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957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A8D6-9282-40A2-866D-DE6805126133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B1386-D805-4595-BA22-FC6AE205EB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908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EA8D6-9282-40A2-866D-DE6805126133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B1386-D805-4595-BA22-FC6AE205EB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720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62903" y="1347136"/>
            <a:ext cx="1861751" cy="502508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buildSymTab_pass1()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62902" y="2298606"/>
            <a:ext cx="1861751" cy="502508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traverse()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4" idx="2"/>
            <a:endCxn id="5" idx="0"/>
          </p:cNvCxnSpPr>
          <p:nvPr/>
        </p:nvCxnSpPr>
        <p:spPr>
          <a:xfrm flipH="1">
            <a:off x="2693778" y="1849644"/>
            <a:ext cx="1" cy="4489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762902" y="3250076"/>
            <a:ext cx="1861751" cy="502508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insertNode</a:t>
            </a:r>
            <a:r>
              <a:rPr lang="en-US" altLang="ko-KR" sz="1400" dirty="0" smtClean="0">
                <a:solidFill>
                  <a:schemeClr val="tx1"/>
                </a:solidFill>
              </a:rPr>
              <a:t>()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>
            <a:endCxn id="8" idx="0"/>
          </p:cNvCxnSpPr>
          <p:nvPr/>
        </p:nvCxnSpPr>
        <p:spPr>
          <a:xfrm flipH="1">
            <a:off x="2693778" y="2801114"/>
            <a:ext cx="1" cy="4489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/>
          <p:nvPr/>
        </p:nvCxnSpPr>
        <p:spPr>
          <a:xfrm rot="16200000" flipH="1">
            <a:off x="3389874" y="3056485"/>
            <a:ext cx="436606" cy="182880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522578" y="3926608"/>
            <a:ext cx="1210963" cy="502508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Set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dec</a:t>
            </a:r>
            <a:r>
              <a:rPr lang="en-US" altLang="ko-KR" sz="1400" dirty="0" smtClean="0">
                <a:solidFill>
                  <a:schemeClr val="tx1"/>
                </a:solidFill>
              </a:rPr>
              <a:t> flag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93774" y="3900863"/>
            <a:ext cx="1729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T = Declaration Node</a:t>
            </a:r>
            <a:endParaRPr lang="ko-KR" altLang="en-US" sz="1200" dirty="0"/>
          </a:p>
        </p:txBody>
      </p:sp>
      <p:cxnSp>
        <p:nvCxnSpPr>
          <p:cNvPr id="16" name="꺾인 연결선 15"/>
          <p:cNvCxnSpPr>
            <a:endCxn id="44" idx="1"/>
          </p:cNvCxnSpPr>
          <p:nvPr/>
        </p:nvCxnSpPr>
        <p:spPr>
          <a:xfrm rot="16200000" flipH="1">
            <a:off x="2675484" y="4204889"/>
            <a:ext cx="1020992" cy="98442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693774" y="4905885"/>
            <a:ext cx="1219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T = ID Node</a:t>
            </a:r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6170136" y="5597867"/>
            <a:ext cx="1664044" cy="502508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insertDeclaration</a:t>
            </a:r>
            <a:r>
              <a:rPr lang="en-US" altLang="ko-KR" sz="1400" dirty="0" smtClean="0">
                <a:solidFill>
                  <a:schemeClr val="tx1"/>
                </a:solidFill>
              </a:rPr>
              <a:t>()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>
            <a:stCxn id="12" idx="0"/>
          </p:cNvCxnSpPr>
          <p:nvPr/>
        </p:nvCxnSpPr>
        <p:spPr>
          <a:xfrm flipV="1">
            <a:off x="5128060" y="2607526"/>
            <a:ext cx="0" cy="13190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5" idx="1"/>
            <a:endCxn id="29" idx="1"/>
          </p:cNvCxnSpPr>
          <p:nvPr/>
        </p:nvCxnSpPr>
        <p:spPr>
          <a:xfrm rot="10800000" flipV="1">
            <a:off x="1762902" y="2549860"/>
            <a:ext cx="12700" cy="4070946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1762902" y="6369552"/>
            <a:ext cx="1861751" cy="502508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printSymTab</a:t>
            </a:r>
            <a:r>
              <a:rPr lang="en-US" altLang="ko-KR" sz="1400" dirty="0" smtClean="0">
                <a:solidFill>
                  <a:schemeClr val="tx1"/>
                </a:solidFill>
              </a:rPr>
              <a:t>()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0351" y="2253867"/>
            <a:ext cx="1709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Is compound end?</a:t>
            </a:r>
            <a:endParaRPr lang="ko-KR" altLang="en-US" sz="1400" dirty="0"/>
          </a:p>
        </p:txBody>
      </p:sp>
      <p:sp>
        <p:nvSpPr>
          <p:cNvPr id="33" name="직사각형 32"/>
          <p:cNvSpPr/>
          <p:nvPr/>
        </p:nvSpPr>
        <p:spPr>
          <a:xfrm>
            <a:off x="4522578" y="6369551"/>
            <a:ext cx="1128579" cy="502508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st_remove</a:t>
            </a:r>
            <a:r>
              <a:rPr lang="en-US" altLang="ko-KR" sz="1400" dirty="0" smtClean="0">
                <a:solidFill>
                  <a:schemeClr val="tx1"/>
                </a:solidFill>
              </a:rPr>
              <a:t>()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5" name="직선 화살표 연결선 34"/>
          <p:cNvCxnSpPr>
            <a:stCxn id="29" idx="3"/>
            <a:endCxn id="33" idx="1"/>
          </p:cNvCxnSpPr>
          <p:nvPr/>
        </p:nvCxnSpPr>
        <p:spPr>
          <a:xfrm flipV="1">
            <a:off x="3624653" y="6620805"/>
            <a:ext cx="897925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33" idx="3"/>
          </p:cNvCxnSpPr>
          <p:nvPr/>
        </p:nvCxnSpPr>
        <p:spPr>
          <a:xfrm flipV="1">
            <a:off x="5651157" y="5849121"/>
            <a:ext cx="2421924" cy="771684"/>
          </a:xfrm>
          <a:prstGeom prst="bentConnector3">
            <a:avLst>
              <a:gd name="adj1" fmla="val 100083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3608177" y="2407755"/>
            <a:ext cx="488268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다이아몬드 43"/>
          <p:cNvSpPr/>
          <p:nvPr/>
        </p:nvSpPr>
        <p:spPr>
          <a:xfrm>
            <a:off x="3678195" y="4751942"/>
            <a:ext cx="1824678" cy="911315"/>
          </a:xfrm>
          <a:prstGeom prst="diamond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Already declared?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8" name="직선 화살표 연결선 47"/>
          <p:cNvCxnSpPr>
            <a:stCxn id="44" idx="3"/>
          </p:cNvCxnSpPr>
          <p:nvPr/>
        </p:nvCxnSpPr>
        <p:spPr>
          <a:xfrm flipV="1">
            <a:off x="5502873" y="5207599"/>
            <a:ext cx="675505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502873" y="4927500"/>
            <a:ext cx="1219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true</a:t>
            </a:r>
            <a:endParaRPr lang="ko-KR" altLang="en-US" sz="1200" dirty="0"/>
          </a:p>
        </p:txBody>
      </p:sp>
      <p:sp>
        <p:nvSpPr>
          <p:cNvPr id="52" name="직사각형 51"/>
          <p:cNvSpPr/>
          <p:nvPr/>
        </p:nvSpPr>
        <p:spPr>
          <a:xfrm>
            <a:off x="6178378" y="4958405"/>
            <a:ext cx="1655802" cy="502508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st_insert</a:t>
            </a:r>
            <a:r>
              <a:rPr lang="en-US" altLang="ko-KR" sz="1400" dirty="0" smtClean="0">
                <a:solidFill>
                  <a:schemeClr val="tx1"/>
                </a:solidFill>
              </a:rPr>
              <a:t>()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4" name="꺾인 연결선 53"/>
          <p:cNvCxnSpPr>
            <a:stCxn id="44" idx="2"/>
            <a:endCxn id="21" idx="1"/>
          </p:cNvCxnSpPr>
          <p:nvPr/>
        </p:nvCxnSpPr>
        <p:spPr>
          <a:xfrm rot="16200000" flipH="1">
            <a:off x="5287403" y="4966388"/>
            <a:ext cx="185864" cy="157960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617305" y="5592708"/>
            <a:ext cx="1219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false</a:t>
            </a:r>
            <a:endParaRPr lang="ko-KR" altLang="en-US" sz="1200" dirty="0"/>
          </a:p>
        </p:txBody>
      </p:sp>
      <p:cxnSp>
        <p:nvCxnSpPr>
          <p:cNvPr id="62" name="꺾인 연결선 61"/>
          <p:cNvCxnSpPr>
            <a:stCxn id="21" idx="3"/>
          </p:cNvCxnSpPr>
          <p:nvPr/>
        </p:nvCxnSpPr>
        <p:spPr>
          <a:xfrm flipH="1" flipV="1">
            <a:off x="3634956" y="2608031"/>
            <a:ext cx="4199224" cy="3241090"/>
          </a:xfrm>
          <a:prstGeom prst="bentConnector3">
            <a:avLst>
              <a:gd name="adj1" fmla="val -544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52" idx="3"/>
          </p:cNvCxnSpPr>
          <p:nvPr/>
        </p:nvCxnSpPr>
        <p:spPr>
          <a:xfrm flipV="1">
            <a:off x="7834180" y="5204499"/>
            <a:ext cx="238901" cy="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608177" y="2106735"/>
            <a:ext cx="1066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Traverse end</a:t>
            </a:r>
            <a:endParaRPr lang="ko-KR" altLang="en-US" sz="1200" dirty="0"/>
          </a:p>
        </p:txBody>
      </p:sp>
      <p:sp>
        <p:nvSpPr>
          <p:cNvPr id="78" name="직사각형 77"/>
          <p:cNvSpPr/>
          <p:nvPr/>
        </p:nvSpPr>
        <p:spPr>
          <a:xfrm>
            <a:off x="8501160" y="2156501"/>
            <a:ext cx="1192373" cy="50250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Pass1 end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2097578" y="289906"/>
            <a:ext cx="1192373" cy="50250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Pass1 start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81" name="직선 화살표 연결선 80"/>
          <p:cNvCxnSpPr>
            <a:stCxn id="79" idx="2"/>
            <a:endCxn id="4" idx="0"/>
          </p:cNvCxnSpPr>
          <p:nvPr/>
        </p:nvCxnSpPr>
        <p:spPr>
          <a:xfrm>
            <a:off x="2693765" y="792414"/>
            <a:ext cx="14" cy="5547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981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40</Words>
  <Application>Microsoft Office PowerPoint</Application>
  <PresentationFormat>와이드스크린</PresentationFormat>
  <Paragraphs>17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R912</dc:creator>
  <cp:lastModifiedBy>R912</cp:lastModifiedBy>
  <cp:revision>4</cp:revision>
  <dcterms:created xsi:type="dcterms:W3CDTF">2017-06-01T20:42:49Z</dcterms:created>
  <dcterms:modified xsi:type="dcterms:W3CDTF">2017-06-01T21:14:24Z</dcterms:modified>
</cp:coreProperties>
</file>