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CC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ED2-5E3F-449C-BBA1-5B8C60F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7483-B502-49CE-B036-939D523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50A9-A4D9-40E4-A139-423D383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F609-1CE9-4821-8FDA-5C946F8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17C8-E865-4779-8CB3-3502AEB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C85-FD4B-4326-B572-3D546A2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212C-FDC7-4A9A-9B6C-34749CF3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3AF2-62E1-485B-B30D-DC5223DA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126-6CCD-41A8-809D-7C48377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0049-D413-4069-9F5E-0402159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CB8AF-9A74-4588-8440-9726B3C6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FB98-7CEB-43A9-8EC1-13F43C37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FD1-E606-4A77-90EE-69FF0FC4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BE6-4860-405B-B540-0627A34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BE5C-E126-488E-B2FC-2372CD9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5BC-B6DC-4A03-A77E-FCF0A73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702-F18E-42FC-9689-02B9795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F13F-CDDF-4B01-B804-A8D40E5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A555-D27F-4EB0-BFA3-FA8AC46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5819-F523-4BA2-9849-8B0E53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0CF-8C3E-463C-8507-9C5A489E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ACE8-BF8C-4E60-AC94-2C352B9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4A4-FC29-4AD8-B9ED-411B539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717C-93B8-4D31-ADC1-E2D8E1D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5801-EB22-452C-A3B6-92ECA9C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CD5-1622-41F4-A19B-01467CC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199-7C1A-4297-B669-E6006C91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04CE-8909-474C-A80C-176677F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F803-8830-4170-822C-FCC5D80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9539-3FF8-4A6C-9DA8-4E0D875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7ACD-209E-467D-AE23-04839DD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85D-F6E2-4D89-9D67-AD3C459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A090-1201-46B4-A23B-3B5B709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981-E512-476B-9E2B-EE949AC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A99E-4EA2-4FFC-A0F2-A7DC1701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758B-7F11-46AC-B4B2-1021073B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7D87D-3BE4-423F-8322-925C2E9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AE55-8686-461F-992D-307156E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3458B-4D5B-497C-94BB-425F3B4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7B48-1D98-490F-BB43-AADDD0D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7323-D00F-47C8-9877-B56112C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F68-D8C0-4DB6-B9E4-C1C5AAB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411D-26A5-4C64-AAEC-2AA22860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FCEC-141D-4515-AD9F-497B881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F0FD-E6A2-4D73-BD52-A97A84F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14F5-2832-4627-9F74-432C068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3E2-951A-42EA-8091-BB8540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9EB7-9D14-45C8-96A2-04E5654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511-4A34-41DA-BB9D-9B1A22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0B11-5F97-4450-A8DB-F81728A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5CF9-4B8A-4ECB-A169-02F13A1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152-11A2-4EFC-88A1-649EBA5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C84-E3FE-47B7-98A9-AF996E16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FE94-6AB1-49AB-A4FA-7204619B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1C9-3F44-4FDC-B69C-E6656E2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A55-0D36-4E6C-83A1-2C53119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16A-509A-4D89-AD6D-55D897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ECF-F756-4676-8123-0ACA6B8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60FE-5D87-4D65-AE5A-AF14348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A78-68EB-4D23-8DFC-FCB8DC64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23-CED8-4805-ABE9-17A6441F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65CA-2BF4-44D6-BE19-9CF8995238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24-E511-4953-8C49-D3CE0EC3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A6A-49F9-46A1-96D2-05B2D095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4EDD08-5EEB-44FC-83AF-CB64744E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59058"/>
              </p:ext>
            </p:extLst>
          </p:nvPr>
        </p:nvGraphicFramePr>
        <p:xfrm>
          <a:off x="1905970" y="1938866"/>
          <a:ext cx="8380059" cy="3312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3353">
                  <a:extLst>
                    <a:ext uri="{9D8B030D-6E8A-4147-A177-3AD203B41FA5}">
                      <a16:colId xmlns:a16="http://schemas.microsoft.com/office/drawing/2014/main" val="1755752803"/>
                    </a:ext>
                  </a:extLst>
                </a:gridCol>
                <a:gridCol w="2793353">
                  <a:extLst>
                    <a:ext uri="{9D8B030D-6E8A-4147-A177-3AD203B41FA5}">
                      <a16:colId xmlns:a16="http://schemas.microsoft.com/office/drawing/2014/main" val="332609684"/>
                    </a:ext>
                  </a:extLst>
                </a:gridCol>
                <a:gridCol w="2793353">
                  <a:extLst>
                    <a:ext uri="{9D8B030D-6E8A-4147-A177-3AD203B41FA5}">
                      <a16:colId xmlns:a16="http://schemas.microsoft.com/office/drawing/2014/main" val="683403325"/>
                    </a:ext>
                  </a:extLst>
                </a:gridCol>
              </a:tblGrid>
              <a:tr h="7252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Reaction to campaign when mail is received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Reaction to campaign when mail is NOT received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46977"/>
                  </a:ext>
                </a:extLst>
              </a:tr>
              <a:tr h="12934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group who received campaign mail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 Observed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 Counterfactual</a:t>
                      </a:r>
                    </a:p>
                  </a:txBody>
                  <a:tcPr anchor="ctr">
                    <a:pattFill prst="pct2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61586082"/>
                  </a:ext>
                </a:extLst>
              </a:tr>
              <a:tr h="12934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group who DID NOT receive campaign mail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(2) Counterfactual</a:t>
                      </a:r>
                    </a:p>
                  </a:txBody>
                  <a:tcPr anchor="ctr">
                    <a:pattFill prst="pct2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 Observed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845947"/>
                  </a:ext>
                </a:extLst>
              </a:tr>
            </a:tbl>
          </a:graphicData>
        </a:graphic>
      </p:graphicFrame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E22C7C1-76EC-4F87-AC14-28442B8F1062}"/>
              </a:ext>
            </a:extLst>
          </p:cNvPr>
          <p:cNvSpPr/>
          <p:nvPr/>
        </p:nvSpPr>
        <p:spPr>
          <a:xfrm rot="5400000">
            <a:off x="5659698" y="3366622"/>
            <a:ext cx="872600" cy="1242059"/>
          </a:xfrm>
          <a:prstGeom prst="leftRightArrow">
            <a:avLst>
              <a:gd name="adj1" fmla="val 50000"/>
              <a:gd name="adj2" fmla="val 261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2046DCC-FA8E-4E5A-91C6-44A1A1DADFD1}"/>
              </a:ext>
            </a:extLst>
          </p:cNvPr>
          <p:cNvSpPr/>
          <p:nvPr/>
        </p:nvSpPr>
        <p:spPr>
          <a:xfrm rot="5400000">
            <a:off x="8476921" y="3366624"/>
            <a:ext cx="872600" cy="1242059"/>
          </a:xfrm>
          <a:prstGeom prst="leftRightArrow">
            <a:avLst>
              <a:gd name="adj1" fmla="val 50000"/>
              <a:gd name="adj2" fmla="val 261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4B565B31-5935-4432-A0AE-16D21A1F6A8A}"/>
              </a:ext>
            </a:extLst>
          </p:cNvPr>
          <p:cNvSpPr/>
          <p:nvPr/>
        </p:nvSpPr>
        <p:spPr>
          <a:xfrm rot="1980546">
            <a:off x="6805970" y="3612600"/>
            <a:ext cx="1337396" cy="722801"/>
          </a:xfrm>
          <a:prstGeom prst="leftRightArrow">
            <a:avLst>
              <a:gd name="adj1" fmla="val 50000"/>
              <a:gd name="adj2" fmla="val 2616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Dei, Motoharu</dc:creator>
  <cp:lastModifiedBy>Dei, Motoharu</cp:lastModifiedBy>
  <cp:revision>28</cp:revision>
  <dcterms:created xsi:type="dcterms:W3CDTF">2022-05-15T14:52:25Z</dcterms:created>
  <dcterms:modified xsi:type="dcterms:W3CDTF">2022-05-22T21:37:39Z</dcterms:modified>
</cp:coreProperties>
</file>