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ED2-5E3F-449C-BBA1-5B8C60F4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F7483-B502-49CE-B036-939D5234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50A9-A4D9-40E4-A139-423D3833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F609-1CE9-4821-8FDA-5C946F8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17C8-E865-4779-8CB3-3502AEB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C85-FD4B-4326-B572-3D546A2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212C-FDC7-4A9A-9B6C-34749CF3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3AF2-62E1-485B-B30D-DC5223DA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126-6CCD-41A8-809D-7C48377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0049-D413-4069-9F5E-0402159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CB8AF-9A74-4588-8440-9726B3C6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FB98-7CEB-43A9-8EC1-13F43C37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FD1-E606-4A77-90EE-69FF0FC4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EBE6-4860-405B-B540-0627A348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BE5C-E126-488E-B2FC-2372CD9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5BC-B6DC-4A03-A77E-FCF0A73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702-F18E-42FC-9689-02B9795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F13F-CDDF-4B01-B804-A8D40E5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A555-D27F-4EB0-BFA3-FA8AC463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5819-F523-4BA2-9849-8B0E53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0CF-8C3E-463C-8507-9C5A489E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ACE8-BF8C-4E60-AC94-2C352B99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4A4-FC29-4AD8-B9ED-411B539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717C-93B8-4D31-ADC1-E2D8E1D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5801-EB22-452C-A3B6-92ECA9C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3CD5-1622-41F4-A19B-01467CC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9199-7C1A-4297-B669-E6006C91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04CE-8909-474C-A80C-176677F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F803-8830-4170-822C-FCC5D80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9539-3FF8-4A6C-9DA8-4E0D875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7ACD-209E-467D-AE23-04839DD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85D-F6E2-4D89-9D67-AD3C4596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A090-1201-46B4-A23B-3B5B709E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5981-E512-476B-9E2B-EE949ACC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A99E-4EA2-4FFC-A0F2-A7DC1701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E758B-7F11-46AC-B4B2-1021073B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7D87D-3BE4-423F-8322-925C2E9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3AE55-8686-461F-992D-307156E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3458B-4D5B-497C-94BB-425F3B4D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7B48-1D98-490F-BB43-AADDD0D5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77323-D00F-47C8-9877-B56112C6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F68-D8C0-4DB6-B9E4-C1C5AAB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411D-26A5-4C64-AAEC-2AA22860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FCEC-141D-4515-AD9F-497B881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F0FD-E6A2-4D73-BD52-A97A84F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14F5-2832-4627-9F74-432C068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3E2-951A-42EA-8091-BB8540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9EB7-9D14-45C8-96A2-04E5654B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511-4A34-41DA-BB9D-9B1A227B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0B11-5F97-4450-A8DB-F81728A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5CF9-4B8A-4ECB-A169-02F13A15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152-11A2-4EFC-88A1-649EBA5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C84-E3FE-47B7-98A9-AF996E16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FE94-6AB1-49AB-A4FA-7204619B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51C9-3F44-4FDC-B69C-E6656E26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A55-0D36-4E6C-83A1-2C53119F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E16A-509A-4D89-AD6D-55D8975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AECF-F756-4676-8123-0ACA6B85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860FE-5D87-4D65-AE5A-AF14348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CA78-68EB-4D23-8DFC-FCB8DC64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23-CED8-4805-ABE9-17A6441F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65CA-2BF4-44D6-BE19-9CF8995238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24-E511-4953-8C49-D3CE0EC3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A6A-49F9-46A1-96D2-05B2D095D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6CA7DE1-9314-4064-B42D-DFDD4A9C2405}"/>
              </a:ext>
            </a:extLst>
          </p:cNvPr>
          <p:cNvSpPr/>
          <p:nvPr/>
        </p:nvSpPr>
        <p:spPr>
          <a:xfrm>
            <a:off x="3542528" y="2317409"/>
            <a:ext cx="1881051" cy="2219689"/>
          </a:xfrm>
          <a:prstGeom prst="rect">
            <a:avLst/>
          </a:prstGeom>
          <a:solidFill>
            <a:schemeClr val="bg1"/>
          </a:soli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67421-E23D-401F-8F4D-EB1A9BBE1FCE}"/>
              </a:ext>
            </a:extLst>
          </p:cNvPr>
          <p:cNvSpPr/>
          <p:nvPr/>
        </p:nvSpPr>
        <p:spPr>
          <a:xfrm>
            <a:off x="4598126" y="2317410"/>
            <a:ext cx="3422069" cy="2219689"/>
          </a:xfrm>
          <a:prstGeom prst="rect">
            <a:avLst/>
          </a:prstGeom>
          <a:solidFill>
            <a:srgbClr val="CC0000"/>
          </a:soli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1E27-BF0C-4A4A-BA62-4FBCBD655906}"/>
              </a:ext>
            </a:extLst>
          </p:cNvPr>
          <p:cNvSpPr txBox="1"/>
          <p:nvPr/>
        </p:nvSpPr>
        <p:spPr>
          <a:xfrm>
            <a:off x="5303115" y="2412160"/>
            <a:ext cx="2012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COUPON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E5E72B-4B67-492A-B0D3-DFDBE78DF551}"/>
              </a:ext>
            </a:extLst>
          </p:cNvPr>
          <p:cNvSpPr/>
          <p:nvPr/>
        </p:nvSpPr>
        <p:spPr>
          <a:xfrm>
            <a:off x="4894217" y="3209790"/>
            <a:ext cx="2768195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92A70D-AEB6-4C9D-A2FB-5AECFF0FBE54}"/>
              </a:ext>
            </a:extLst>
          </p:cNvPr>
          <p:cNvSpPr/>
          <p:nvPr/>
        </p:nvSpPr>
        <p:spPr>
          <a:xfrm>
            <a:off x="6696892" y="3264592"/>
            <a:ext cx="906776" cy="804795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6DE7E-F1C1-4C75-9E81-9BA3D912D5B0}"/>
              </a:ext>
            </a:extLst>
          </p:cNvPr>
          <p:cNvSpPr txBox="1"/>
          <p:nvPr/>
        </p:nvSpPr>
        <p:spPr>
          <a:xfrm>
            <a:off x="6723720" y="3313046"/>
            <a:ext cx="853119" cy="707886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$</a:t>
            </a:r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03A341-34A8-47C4-AFE8-50443B9D0821}"/>
              </a:ext>
            </a:extLst>
          </p:cNvPr>
          <p:cNvSpPr txBox="1"/>
          <p:nvPr/>
        </p:nvSpPr>
        <p:spPr>
          <a:xfrm>
            <a:off x="5194271" y="3279466"/>
            <a:ext cx="1381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C0000"/>
                </a:solidFill>
                <a:latin typeface="Impact" panose="020B0806030902050204" pitchFamily="34" charset="0"/>
              </a:rPr>
              <a:t>SAVE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DA9E6B-57AC-41CA-8456-A8196035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06" y="2376022"/>
            <a:ext cx="528653" cy="21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CD05A-46EC-49AF-A183-2F19427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2388226"/>
            <a:ext cx="874096" cy="8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5A090-7A12-4FBD-9498-B5B5A479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733267"/>
            <a:ext cx="874096" cy="8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8EC83-8357-4F26-ADBF-09A71E02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2847060"/>
            <a:ext cx="644095" cy="32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E09A-F963-4B0A-82D4-E6A851CA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4043185"/>
            <a:ext cx="874096" cy="8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972B9F-2BE0-480C-A5B9-0A5E77D1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4502019"/>
            <a:ext cx="644095" cy="3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360D3-BA98-445F-AA86-7359E822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48" y="4284016"/>
            <a:ext cx="644095" cy="326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22A7C-E94F-435E-8D00-708F01C5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3" y="498002"/>
            <a:ext cx="704886" cy="72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D4D5D-161B-4B09-B81C-E7511A6C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04992"/>
            <a:ext cx="635033" cy="666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E4D56-7895-4DEB-BE12-D4307086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34" y="5008309"/>
            <a:ext cx="635033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E555CD-B516-432D-93B1-FB9C47054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154" y="3407658"/>
            <a:ext cx="501676" cy="63503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391A9D8-2C51-4B1A-AE55-DB19705A0ECE}"/>
              </a:ext>
            </a:extLst>
          </p:cNvPr>
          <p:cNvSpPr/>
          <p:nvPr/>
        </p:nvSpPr>
        <p:spPr>
          <a:xfrm>
            <a:off x="5562766" y="167900"/>
            <a:ext cx="2095109" cy="1222857"/>
          </a:xfrm>
          <a:custGeom>
            <a:avLst/>
            <a:gdLst>
              <a:gd name="connsiteX0" fmla="*/ 928360 w 2095109"/>
              <a:gd name="connsiteY0" fmla="*/ 1221526 h 1222857"/>
              <a:gd name="connsiteX1" fmla="*/ 335047 w 2095109"/>
              <a:gd name="connsiteY1" fmla="*/ 1214546 h 1222857"/>
              <a:gd name="connsiteX2" fmla="*/ 314106 w 2095109"/>
              <a:gd name="connsiteY2" fmla="*/ 1200586 h 1222857"/>
              <a:gd name="connsiteX3" fmla="*/ 279206 w 2095109"/>
              <a:gd name="connsiteY3" fmla="*/ 1193606 h 1222857"/>
              <a:gd name="connsiteX4" fmla="*/ 167523 w 2095109"/>
              <a:gd name="connsiteY4" fmla="*/ 1095884 h 1222857"/>
              <a:gd name="connsiteX5" fmla="*/ 118662 w 2095109"/>
              <a:gd name="connsiteY5" fmla="*/ 1026082 h 1222857"/>
              <a:gd name="connsiteX6" fmla="*/ 83761 w 2095109"/>
              <a:gd name="connsiteY6" fmla="*/ 942320 h 1222857"/>
              <a:gd name="connsiteX7" fmla="*/ 27920 w 2095109"/>
              <a:gd name="connsiteY7" fmla="*/ 781777 h 1222857"/>
              <a:gd name="connsiteX8" fmla="*/ 0 w 2095109"/>
              <a:gd name="connsiteY8" fmla="*/ 607273 h 1222857"/>
              <a:gd name="connsiteX9" fmla="*/ 55841 w 2095109"/>
              <a:gd name="connsiteY9" fmla="*/ 293166 h 1222857"/>
              <a:gd name="connsiteX10" fmla="*/ 209404 w 2095109"/>
              <a:gd name="connsiteY10" fmla="*/ 132622 h 1222857"/>
              <a:gd name="connsiteX11" fmla="*/ 293166 w 2095109"/>
              <a:gd name="connsiteY11" fmla="*/ 83761 h 1222857"/>
              <a:gd name="connsiteX12" fmla="*/ 397868 w 2095109"/>
              <a:gd name="connsiteY12" fmla="*/ 69801 h 1222857"/>
              <a:gd name="connsiteX13" fmla="*/ 760836 w 2095109"/>
              <a:gd name="connsiteY13" fmla="*/ 0 h 1222857"/>
              <a:gd name="connsiteX14" fmla="*/ 1291328 w 2095109"/>
              <a:gd name="connsiteY14" fmla="*/ 13960 h 1222857"/>
              <a:gd name="connsiteX15" fmla="*/ 1409990 w 2095109"/>
              <a:gd name="connsiteY15" fmla="*/ 27920 h 1222857"/>
              <a:gd name="connsiteX16" fmla="*/ 1598455 w 2095109"/>
              <a:gd name="connsiteY16" fmla="*/ 209404 h 1222857"/>
              <a:gd name="connsiteX17" fmla="*/ 1905581 w 2095109"/>
              <a:gd name="connsiteY17" fmla="*/ 579352 h 1222857"/>
              <a:gd name="connsiteX18" fmla="*/ 1975383 w 2095109"/>
              <a:gd name="connsiteY18" fmla="*/ 663114 h 1222857"/>
              <a:gd name="connsiteX19" fmla="*/ 2073105 w 2095109"/>
              <a:gd name="connsiteY19" fmla="*/ 886479 h 1222857"/>
              <a:gd name="connsiteX20" fmla="*/ 2066125 w 2095109"/>
              <a:gd name="connsiteY20" fmla="*/ 1102864 h 1222857"/>
              <a:gd name="connsiteX21" fmla="*/ 1877661 w 2095109"/>
              <a:gd name="connsiteY21" fmla="*/ 1158705 h 1222857"/>
              <a:gd name="connsiteX22" fmla="*/ 1361129 w 2095109"/>
              <a:gd name="connsiteY22" fmla="*/ 1172665 h 1222857"/>
              <a:gd name="connsiteX23" fmla="*/ 1193606 w 2095109"/>
              <a:gd name="connsiteY23" fmla="*/ 1186626 h 1222857"/>
              <a:gd name="connsiteX24" fmla="*/ 1158705 w 2095109"/>
              <a:gd name="connsiteY24" fmla="*/ 1193606 h 1222857"/>
              <a:gd name="connsiteX25" fmla="*/ 928360 w 2095109"/>
              <a:gd name="connsiteY25" fmla="*/ 1221526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95109" h="1222857">
                <a:moveTo>
                  <a:pt x="928360" y="1221526"/>
                </a:moveTo>
                <a:cubicBezTo>
                  <a:pt x="791084" y="1225016"/>
                  <a:pt x="532717" y="1221285"/>
                  <a:pt x="335047" y="1214546"/>
                </a:cubicBezTo>
                <a:cubicBezTo>
                  <a:pt x="326663" y="1214260"/>
                  <a:pt x="321961" y="1203532"/>
                  <a:pt x="314106" y="1200586"/>
                </a:cubicBezTo>
                <a:cubicBezTo>
                  <a:pt x="302998" y="1196420"/>
                  <a:pt x="290839" y="1195933"/>
                  <a:pt x="279206" y="1193606"/>
                </a:cubicBezTo>
                <a:cubicBezTo>
                  <a:pt x="241978" y="1161032"/>
                  <a:pt x="195890" y="1136409"/>
                  <a:pt x="167523" y="1095884"/>
                </a:cubicBezTo>
                <a:cubicBezTo>
                  <a:pt x="151236" y="1072617"/>
                  <a:pt x="132262" y="1051015"/>
                  <a:pt x="118662" y="1026082"/>
                </a:cubicBezTo>
                <a:cubicBezTo>
                  <a:pt x="104178" y="999528"/>
                  <a:pt x="94293" y="970675"/>
                  <a:pt x="83761" y="942320"/>
                </a:cubicBezTo>
                <a:cubicBezTo>
                  <a:pt x="64033" y="889206"/>
                  <a:pt x="38055" y="837522"/>
                  <a:pt x="27920" y="781777"/>
                </a:cubicBezTo>
                <a:cubicBezTo>
                  <a:pt x="8074" y="672621"/>
                  <a:pt x="17639" y="730747"/>
                  <a:pt x="0" y="607273"/>
                </a:cubicBezTo>
                <a:cubicBezTo>
                  <a:pt x="7261" y="537084"/>
                  <a:pt x="10879" y="371258"/>
                  <a:pt x="55841" y="293166"/>
                </a:cubicBezTo>
                <a:cubicBezTo>
                  <a:pt x="94636" y="225786"/>
                  <a:pt x="146044" y="173806"/>
                  <a:pt x="209404" y="132622"/>
                </a:cubicBezTo>
                <a:cubicBezTo>
                  <a:pt x="236506" y="115006"/>
                  <a:pt x="262501" y="93983"/>
                  <a:pt x="293166" y="83761"/>
                </a:cubicBezTo>
                <a:cubicBezTo>
                  <a:pt x="326569" y="72627"/>
                  <a:pt x="363269" y="76329"/>
                  <a:pt x="397868" y="69801"/>
                </a:cubicBezTo>
                <a:cubicBezTo>
                  <a:pt x="837126" y="-13077"/>
                  <a:pt x="522023" y="34115"/>
                  <a:pt x="760836" y="0"/>
                </a:cubicBezTo>
                <a:lnTo>
                  <a:pt x="1291328" y="13960"/>
                </a:lnTo>
                <a:cubicBezTo>
                  <a:pt x="1331118" y="15671"/>
                  <a:pt x="1373189" y="12692"/>
                  <a:pt x="1409990" y="27920"/>
                </a:cubicBezTo>
                <a:cubicBezTo>
                  <a:pt x="1452130" y="45357"/>
                  <a:pt x="1582373" y="190596"/>
                  <a:pt x="1598455" y="209404"/>
                </a:cubicBezTo>
                <a:cubicBezTo>
                  <a:pt x="1702614" y="331217"/>
                  <a:pt x="1803163" y="456071"/>
                  <a:pt x="1905581" y="579352"/>
                </a:cubicBezTo>
                <a:cubicBezTo>
                  <a:pt x="1928806" y="607308"/>
                  <a:pt x="1960815" y="629817"/>
                  <a:pt x="1975383" y="663114"/>
                </a:cubicBezTo>
                <a:lnTo>
                  <a:pt x="2073105" y="886479"/>
                </a:lnTo>
                <a:cubicBezTo>
                  <a:pt x="2087610" y="959007"/>
                  <a:pt x="2117728" y="1031909"/>
                  <a:pt x="2066125" y="1102864"/>
                </a:cubicBezTo>
                <a:cubicBezTo>
                  <a:pt x="2034685" y="1146095"/>
                  <a:pt x="1918770" y="1156857"/>
                  <a:pt x="1877661" y="1158705"/>
                </a:cubicBezTo>
                <a:cubicBezTo>
                  <a:pt x="1705594" y="1166438"/>
                  <a:pt x="1533306" y="1168012"/>
                  <a:pt x="1361129" y="1172665"/>
                </a:cubicBezTo>
                <a:cubicBezTo>
                  <a:pt x="1305288" y="1177319"/>
                  <a:pt x="1249343" y="1180860"/>
                  <a:pt x="1193606" y="1186626"/>
                </a:cubicBezTo>
                <a:cubicBezTo>
                  <a:pt x="1181805" y="1187847"/>
                  <a:pt x="1170565" y="1193302"/>
                  <a:pt x="1158705" y="1193606"/>
                </a:cubicBezTo>
                <a:cubicBezTo>
                  <a:pt x="1079623" y="1195634"/>
                  <a:pt x="1065636" y="1218036"/>
                  <a:pt x="928360" y="122152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E3B77F-40CA-477D-9DEF-5D5CF6ED1BD3}"/>
              </a:ext>
            </a:extLst>
          </p:cNvPr>
          <p:cNvSpPr/>
          <p:nvPr/>
        </p:nvSpPr>
        <p:spPr>
          <a:xfrm>
            <a:off x="5535046" y="1647316"/>
            <a:ext cx="2024459" cy="1145573"/>
          </a:xfrm>
          <a:custGeom>
            <a:avLst/>
            <a:gdLst>
              <a:gd name="connsiteX0" fmla="*/ 1298523 w 2024459"/>
              <a:gd name="connsiteY0" fmla="*/ 1144745 h 1145573"/>
              <a:gd name="connsiteX1" fmla="*/ 474865 w 2024459"/>
              <a:gd name="connsiteY1" fmla="*/ 1095884 h 1145573"/>
              <a:gd name="connsiteX2" fmla="*/ 272441 w 2024459"/>
              <a:gd name="connsiteY2" fmla="*/ 1067963 h 1145573"/>
              <a:gd name="connsiteX3" fmla="*/ 97937 w 2024459"/>
              <a:gd name="connsiteY3" fmla="*/ 984202 h 1145573"/>
              <a:gd name="connsiteX4" fmla="*/ 28136 w 2024459"/>
              <a:gd name="connsiteY4" fmla="*/ 907420 h 1145573"/>
              <a:gd name="connsiteX5" fmla="*/ 215 w 2024459"/>
              <a:gd name="connsiteY5" fmla="*/ 837618 h 1145573"/>
              <a:gd name="connsiteX6" fmla="*/ 70017 w 2024459"/>
              <a:gd name="connsiteY6" fmla="*/ 502571 h 1145573"/>
              <a:gd name="connsiteX7" fmla="*/ 118878 w 2024459"/>
              <a:gd name="connsiteY7" fmla="*/ 418809 h 1145573"/>
              <a:gd name="connsiteX8" fmla="*/ 153778 w 2024459"/>
              <a:gd name="connsiteY8" fmla="*/ 321087 h 1145573"/>
              <a:gd name="connsiteX9" fmla="*/ 160759 w 2024459"/>
              <a:gd name="connsiteY9" fmla="*/ 237325 h 1145573"/>
              <a:gd name="connsiteX10" fmla="*/ 188679 w 2024459"/>
              <a:gd name="connsiteY10" fmla="*/ 188464 h 1145573"/>
              <a:gd name="connsiteX11" fmla="*/ 202639 w 2024459"/>
              <a:gd name="connsiteY11" fmla="*/ 146583 h 1145573"/>
              <a:gd name="connsiteX12" fmla="*/ 279421 w 2024459"/>
              <a:gd name="connsiteY12" fmla="*/ 34901 h 1145573"/>
              <a:gd name="connsiteX13" fmla="*/ 307342 w 2024459"/>
              <a:gd name="connsiteY13" fmla="*/ 13960 h 1145573"/>
              <a:gd name="connsiteX14" fmla="*/ 342243 w 2024459"/>
              <a:gd name="connsiteY14" fmla="*/ 0 h 1145573"/>
              <a:gd name="connsiteX15" fmla="*/ 670310 w 2024459"/>
              <a:gd name="connsiteY15" fmla="*/ 6980 h 1145573"/>
              <a:gd name="connsiteX16" fmla="*/ 865754 w 2024459"/>
              <a:gd name="connsiteY16" fmla="*/ 34901 h 1145573"/>
              <a:gd name="connsiteX17" fmla="*/ 1898817 w 2024459"/>
              <a:gd name="connsiteY17" fmla="*/ 41881 h 1145573"/>
              <a:gd name="connsiteX18" fmla="*/ 1996539 w 2024459"/>
              <a:gd name="connsiteY18" fmla="*/ 355988 h 1145573"/>
              <a:gd name="connsiteX19" fmla="*/ 2024459 w 2024459"/>
              <a:gd name="connsiteY19" fmla="*/ 446730 h 1145573"/>
              <a:gd name="connsiteX20" fmla="*/ 2010499 w 2024459"/>
              <a:gd name="connsiteY20" fmla="*/ 928360 h 1145573"/>
              <a:gd name="connsiteX21" fmla="*/ 1982578 w 2024459"/>
              <a:gd name="connsiteY21" fmla="*/ 984202 h 1145573"/>
              <a:gd name="connsiteX22" fmla="*/ 1961638 w 2024459"/>
              <a:gd name="connsiteY22" fmla="*/ 1047023 h 1145573"/>
              <a:gd name="connsiteX23" fmla="*/ 1947678 w 2024459"/>
              <a:gd name="connsiteY23" fmla="*/ 1095884 h 1145573"/>
              <a:gd name="connsiteX24" fmla="*/ 1912777 w 2024459"/>
              <a:gd name="connsiteY24" fmla="*/ 1102864 h 1145573"/>
              <a:gd name="connsiteX25" fmla="*/ 1514908 w 2024459"/>
              <a:gd name="connsiteY25" fmla="*/ 1130785 h 1145573"/>
              <a:gd name="connsiteX26" fmla="*/ 1298523 w 2024459"/>
              <a:gd name="connsiteY26" fmla="*/ 1144745 h 114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4459" h="1145573">
                <a:moveTo>
                  <a:pt x="1298523" y="1144745"/>
                </a:moveTo>
                <a:cubicBezTo>
                  <a:pt x="1125183" y="1138928"/>
                  <a:pt x="749134" y="1116408"/>
                  <a:pt x="474865" y="1095884"/>
                </a:cubicBezTo>
                <a:cubicBezTo>
                  <a:pt x="406941" y="1090801"/>
                  <a:pt x="339427" y="1080303"/>
                  <a:pt x="272441" y="1067963"/>
                </a:cubicBezTo>
                <a:cubicBezTo>
                  <a:pt x="219349" y="1058183"/>
                  <a:pt x="131621" y="1010113"/>
                  <a:pt x="97937" y="984202"/>
                </a:cubicBezTo>
                <a:cubicBezTo>
                  <a:pt x="70521" y="963113"/>
                  <a:pt x="51403" y="933014"/>
                  <a:pt x="28136" y="907420"/>
                </a:cubicBezTo>
                <a:cubicBezTo>
                  <a:pt x="18829" y="884153"/>
                  <a:pt x="-2364" y="862545"/>
                  <a:pt x="215" y="837618"/>
                </a:cubicBezTo>
                <a:cubicBezTo>
                  <a:pt x="11954" y="724143"/>
                  <a:pt x="38918" y="612331"/>
                  <a:pt x="70017" y="502571"/>
                </a:cubicBezTo>
                <a:cubicBezTo>
                  <a:pt x="78829" y="471471"/>
                  <a:pt x="105333" y="448158"/>
                  <a:pt x="118878" y="418809"/>
                </a:cubicBezTo>
                <a:cubicBezTo>
                  <a:pt x="133373" y="387404"/>
                  <a:pt x="142145" y="353661"/>
                  <a:pt x="153778" y="321087"/>
                </a:cubicBezTo>
                <a:cubicBezTo>
                  <a:pt x="156105" y="293166"/>
                  <a:pt x="153629" y="264420"/>
                  <a:pt x="160759" y="237325"/>
                </a:cubicBezTo>
                <a:cubicBezTo>
                  <a:pt x="165533" y="219184"/>
                  <a:pt x="180818" y="205496"/>
                  <a:pt x="188679" y="188464"/>
                </a:cubicBezTo>
                <a:cubicBezTo>
                  <a:pt x="194846" y="175103"/>
                  <a:pt x="196373" y="159898"/>
                  <a:pt x="202639" y="146583"/>
                </a:cubicBezTo>
                <a:cubicBezTo>
                  <a:pt x="231814" y="84585"/>
                  <a:pt x="235522" y="73923"/>
                  <a:pt x="279421" y="34901"/>
                </a:cubicBezTo>
                <a:cubicBezTo>
                  <a:pt x="288116" y="27172"/>
                  <a:pt x="297172" y="19610"/>
                  <a:pt x="307342" y="13960"/>
                </a:cubicBezTo>
                <a:cubicBezTo>
                  <a:pt x="318295" y="7875"/>
                  <a:pt x="330609" y="4653"/>
                  <a:pt x="342243" y="0"/>
                </a:cubicBezTo>
                <a:cubicBezTo>
                  <a:pt x="451599" y="2327"/>
                  <a:pt x="561172" y="-296"/>
                  <a:pt x="670310" y="6980"/>
                </a:cubicBezTo>
                <a:cubicBezTo>
                  <a:pt x="735974" y="11358"/>
                  <a:pt x="799971" y="33032"/>
                  <a:pt x="865754" y="34901"/>
                </a:cubicBezTo>
                <a:cubicBezTo>
                  <a:pt x="1209977" y="44680"/>
                  <a:pt x="1554463" y="39554"/>
                  <a:pt x="1898817" y="41881"/>
                </a:cubicBezTo>
                <a:cubicBezTo>
                  <a:pt x="2015404" y="158468"/>
                  <a:pt x="1893539" y="21230"/>
                  <a:pt x="1996539" y="355988"/>
                </a:cubicBezTo>
                <a:lnTo>
                  <a:pt x="2024459" y="446730"/>
                </a:lnTo>
                <a:cubicBezTo>
                  <a:pt x="2019806" y="607273"/>
                  <a:pt x="2022976" y="768235"/>
                  <a:pt x="2010499" y="928360"/>
                </a:cubicBezTo>
                <a:cubicBezTo>
                  <a:pt x="2008882" y="949108"/>
                  <a:pt x="1990502" y="964958"/>
                  <a:pt x="1982578" y="984202"/>
                </a:cubicBezTo>
                <a:cubicBezTo>
                  <a:pt x="1974174" y="1004612"/>
                  <a:pt x="1968222" y="1025955"/>
                  <a:pt x="1961638" y="1047023"/>
                </a:cubicBezTo>
                <a:cubicBezTo>
                  <a:pt x="1956586" y="1063191"/>
                  <a:pt x="1958832" y="1083136"/>
                  <a:pt x="1947678" y="1095884"/>
                </a:cubicBezTo>
                <a:cubicBezTo>
                  <a:pt x="1939865" y="1104813"/>
                  <a:pt x="1924603" y="1101910"/>
                  <a:pt x="1912777" y="1102864"/>
                </a:cubicBezTo>
                <a:cubicBezTo>
                  <a:pt x="1780258" y="1113551"/>
                  <a:pt x="1647531" y="1121478"/>
                  <a:pt x="1514908" y="1130785"/>
                </a:cubicBezTo>
                <a:cubicBezTo>
                  <a:pt x="1270606" y="1123600"/>
                  <a:pt x="1471863" y="1150562"/>
                  <a:pt x="1298523" y="114474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17AAB3-3083-4A8A-AF9D-A4A8439EF5E0}"/>
              </a:ext>
            </a:extLst>
          </p:cNvPr>
          <p:cNvSpPr/>
          <p:nvPr/>
        </p:nvSpPr>
        <p:spPr>
          <a:xfrm>
            <a:off x="5514321" y="2933643"/>
            <a:ext cx="2017814" cy="1584994"/>
          </a:xfrm>
          <a:custGeom>
            <a:avLst/>
            <a:gdLst>
              <a:gd name="connsiteX0" fmla="*/ 970483 w 2017814"/>
              <a:gd name="connsiteY0" fmla="*/ 1500732 h 1584994"/>
              <a:gd name="connsiteX1" fmla="*/ 551674 w 2017814"/>
              <a:gd name="connsiteY1" fmla="*/ 1465832 h 1584994"/>
              <a:gd name="connsiteX2" fmla="*/ 502813 w 2017814"/>
              <a:gd name="connsiteY2" fmla="*/ 1451871 h 1584994"/>
              <a:gd name="connsiteX3" fmla="*/ 446972 w 2017814"/>
              <a:gd name="connsiteY3" fmla="*/ 1437911 h 1584994"/>
              <a:gd name="connsiteX4" fmla="*/ 377170 w 2017814"/>
              <a:gd name="connsiteY4" fmla="*/ 1396030 h 1584994"/>
              <a:gd name="connsiteX5" fmla="*/ 97964 w 2017814"/>
              <a:gd name="connsiteY5" fmla="*/ 1054003 h 1584994"/>
              <a:gd name="connsiteX6" fmla="*/ 14202 w 2017814"/>
              <a:gd name="connsiteY6" fmla="*/ 788757 h 1584994"/>
              <a:gd name="connsiteX7" fmla="*/ 14202 w 2017814"/>
              <a:gd name="connsiteY7" fmla="*/ 530491 h 1584994"/>
              <a:gd name="connsiteX8" fmla="*/ 279448 w 2017814"/>
              <a:gd name="connsiteY8" fmla="*/ 300146 h 1584994"/>
              <a:gd name="connsiteX9" fmla="*/ 733158 w 2017814"/>
              <a:gd name="connsiteY9" fmla="*/ 55841 h 1584994"/>
              <a:gd name="connsiteX10" fmla="*/ 963503 w 2017814"/>
              <a:gd name="connsiteY10" fmla="*/ 0 h 1584994"/>
              <a:gd name="connsiteX11" fmla="*/ 1270630 w 2017814"/>
              <a:gd name="connsiteY11" fmla="*/ 20940 h 1584994"/>
              <a:gd name="connsiteX12" fmla="*/ 1473054 w 2017814"/>
              <a:gd name="connsiteY12" fmla="*/ 90741 h 1584994"/>
              <a:gd name="connsiteX13" fmla="*/ 1773201 w 2017814"/>
              <a:gd name="connsiteY13" fmla="*/ 349007 h 1584994"/>
              <a:gd name="connsiteX14" fmla="*/ 1933744 w 2017814"/>
              <a:gd name="connsiteY14" fmla="*/ 530491 h 1584994"/>
              <a:gd name="connsiteX15" fmla="*/ 2003546 w 2017814"/>
              <a:gd name="connsiteY15" fmla="*/ 858558 h 1584994"/>
              <a:gd name="connsiteX16" fmla="*/ 2017506 w 2017814"/>
              <a:gd name="connsiteY16" fmla="*/ 977221 h 1584994"/>
              <a:gd name="connsiteX17" fmla="*/ 2010526 w 2017814"/>
              <a:gd name="connsiteY17" fmla="*/ 1193606 h 1584994"/>
              <a:gd name="connsiteX18" fmla="*/ 1968645 w 2017814"/>
              <a:gd name="connsiteY18" fmla="*/ 1256427 h 1584994"/>
              <a:gd name="connsiteX19" fmla="*/ 1808102 w 2017814"/>
              <a:gd name="connsiteY19" fmla="*/ 1396030 h 1584994"/>
              <a:gd name="connsiteX20" fmla="*/ 1731320 w 2017814"/>
              <a:gd name="connsiteY20" fmla="*/ 1430931 h 1584994"/>
              <a:gd name="connsiteX21" fmla="*/ 1598697 w 2017814"/>
              <a:gd name="connsiteY21" fmla="*/ 1514693 h 1584994"/>
              <a:gd name="connsiteX22" fmla="*/ 1521915 w 2017814"/>
              <a:gd name="connsiteY22" fmla="*/ 1528653 h 1584994"/>
              <a:gd name="connsiteX23" fmla="*/ 1417213 w 2017814"/>
              <a:gd name="connsiteY23" fmla="*/ 1563554 h 1584994"/>
              <a:gd name="connsiteX24" fmla="*/ 1214789 w 2017814"/>
              <a:gd name="connsiteY24" fmla="*/ 1577514 h 1584994"/>
              <a:gd name="connsiteX25" fmla="*/ 935582 w 2017814"/>
              <a:gd name="connsiteY25" fmla="*/ 1500732 h 1584994"/>
              <a:gd name="connsiteX26" fmla="*/ 970483 w 2017814"/>
              <a:gd name="connsiteY26" fmla="*/ 1500732 h 15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17814" h="1584994">
                <a:moveTo>
                  <a:pt x="970483" y="1500732"/>
                </a:moveTo>
                <a:cubicBezTo>
                  <a:pt x="906498" y="1494915"/>
                  <a:pt x="691003" y="1480389"/>
                  <a:pt x="551674" y="1465832"/>
                </a:cubicBezTo>
                <a:cubicBezTo>
                  <a:pt x="534827" y="1464072"/>
                  <a:pt x="519180" y="1456236"/>
                  <a:pt x="502813" y="1451871"/>
                </a:cubicBezTo>
                <a:cubicBezTo>
                  <a:pt x="484274" y="1446927"/>
                  <a:pt x="465586" y="1442564"/>
                  <a:pt x="446972" y="1437911"/>
                </a:cubicBezTo>
                <a:cubicBezTo>
                  <a:pt x="423705" y="1423951"/>
                  <a:pt x="397731" y="1413736"/>
                  <a:pt x="377170" y="1396030"/>
                </a:cubicBezTo>
                <a:cubicBezTo>
                  <a:pt x="269052" y="1302928"/>
                  <a:pt x="145561" y="1196796"/>
                  <a:pt x="97964" y="1054003"/>
                </a:cubicBezTo>
                <a:cubicBezTo>
                  <a:pt x="36065" y="868305"/>
                  <a:pt x="63636" y="956830"/>
                  <a:pt x="14202" y="788757"/>
                </a:cubicBezTo>
                <a:cubicBezTo>
                  <a:pt x="7394" y="717273"/>
                  <a:pt x="-14031" y="604925"/>
                  <a:pt x="14202" y="530491"/>
                </a:cubicBezTo>
                <a:cubicBezTo>
                  <a:pt x="55812" y="420791"/>
                  <a:pt x="197947" y="352728"/>
                  <a:pt x="279448" y="300146"/>
                </a:cubicBezTo>
                <a:cubicBezTo>
                  <a:pt x="408554" y="216851"/>
                  <a:pt x="585626" y="108044"/>
                  <a:pt x="733158" y="55841"/>
                </a:cubicBezTo>
                <a:cubicBezTo>
                  <a:pt x="807638" y="29486"/>
                  <a:pt x="886721" y="18614"/>
                  <a:pt x="963503" y="0"/>
                </a:cubicBezTo>
                <a:cubicBezTo>
                  <a:pt x="1065879" y="6980"/>
                  <a:pt x="1169606" y="2950"/>
                  <a:pt x="1270630" y="20940"/>
                </a:cubicBezTo>
                <a:cubicBezTo>
                  <a:pt x="1340898" y="33453"/>
                  <a:pt x="1409710" y="57851"/>
                  <a:pt x="1473054" y="90741"/>
                </a:cubicBezTo>
                <a:cubicBezTo>
                  <a:pt x="1570082" y="141121"/>
                  <a:pt x="1701693" y="268560"/>
                  <a:pt x="1773201" y="349007"/>
                </a:cubicBezTo>
                <a:cubicBezTo>
                  <a:pt x="1978565" y="580042"/>
                  <a:pt x="1747570" y="361241"/>
                  <a:pt x="1933744" y="530491"/>
                </a:cubicBezTo>
                <a:cubicBezTo>
                  <a:pt x="1965351" y="663238"/>
                  <a:pt x="1980701" y="718222"/>
                  <a:pt x="2003546" y="858558"/>
                </a:cubicBezTo>
                <a:cubicBezTo>
                  <a:pt x="2009945" y="897868"/>
                  <a:pt x="2012853" y="937667"/>
                  <a:pt x="2017506" y="977221"/>
                </a:cubicBezTo>
                <a:cubicBezTo>
                  <a:pt x="2015179" y="1049349"/>
                  <a:pt x="2022966" y="1122520"/>
                  <a:pt x="2010526" y="1193606"/>
                </a:cubicBezTo>
                <a:cubicBezTo>
                  <a:pt x="2006188" y="1218396"/>
                  <a:pt x="1984480" y="1236866"/>
                  <a:pt x="1968645" y="1256427"/>
                </a:cubicBezTo>
                <a:cubicBezTo>
                  <a:pt x="1910319" y="1328477"/>
                  <a:pt x="1886939" y="1351470"/>
                  <a:pt x="1808102" y="1396030"/>
                </a:cubicBezTo>
                <a:cubicBezTo>
                  <a:pt x="1783627" y="1409864"/>
                  <a:pt x="1755780" y="1417070"/>
                  <a:pt x="1731320" y="1430931"/>
                </a:cubicBezTo>
                <a:cubicBezTo>
                  <a:pt x="1685830" y="1456709"/>
                  <a:pt x="1650140" y="1505340"/>
                  <a:pt x="1598697" y="1514693"/>
                </a:cubicBezTo>
                <a:cubicBezTo>
                  <a:pt x="1573103" y="1519346"/>
                  <a:pt x="1547034" y="1521890"/>
                  <a:pt x="1521915" y="1528653"/>
                </a:cubicBezTo>
                <a:cubicBezTo>
                  <a:pt x="1486391" y="1538217"/>
                  <a:pt x="1453545" y="1557774"/>
                  <a:pt x="1417213" y="1563554"/>
                </a:cubicBezTo>
                <a:cubicBezTo>
                  <a:pt x="1350418" y="1574180"/>
                  <a:pt x="1282264" y="1572861"/>
                  <a:pt x="1214789" y="1577514"/>
                </a:cubicBezTo>
                <a:cubicBezTo>
                  <a:pt x="975784" y="1558646"/>
                  <a:pt x="961239" y="1641841"/>
                  <a:pt x="935582" y="1500732"/>
                </a:cubicBezTo>
                <a:cubicBezTo>
                  <a:pt x="934333" y="1493865"/>
                  <a:pt x="1034468" y="1506549"/>
                  <a:pt x="970483" y="15007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420C60-0D0A-4F1E-880F-136F8692DAA1}"/>
              </a:ext>
            </a:extLst>
          </p:cNvPr>
          <p:cNvSpPr/>
          <p:nvPr/>
        </p:nvSpPr>
        <p:spPr>
          <a:xfrm>
            <a:off x="5514321" y="4709960"/>
            <a:ext cx="2016848" cy="1368711"/>
          </a:xfrm>
          <a:custGeom>
            <a:avLst/>
            <a:gdLst>
              <a:gd name="connsiteX0" fmla="*/ 934924 w 2016848"/>
              <a:gd name="connsiteY0" fmla="*/ 1340189 h 1368711"/>
              <a:gd name="connsiteX1" fmla="*/ 606857 w 2016848"/>
              <a:gd name="connsiteY1" fmla="*/ 1312269 h 1368711"/>
              <a:gd name="connsiteX2" fmla="*/ 292750 w 2016848"/>
              <a:gd name="connsiteY2" fmla="*/ 1242467 h 1368711"/>
              <a:gd name="connsiteX3" fmla="*/ 188048 w 2016848"/>
              <a:gd name="connsiteY3" fmla="*/ 1207567 h 1368711"/>
              <a:gd name="connsiteX4" fmla="*/ 6564 w 2016848"/>
              <a:gd name="connsiteY4" fmla="*/ 963261 h 1368711"/>
              <a:gd name="connsiteX5" fmla="*/ 13544 w 2016848"/>
              <a:gd name="connsiteY5" fmla="*/ 628214 h 1368711"/>
              <a:gd name="connsiteX6" fmla="*/ 48444 w 2016848"/>
              <a:gd name="connsiteY6" fmla="*/ 474651 h 1368711"/>
              <a:gd name="connsiteX7" fmla="*/ 257849 w 2016848"/>
              <a:gd name="connsiteY7" fmla="*/ 111683 h 1368711"/>
              <a:gd name="connsiteX8" fmla="*/ 557996 w 2016848"/>
              <a:gd name="connsiteY8" fmla="*/ 0 h 1368711"/>
              <a:gd name="connsiteX9" fmla="*/ 920964 w 2016848"/>
              <a:gd name="connsiteY9" fmla="*/ 34901 h 1368711"/>
              <a:gd name="connsiteX10" fmla="*/ 1346753 w 2016848"/>
              <a:gd name="connsiteY10" fmla="*/ 111683 h 1368711"/>
              <a:gd name="connsiteX11" fmla="*/ 1521257 w 2016848"/>
              <a:gd name="connsiteY11" fmla="*/ 188464 h 1368711"/>
              <a:gd name="connsiteX12" fmla="*/ 1821403 w 2016848"/>
              <a:gd name="connsiteY12" fmla="*/ 432770 h 1368711"/>
              <a:gd name="connsiteX13" fmla="*/ 1919125 w 2016848"/>
              <a:gd name="connsiteY13" fmla="*/ 621234 h 1368711"/>
              <a:gd name="connsiteX14" fmla="*/ 2002887 w 2016848"/>
              <a:gd name="connsiteY14" fmla="*/ 928360 h 1368711"/>
              <a:gd name="connsiteX15" fmla="*/ 2016848 w 2016848"/>
              <a:gd name="connsiteY15" fmla="*/ 1081924 h 1368711"/>
              <a:gd name="connsiteX16" fmla="*/ 1974967 w 2016848"/>
              <a:gd name="connsiteY16" fmla="*/ 1242467 h 1368711"/>
              <a:gd name="connsiteX17" fmla="*/ 1940066 w 2016848"/>
              <a:gd name="connsiteY17" fmla="*/ 1263408 h 1368711"/>
              <a:gd name="connsiteX18" fmla="*/ 1681800 w 2016848"/>
              <a:gd name="connsiteY18" fmla="*/ 1312269 h 1368711"/>
              <a:gd name="connsiteX19" fmla="*/ 1542197 w 2016848"/>
              <a:gd name="connsiteY19" fmla="*/ 1333209 h 1368711"/>
              <a:gd name="connsiteX20" fmla="*/ 1256011 w 2016848"/>
              <a:gd name="connsiteY20" fmla="*/ 1368110 h 1368711"/>
              <a:gd name="connsiteX21" fmla="*/ 934924 w 2016848"/>
              <a:gd name="connsiteY21" fmla="*/ 1340189 h 136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16848" h="1368711">
                <a:moveTo>
                  <a:pt x="934924" y="1340189"/>
                </a:moveTo>
                <a:cubicBezTo>
                  <a:pt x="826732" y="1330882"/>
                  <a:pt x="715898" y="1324731"/>
                  <a:pt x="606857" y="1312269"/>
                </a:cubicBezTo>
                <a:cubicBezTo>
                  <a:pt x="491688" y="1299107"/>
                  <a:pt x="403336" y="1275344"/>
                  <a:pt x="292750" y="1242467"/>
                </a:cubicBezTo>
                <a:cubicBezTo>
                  <a:pt x="257487" y="1231983"/>
                  <a:pt x="222949" y="1219200"/>
                  <a:pt x="188048" y="1207567"/>
                </a:cubicBezTo>
                <a:cubicBezTo>
                  <a:pt x="174091" y="1191147"/>
                  <a:pt x="13461" y="1017575"/>
                  <a:pt x="6564" y="963261"/>
                </a:cubicBezTo>
                <a:cubicBezTo>
                  <a:pt x="-7508" y="852444"/>
                  <a:pt x="4004" y="739512"/>
                  <a:pt x="13544" y="628214"/>
                </a:cubicBezTo>
                <a:cubicBezTo>
                  <a:pt x="18027" y="575913"/>
                  <a:pt x="30573" y="524008"/>
                  <a:pt x="48444" y="474651"/>
                </a:cubicBezTo>
                <a:cubicBezTo>
                  <a:pt x="101937" y="326907"/>
                  <a:pt x="142012" y="212076"/>
                  <a:pt x="257849" y="111683"/>
                </a:cubicBezTo>
                <a:cubicBezTo>
                  <a:pt x="361759" y="21627"/>
                  <a:pt x="418067" y="31095"/>
                  <a:pt x="557996" y="0"/>
                </a:cubicBezTo>
                <a:cubicBezTo>
                  <a:pt x="757391" y="7976"/>
                  <a:pt x="716984" y="132"/>
                  <a:pt x="920964" y="34901"/>
                </a:cubicBezTo>
                <a:lnTo>
                  <a:pt x="1346753" y="111683"/>
                </a:lnTo>
                <a:cubicBezTo>
                  <a:pt x="1404921" y="137277"/>
                  <a:pt x="1465933" y="157194"/>
                  <a:pt x="1521257" y="188464"/>
                </a:cubicBezTo>
                <a:cubicBezTo>
                  <a:pt x="1636183" y="253422"/>
                  <a:pt x="1724735" y="344890"/>
                  <a:pt x="1821403" y="432770"/>
                </a:cubicBezTo>
                <a:cubicBezTo>
                  <a:pt x="1853977" y="495591"/>
                  <a:pt x="1890761" y="556403"/>
                  <a:pt x="1919125" y="621234"/>
                </a:cubicBezTo>
                <a:cubicBezTo>
                  <a:pt x="1964878" y="725812"/>
                  <a:pt x="1978764" y="817395"/>
                  <a:pt x="2002887" y="928360"/>
                </a:cubicBezTo>
                <a:cubicBezTo>
                  <a:pt x="2007541" y="979548"/>
                  <a:pt x="2016848" y="1030525"/>
                  <a:pt x="2016848" y="1081924"/>
                </a:cubicBezTo>
                <a:cubicBezTo>
                  <a:pt x="2016848" y="1117194"/>
                  <a:pt x="1994821" y="1211584"/>
                  <a:pt x="1974967" y="1242467"/>
                </a:cubicBezTo>
                <a:cubicBezTo>
                  <a:pt x="1967630" y="1253879"/>
                  <a:pt x="1952937" y="1259118"/>
                  <a:pt x="1940066" y="1263408"/>
                </a:cubicBezTo>
                <a:cubicBezTo>
                  <a:pt x="1821442" y="1302950"/>
                  <a:pt x="1802407" y="1298869"/>
                  <a:pt x="1681800" y="1312269"/>
                </a:cubicBezTo>
                <a:cubicBezTo>
                  <a:pt x="1584684" y="1336548"/>
                  <a:pt x="1665660" y="1319490"/>
                  <a:pt x="1542197" y="1333209"/>
                </a:cubicBezTo>
                <a:cubicBezTo>
                  <a:pt x="1458846" y="1342470"/>
                  <a:pt x="1331147" y="1365183"/>
                  <a:pt x="1256011" y="1368110"/>
                </a:cubicBezTo>
                <a:cubicBezTo>
                  <a:pt x="1137438" y="1372730"/>
                  <a:pt x="1043116" y="1349496"/>
                  <a:pt x="934924" y="134018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6AB6E-C6DA-4EC9-A48E-04EC9EE42DD2}"/>
              </a:ext>
            </a:extLst>
          </p:cNvPr>
          <p:cNvSpPr txBox="1"/>
          <p:nvPr/>
        </p:nvSpPr>
        <p:spPr>
          <a:xfrm>
            <a:off x="7383022" y="1290045"/>
            <a:ext cx="145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84AB5A-44DD-4F6B-8C9E-443364283844}"/>
              </a:ext>
            </a:extLst>
          </p:cNvPr>
          <p:cNvSpPr txBox="1"/>
          <p:nvPr/>
        </p:nvSpPr>
        <p:spPr>
          <a:xfrm>
            <a:off x="7098266" y="2707177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9CF2B-57B5-4904-AEF1-F03458424BD3}"/>
              </a:ext>
            </a:extLst>
          </p:cNvPr>
          <p:cNvSpPr txBox="1"/>
          <p:nvPr/>
        </p:nvSpPr>
        <p:spPr>
          <a:xfrm>
            <a:off x="7098266" y="431641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D8C7B-FE2C-4793-9BE9-3999461D46DD}"/>
              </a:ext>
            </a:extLst>
          </p:cNvPr>
          <p:cNvSpPr txBox="1"/>
          <p:nvPr/>
        </p:nvSpPr>
        <p:spPr>
          <a:xfrm>
            <a:off x="7098266" y="595788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255EC-984D-43D4-8046-BDC8C00432C2}"/>
              </a:ext>
            </a:extLst>
          </p:cNvPr>
          <p:cNvSpPr txBox="1"/>
          <p:nvPr/>
        </p:nvSpPr>
        <p:spPr>
          <a:xfrm>
            <a:off x="2529111" y="1550787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2817B4-BD66-4CF4-A6ED-332058582406}"/>
              </a:ext>
            </a:extLst>
          </p:cNvPr>
          <p:cNvSpPr txBox="1"/>
          <p:nvPr/>
        </p:nvSpPr>
        <p:spPr>
          <a:xfrm>
            <a:off x="2534905" y="320574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970C7-4CF3-4370-BE1F-D5D805F84492}"/>
              </a:ext>
            </a:extLst>
          </p:cNvPr>
          <p:cNvSpPr txBox="1"/>
          <p:nvPr/>
        </p:nvSpPr>
        <p:spPr>
          <a:xfrm>
            <a:off x="2527690" y="488639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2C5875-7F70-40B5-B9CD-45FB2AD222F2}"/>
              </a:ext>
            </a:extLst>
          </p:cNvPr>
          <p:cNvCxnSpPr>
            <a:stCxn id="6" idx="3"/>
          </p:cNvCxnSpPr>
          <p:nvPr/>
        </p:nvCxnSpPr>
        <p:spPr>
          <a:xfrm>
            <a:off x="3357453" y="1142027"/>
            <a:ext cx="2066126" cy="903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07808-2CA9-46CE-AC85-6EF92A4B259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7453" y="2238384"/>
            <a:ext cx="2066126" cy="5586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3B970-6916-4E59-AA4A-192D428DFF5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57453" y="2621014"/>
            <a:ext cx="2090187" cy="1830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FA5008-8778-4432-970A-F834958B6997}"/>
              </a:ext>
            </a:extLst>
          </p:cNvPr>
          <p:cNvSpPr txBox="1"/>
          <p:nvPr/>
        </p:nvSpPr>
        <p:spPr>
          <a:xfrm>
            <a:off x="4231549" y="125995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DB8FAD-13B2-4E0F-839F-3D7BD93C4D77}"/>
              </a:ext>
            </a:extLst>
          </p:cNvPr>
          <p:cNvSpPr txBox="1"/>
          <p:nvPr/>
        </p:nvSpPr>
        <p:spPr>
          <a:xfrm>
            <a:off x="3907692" y="22574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00A74-7E60-4A72-A907-0D18E6863C59}"/>
              </a:ext>
            </a:extLst>
          </p:cNvPr>
          <p:cNvSpPr txBox="1"/>
          <p:nvPr/>
        </p:nvSpPr>
        <p:spPr>
          <a:xfrm>
            <a:off x="3969625" y="327486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</p:spTree>
    <p:extLst>
      <p:ext uri="{BB962C8B-B14F-4D97-AF65-F5344CB8AC3E}">
        <p14:creationId xmlns:p14="http://schemas.microsoft.com/office/powerpoint/2010/main" val="5505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AC0398B-B079-46BF-8098-04171847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81" y="953587"/>
            <a:ext cx="2008680" cy="1737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1DEDF-BB27-4C8D-83BB-D6A9FC25C0C6}"/>
              </a:ext>
            </a:extLst>
          </p:cNvPr>
          <p:cNvSpPr txBox="1"/>
          <p:nvPr/>
        </p:nvSpPr>
        <p:spPr>
          <a:xfrm>
            <a:off x="3033541" y="3189660"/>
            <a:ext cx="269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Optimizer of mail distribution to maximize the conversions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FB08D-A787-4145-A595-AFEC723F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2" y="1571287"/>
            <a:ext cx="1383124" cy="143317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25110A-4077-467A-A333-21F0FD8CA6DC}"/>
              </a:ext>
            </a:extLst>
          </p:cNvPr>
          <p:cNvSpPr/>
          <p:nvPr/>
        </p:nvSpPr>
        <p:spPr>
          <a:xfrm>
            <a:off x="2192943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3813BB-DFA9-40CA-BDAD-E51215830AEF}"/>
              </a:ext>
            </a:extLst>
          </p:cNvPr>
          <p:cNvSpPr txBox="1"/>
          <p:nvPr/>
        </p:nvSpPr>
        <p:spPr>
          <a:xfrm>
            <a:off x="581042" y="3211906"/>
            <a:ext cx="138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DM promotion budget 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6824767-A5BE-4999-B0DC-5664C5DC4C65}"/>
              </a:ext>
            </a:extLst>
          </p:cNvPr>
          <p:cNvSpPr/>
          <p:nvPr/>
        </p:nvSpPr>
        <p:spPr>
          <a:xfrm>
            <a:off x="5949535" y="1861974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D0C13D-0F5B-4B26-9924-5C015C34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42" y="1821080"/>
            <a:ext cx="2275026" cy="923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74DBD3-15D1-41AD-9A8F-D735AE76A202}"/>
              </a:ext>
            </a:extLst>
          </p:cNvPr>
          <p:cNvSpPr txBox="1"/>
          <p:nvPr/>
        </p:nvSpPr>
        <p:spPr>
          <a:xfrm>
            <a:off x="6600389" y="3189660"/>
            <a:ext cx="269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Best mail distribution plan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A4FCA97-0E10-4FFA-88C1-98766D5A2590}"/>
              </a:ext>
            </a:extLst>
          </p:cNvPr>
          <p:cNvSpPr/>
          <p:nvPr/>
        </p:nvSpPr>
        <p:spPr>
          <a:xfrm>
            <a:off x="9372040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696A2B-B7BF-44A5-8D1D-967EC40A6880}"/>
              </a:ext>
            </a:extLst>
          </p:cNvPr>
          <p:cNvSpPr txBox="1"/>
          <p:nvPr/>
        </p:nvSpPr>
        <p:spPr>
          <a:xfrm>
            <a:off x="9999057" y="3211907"/>
            <a:ext cx="165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Revenue from more purchases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CE9348-DF44-45A0-B912-B283FF18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582" y="1436956"/>
            <a:ext cx="1471266" cy="1428552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47E5FD-4BCC-4947-A03F-50295643A07E}"/>
              </a:ext>
            </a:extLst>
          </p:cNvPr>
          <p:cNvSpPr/>
          <p:nvPr/>
        </p:nvSpPr>
        <p:spPr>
          <a:xfrm>
            <a:off x="3033541" y="857788"/>
            <a:ext cx="2191602" cy="188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6E8400F-C2E8-4EB9-9E3B-D351A896647E}"/>
              </a:ext>
            </a:extLst>
          </p:cNvPr>
          <p:cNvSpPr/>
          <p:nvPr/>
        </p:nvSpPr>
        <p:spPr>
          <a:xfrm>
            <a:off x="4730713" y="2082258"/>
            <a:ext cx="895422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Pulp library</a:t>
            </a:r>
          </a:p>
        </p:txBody>
      </p:sp>
    </p:spTree>
    <p:extLst>
      <p:ext uri="{BB962C8B-B14F-4D97-AF65-F5344CB8AC3E}">
        <p14:creationId xmlns:p14="http://schemas.microsoft.com/office/powerpoint/2010/main" val="136751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88C244-3AF3-40AE-8523-3ACEE8049E6C}"/>
              </a:ext>
            </a:extLst>
          </p:cNvPr>
          <p:cNvSpPr/>
          <p:nvPr/>
        </p:nvSpPr>
        <p:spPr>
          <a:xfrm>
            <a:off x="2351314" y="2490651"/>
            <a:ext cx="22860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037CB-22EA-40C8-B7CB-8E0711FB8F23}"/>
              </a:ext>
            </a:extLst>
          </p:cNvPr>
          <p:cNvSpPr/>
          <p:nvPr/>
        </p:nvSpPr>
        <p:spPr>
          <a:xfrm>
            <a:off x="6422706" y="2490651"/>
            <a:ext cx="22860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FA083-4C3F-472A-98EB-D08D72015746}"/>
              </a:ext>
            </a:extLst>
          </p:cNvPr>
          <p:cNvSpPr/>
          <p:nvPr/>
        </p:nvSpPr>
        <p:spPr>
          <a:xfrm>
            <a:off x="2351314" y="4017699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760AFB-11D7-463A-AF50-7EDC6AF0DE94}"/>
              </a:ext>
            </a:extLst>
          </p:cNvPr>
          <p:cNvSpPr/>
          <p:nvPr/>
        </p:nvSpPr>
        <p:spPr>
          <a:xfrm>
            <a:off x="3110266" y="4017699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B6E3FF-A5AE-422F-926A-A274DC9D8BAE}"/>
              </a:ext>
            </a:extLst>
          </p:cNvPr>
          <p:cNvSpPr/>
          <p:nvPr/>
        </p:nvSpPr>
        <p:spPr>
          <a:xfrm>
            <a:off x="2351314" y="3258747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16534-9132-43D6-9E8A-185578ADD35D}"/>
              </a:ext>
            </a:extLst>
          </p:cNvPr>
          <p:cNvSpPr/>
          <p:nvPr/>
        </p:nvSpPr>
        <p:spPr>
          <a:xfrm>
            <a:off x="3110266" y="3258747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951F9-5CCD-4BD6-8770-1FEC68DAE706}"/>
              </a:ext>
            </a:extLst>
          </p:cNvPr>
          <p:cNvSpPr/>
          <p:nvPr/>
        </p:nvSpPr>
        <p:spPr>
          <a:xfrm>
            <a:off x="2351314" y="2490651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F39E55-3546-4C17-87AE-7F8D9BD1791E}"/>
              </a:ext>
            </a:extLst>
          </p:cNvPr>
          <p:cNvSpPr/>
          <p:nvPr/>
        </p:nvSpPr>
        <p:spPr>
          <a:xfrm>
            <a:off x="3110266" y="2490651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894C62-65E6-4185-BE6E-8EDB271F835A}"/>
              </a:ext>
            </a:extLst>
          </p:cNvPr>
          <p:cNvSpPr/>
          <p:nvPr/>
        </p:nvSpPr>
        <p:spPr>
          <a:xfrm>
            <a:off x="6422706" y="391711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ECE9E6-DBF5-40AD-A9BC-B3426C08EC65}"/>
              </a:ext>
            </a:extLst>
          </p:cNvPr>
          <p:cNvSpPr/>
          <p:nvPr/>
        </p:nvSpPr>
        <p:spPr>
          <a:xfrm>
            <a:off x="7379340" y="391711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32BD51-02B3-4CEA-9552-1C7D1516146A}"/>
              </a:ext>
            </a:extLst>
          </p:cNvPr>
          <p:cNvSpPr/>
          <p:nvPr/>
        </p:nvSpPr>
        <p:spPr>
          <a:xfrm>
            <a:off x="6900801" y="3201270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14011F-6B7C-46C8-934F-0A4C88DFD1B6}"/>
              </a:ext>
            </a:extLst>
          </p:cNvPr>
          <p:cNvSpPr/>
          <p:nvPr/>
        </p:nvSpPr>
        <p:spPr>
          <a:xfrm>
            <a:off x="7849170" y="320845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F15806-FD1F-4B92-9D49-5A528B55F8FF}"/>
              </a:ext>
            </a:extLst>
          </p:cNvPr>
          <p:cNvSpPr/>
          <p:nvPr/>
        </p:nvSpPr>
        <p:spPr>
          <a:xfrm>
            <a:off x="6422706" y="248542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A30D25-B855-4ECC-B032-48156FAED7F7}"/>
              </a:ext>
            </a:extLst>
          </p:cNvPr>
          <p:cNvSpPr/>
          <p:nvPr/>
        </p:nvSpPr>
        <p:spPr>
          <a:xfrm>
            <a:off x="7379340" y="248542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657A9-FD24-4B06-8381-8279C602745B}"/>
              </a:ext>
            </a:extLst>
          </p:cNvPr>
          <p:cNvSpPr txBox="1"/>
          <p:nvPr/>
        </p:nvSpPr>
        <p:spPr>
          <a:xfrm>
            <a:off x="3280390" y="4971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27237-BFBC-49BE-AF76-68C9B67B23B4}"/>
              </a:ext>
            </a:extLst>
          </p:cNvPr>
          <p:cNvSpPr txBox="1"/>
          <p:nvPr/>
        </p:nvSpPr>
        <p:spPr>
          <a:xfrm>
            <a:off x="1786563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027B76-3D26-41A7-9334-19F354227945}"/>
              </a:ext>
            </a:extLst>
          </p:cNvPr>
          <p:cNvSpPr txBox="1"/>
          <p:nvPr/>
        </p:nvSpPr>
        <p:spPr>
          <a:xfrm>
            <a:off x="7341633" y="488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8302F5-B3BB-453A-A13C-D4918A75CF66}"/>
              </a:ext>
            </a:extLst>
          </p:cNvPr>
          <p:cNvSpPr txBox="1"/>
          <p:nvPr/>
        </p:nvSpPr>
        <p:spPr>
          <a:xfrm>
            <a:off x="5847806" y="3344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725E7-CE9C-48BD-BAC8-39BA9D68AC6B}"/>
              </a:ext>
            </a:extLst>
          </p:cNvPr>
          <p:cNvSpPr txBox="1"/>
          <p:nvPr/>
        </p:nvSpPr>
        <p:spPr>
          <a:xfrm>
            <a:off x="2785654" y="1792267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 = 3.33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C28FE-621C-46DB-9BD2-2627BFFB14C0}"/>
              </a:ext>
            </a:extLst>
          </p:cNvPr>
          <p:cNvSpPr txBox="1"/>
          <p:nvPr/>
        </p:nvSpPr>
        <p:spPr>
          <a:xfrm>
            <a:off x="6964421" y="1792267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 = 3.75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44755-E30C-4C20-98D1-AC799C22776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61806" y="2161599"/>
            <a:ext cx="68535" cy="520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9B72A9-DA3E-4B3D-981C-2849379D57A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809108" y="2161599"/>
            <a:ext cx="0" cy="647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49FA95-7D21-4921-9B74-25F2FA363381}"/>
              </a:ext>
            </a:extLst>
          </p:cNvPr>
          <p:cNvSpPr/>
          <p:nvPr/>
        </p:nvSpPr>
        <p:spPr>
          <a:xfrm>
            <a:off x="5032862" y="3050700"/>
            <a:ext cx="533700" cy="103980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76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Dei, Motoharu</dc:creator>
  <cp:lastModifiedBy>Dei, Motoharu</cp:lastModifiedBy>
  <cp:revision>12</cp:revision>
  <dcterms:created xsi:type="dcterms:W3CDTF">2022-05-15T14:52:25Z</dcterms:created>
  <dcterms:modified xsi:type="dcterms:W3CDTF">2022-05-19T04:08:53Z</dcterms:modified>
</cp:coreProperties>
</file>