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1" r:id="rId4"/>
    <p:sldId id="305" r:id="rId5"/>
    <p:sldId id="277" r:id="rId6"/>
    <p:sldId id="308" r:id="rId7"/>
    <p:sldId id="309" r:id="rId8"/>
    <p:sldId id="311" r:id="rId9"/>
    <p:sldId id="312" r:id="rId10"/>
    <p:sldId id="313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9"/>
    <p:restoredTop sz="94766"/>
  </p:normalViewPr>
  <p:slideViewPr>
    <p:cSldViewPr>
      <p:cViewPr varScale="1">
        <p:scale>
          <a:sx n="135" d="100"/>
          <a:sy n="135" d="100"/>
        </p:scale>
        <p:origin x="184" y="1872"/>
      </p:cViewPr>
      <p:guideLst>
        <p:guide orient="horz" pos="1620"/>
        <p:guide pos="2880"/>
        <p:guide orient="horz" pos="17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다예" userId="6b442377780645ca" providerId="LiveId" clId="{0D1CD5F2-5A91-8E4F-BF70-6E5BC516BF60}"/>
    <pc:docChg chg="modSld">
      <pc:chgData name="정 다예" userId="6b442377780645ca" providerId="LiveId" clId="{0D1CD5F2-5A91-8E4F-BF70-6E5BC516BF60}" dt="2022-01-19T12:18:11.910" v="4" actId="20577"/>
      <pc:docMkLst>
        <pc:docMk/>
      </pc:docMkLst>
      <pc:sldChg chg="modSp mod">
        <pc:chgData name="정 다예" userId="6b442377780645ca" providerId="LiveId" clId="{0D1CD5F2-5A91-8E4F-BF70-6E5BC516BF60}" dt="2022-01-19T12:18:11.910" v="4" actId="20577"/>
        <pc:sldMkLst>
          <pc:docMk/>
          <pc:sldMk cId="2971841378" sldId="256"/>
        </pc:sldMkLst>
        <pc:spChg chg="mod">
          <ac:chgData name="정 다예" userId="6b442377780645ca" providerId="LiveId" clId="{0D1CD5F2-5A91-8E4F-BF70-6E5BC516BF60}" dt="2022-01-19T12:18:11.910" v="4" actId="20577"/>
          <ac:spMkLst>
            <pc:docMk/>
            <pc:sldMk cId="2971841378" sldId="256"/>
            <ac:spMk id="2" creationId="{00000000-0000-0000-0000-000000000000}"/>
          </ac:spMkLst>
        </pc:spChg>
      </pc:sldChg>
    </pc:docChg>
  </pc:docChgLst>
  <pc:docChgLst>
    <pc:chgData name="정 다예" userId="6b442377780645ca" providerId="LiveId" clId="{2C06BEE4-DEE2-AC4E-83E7-66B04C6F16DE}"/>
    <pc:docChg chg="undo redo custSel addSld delSld modSld sldOrd modMainMaster">
      <pc:chgData name="정 다예" userId="6b442377780645ca" providerId="LiveId" clId="{2C06BEE4-DEE2-AC4E-83E7-66B04C6F16DE}" dt="2021-12-16T16:50:19.441" v="2870" actId="20577"/>
      <pc:docMkLst>
        <pc:docMk/>
      </pc:docMkLst>
      <pc:sldChg chg="addSp delSp modSp mod setBg">
        <pc:chgData name="정 다예" userId="6b442377780645ca" providerId="LiveId" clId="{2C06BEE4-DEE2-AC4E-83E7-66B04C6F16DE}" dt="2021-12-16T14:16:45.922" v="746"/>
        <pc:sldMkLst>
          <pc:docMk/>
          <pc:sldMk cId="2971841378" sldId="256"/>
        </pc:sldMkLst>
        <pc:spChg chg="add del mod">
          <ac:chgData name="정 다예" userId="6b442377780645ca" providerId="LiveId" clId="{2C06BEE4-DEE2-AC4E-83E7-66B04C6F16DE}" dt="2021-12-16T13:29:36.775" v="487" actId="20577"/>
          <ac:spMkLst>
            <pc:docMk/>
            <pc:sldMk cId="2971841378" sldId="256"/>
            <ac:spMk id="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32:43.444" v="491" actId="2711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2971841378" sldId="256"/>
            <ac:spMk id="4" creationId="{00000000-0000-0000-0000-000000000000}"/>
          </ac:spMkLst>
        </pc:spChg>
        <pc:picChg chg="del">
          <ac:chgData name="정 다예" userId="6b442377780645ca" providerId="LiveId" clId="{2C06BEE4-DEE2-AC4E-83E7-66B04C6F16DE}" dt="2021-12-16T13:28:47.749" v="424" actId="478"/>
          <ac:picMkLst>
            <pc:docMk/>
            <pc:sldMk cId="2971841378" sldId="256"/>
            <ac:picMk id="6" creationId="{00000000-0000-0000-0000-000000000000}"/>
          </ac:picMkLst>
        </pc:picChg>
      </pc:sldChg>
      <pc:sldChg chg="addSp delSp modSp add del mod">
        <pc:chgData name="정 다예" userId="6b442377780645ca" providerId="LiveId" clId="{2C06BEE4-DEE2-AC4E-83E7-66B04C6F16DE}" dt="2021-12-16T16:31:45.038" v="2504" actId="2696"/>
        <pc:sldMkLst>
          <pc:docMk/>
          <pc:sldMk cId="1700516468" sldId="257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1700516468" sldId="257"/>
            <ac:spMk id="2" creationId="{00000000-0000-0000-0000-000000000000}"/>
          </ac:spMkLst>
        </pc:spChg>
        <pc:spChg chg="add mod">
          <ac:chgData name="정 다예" userId="6b442377780645ca" providerId="LiveId" clId="{2C06BEE4-DEE2-AC4E-83E7-66B04C6F16DE}" dt="2021-12-16T13:23:09.162" v="306"/>
          <ac:spMkLst>
            <pc:docMk/>
            <pc:sldMk cId="1700516468" sldId="257"/>
            <ac:spMk id="3" creationId="{C17992B8-D663-2B44-8625-BA54D40FBEDF}"/>
          </ac:spMkLst>
        </pc:spChg>
        <pc:spChg chg="add mod">
          <ac:chgData name="정 다예" userId="6b442377780645ca" providerId="LiveId" clId="{2C06BEE4-DEE2-AC4E-83E7-66B04C6F16DE}" dt="2021-12-16T04:07:54.313" v="290" actId="14100"/>
          <ac:spMkLst>
            <pc:docMk/>
            <pc:sldMk cId="1700516468" sldId="257"/>
            <ac:spMk id="54" creationId="{0EF4BD02-973E-8745-8CC7-8B2EAB16CC7E}"/>
          </ac:spMkLst>
        </pc:spChg>
        <pc:spChg chg="del mod">
          <ac:chgData name="정 다예" userId="6b442377780645ca" providerId="LiveId" clId="{2C06BEE4-DEE2-AC4E-83E7-66B04C6F16DE}" dt="2021-12-16T04:04:02.040" v="203" actId="478"/>
          <ac:spMkLst>
            <pc:docMk/>
            <pc:sldMk cId="1700516468" sldId="257"/>
            <ac:spMk id="61" creationId="{1085E49E-EA3C-482A-B41C-4C78A80EC3D0}"/>
          </ac:spMkLst>
        </pc:spChg>
        <pc:spChg chg="del mod">
          <ac:chgData name="정 다예" userId="6b442377780645ca" providerId="LiveId" clId="{2C06BEE4-DEE2-AC4E-83E7-66B04C6F16DE}" dt="2021-12-16T04:04:02.040" v="203" actId="478"/>
          <ac:spMkLst>
            <pc:docMk/>
            <pc:sldMk cId="1700516468" sldId="257"/>
            <ac:spMk id="62" creationId="{6A166784-95F4-4C6B-9F6E-47B8EF66686F}"/>
          </ac:spMkLst>
        </pc:spChg>
        <pc:spChg chg="del mod">
          <ac:chgData name="정 다예" userId="6b442377780645ca" providerId="LiveId" clId="{2C06BEE4-DEE2-AC4E-83E7-66B04C6F16DE}" dt="2021-12-16T04:04:02.040" v="203" actId="478"/>
          <ac:spMkLst>
            <pc:docMk/>
            <pc:sldMk cId="1700516468" sldId="257"/>
            <ac:spMk id="63" creationId="{154EEB40-3738-4948-84BB-9A3A5F48387E}"/>
          </ac:spMkLst>
        </pc:spChg>
        <pc:spChg chg="del mod">
          <ac:chgData name="정 다예" userId="6b442377780645ca" providerId="LiveId" clId="{2C06BEE4-DEE2-AC4E-83E7-66B04C6F16DE}" dt="2021-12-16T04:04:02.040" v="203" actId="478"/>
          <ac:spMkLst>
            <pc:docMk/>
            <pc:sldMk cId="1700516468" sldId="257"/>
            <ac:spMk id="64" creationId="{B09CDB88-DF36-4C3A-9813-FFC11ED26F22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65" creationId="{661B6AF2-E57B-4A2E-A09A-8964EDE4633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66" creationId="{F7FF8579-0DE1-4A5C-AB82-DF94B6C521E2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67" creationId="{B014BF4E-F449-40AD-B2A7-CA993B6572BF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68" creationId="{1E89547F-385B-4B22-850B-FECC860D928C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69" creationId="{F8883B36-AA62-4E44-BDCA-51E1F01C28F5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70" creationId="{1CA83EF3-04DC-41A2-BBF0-1410E897FB97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71" creationId="{11AA9935-1718-4A6D-9FE6-1B7BC4D1F07C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72" creationId="{10E6FA1A-0A54-4453-9DFC-E281DC6783BE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73" creationId="{737E8E1A-6ECF-43BA-AD11-484FE12E1F38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74" creationId="{093283E6-61A7-446E-A7EE-4B3B1B71226A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75" creationId="{10284672-92CA-4328-827C-AEA6567BC7FA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76" creationId="{91E08CF1-9ECE-4067-B9E6-F97F83EBF9CD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77" creationId="{684A53EF-059F-4DFF-9D3C-07A81725A678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78" creationId="{2F81D120-7AB8-4000-9253-A64254F9C34F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79" creationId="{DE51B9CB-C567-4A7F-A90C-75F7CD8A17D2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80" creationId="{555727CF-CAAE-4FD7-9E05-B74C61AE8BEC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81" creationId="{B2378844-3AAA-4983-9405-435F7E28E5E1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82" creationId="{1EA56DC3-F9F4-4CDD-9BB8-9CC879F29CEF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83" creationId="{E2B5CE8D-99F8-4E8D-9A52-6F26DA99790F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84" creationId="{D5088036-5AB9-47D4-9F72-00BFD6D7B5E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85" creationId="{1A485A22-CEA6-417F-B80C-6E589086A277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86" creationId="{F295340C-35BF-4286-B1F3-D31098B3A949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87" creationId="{5D9AA423-ABDF-4F1C-832E-F179601B9EA9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88" creationId="{3166A1FE-0883-4C37-8B35-F1DA9C709978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89" creationId="{63A45355-EACC-41FC-A489-3E021624595F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90" creationId="{5D3BC9A6-3CE1-423C-BAC5-551CD06C380C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91" creationId="{B07EBD40-28D4-4A08-9D58-6BB3E5AB1EFA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92" creationId="{DD36E6D4-10DC-4231-872E-2C8016B062E5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93" creationId="{D9E9EF93-5F88-4A35-9D27-D2A8A1EA1547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94" creationId="{91D10F02-4CD1-4B0B-8734-5F65912AB5DF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95" creationId="{55A8B052-1324-42F5-A6BB-160146D23A86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96" creationId="{63A659E1-154E-4770-9EA0-8D586B9D69C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97" creationId="{735D1037-370D-464E-95A8-6089D03F1998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98" creationId="{50860C60-0835-462C-8D98-A796BE473B6D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99" creationId="{FAF15A83-EBF3-4724-9F70-15AB2A5529F8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100" creationId="{7DBDFC12-001E-497F-A7C8-5F86E85AC7AF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101" creationId="{D72333A0-1A1F-495E-B18E-279674D387C8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102" creationId="{0A915033-2FD2-4E5E-B36B-04CC5A31C98D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103" creationId="{7D2170AF-B8E2-4FE0-BD88-7000C28B10F2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104" creationId="{53F853B3-21B3-4792-BDDC-D8D9F9DC665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105" creationId="{C2606C5C-D44A-49C7-9FB6-974F5EE6B981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106" creationId="{34C1F721-C664-4B94-B828-90E59C309641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107" creationId="{A5CC9B02-9EAF-459E-B570-F3B89CE924DC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108" creationId="{DB1712E7-1F3C-4165-A807-711A4D7778E8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00516468" sldId="257"/>
            <ac:spMk id="109" creationId="{ACBA12A8-0C85-42B9-8AEB-ECD1C0E39B79}"/>
          </ac:spMkLst>
        </pc:spChg>
        <pc:picChg chg="add mod">
          <ac:chgData name="정 다예" userId="6b442377780645ca" providerId="LiveId" clId="{2C06BEE4-DEE2-AC4E-83E7-66B04C6F16DE}" dt="2021-12-16T04:04:14.343" v="206" actId="14100"/>
          <ac:picMkLst>
            <pc:docMk/>
            <pc:sldMk cId="1700516468" sldId="257"/>
            <ac:picMk id="2050" creationId="{BF3713B4-9B57-3141-9EDB-CB3A3CA25F72}"/>
          </ac:picMkLst>
        </pc:picChg>
      </pc:sldChg>
      <pc:sldChg chg="modSp add del mod">
        <pc:chgData name="정 다예" userId="6b442377780645ca" providerId="LiveId" clId="{2C06BEE4-DEE2-AC4E-83E7-66B04C6F16DE}" dt="2021-12-16T16:31:45.038" v="2504" actId="2696"/>
        <pc:sldMkLst>
          <pc:docMk/>
          <pc:sldMk cId="3851709272" sldId="258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3851709272" sldId="258"/>
            <ac:spMk id="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851709272" sldId="258"/>
            <ac:spMk id="53" creationId="{581C346F-FBB3-40AF-8A60-C1236A86B9E9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851709272" sldId="258"/>
            <ac:spMk id="54" creationId="{19EFEF55-88EC-40F6-B828-40BC292E3B63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851709272" sldId="258"/>
            <ac:spMk id="55" creationId="{6BEA8F65-9435-4B27-AFDE-05ED90DB676F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851709272" sldId="258"/>
            <ac:spMk id="56" creationId="{B86B3A05-AB6D-41D4-ADBB-9459BF4A7E31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57" creationId="{FF2F9495-D517-4D01-97D2-35866EDA61B7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58" creationId="{1D7D3B5D-A2C1-47FC-81F8-F3DAA168EE3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59" creationId="{7A420A3C-C9A2-436A-A475-0976850B77B5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60" creationId="{63D1064A-1955-4527-8856-0385C9EECDA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61" creationId="{5E68D2DF-8637-4EF2-86A9-2554C6BA29AA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62" creationId="{F876ECED-6D7A-49AF-BF1E-6D0F91367116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63" creationId="{77B954F6-ED21-4A5D-B58E-E83634409E94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64" creationId="{CC3E86F5-59A2-444E-8C9E-97FF6EA1FB46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65" creationId="{F35EF884-1395-473E-B426-C9258B733B5F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66" creationId="{ABBE2211-6786-4D89-A0AA-989DE5EA66B7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67" creationId="{CC71933B-21E8-4272-9A93-38E01CC517A4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68" creationId="{FB731D11-5237-4DD5-9B4B-3EF66C20744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69" creationId="{587A61A6-C1D9-432F-B1C0-EFECA4CD19BF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70" creationId="{1441A432-C5F4-4ABC-9F82-D3B94ECEA3B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71" creationId="{0A7C14E5-16AB-44EF-97ED-E0AAA0875C59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72" creationId="{92A2EF9D-4439-4B95-A4A7-301AD5AA195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73" creationId="{55882829-AABF-4771-9096-36FD8F2EA719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74" creationId="{67139448-7DE7-423C-A66A-51C044AA534E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25" creationId="{214119B3-B7B0-4E52-A87A-9859E24843C2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26" creationId="{E26BFDFF-7EE1-4321-A156-2CFD07A85D0A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27" creationId="{BD34DB24-A50C-4C49-AE99-449149CBA59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28" creationId="{6FE20410-985F-4140-A9A0-6E6EC1EBAC81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29" creationId="{24DD54BC-1941-41D6-B96E-B66B951179D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30" creationId="{7AF3B523-CFE8-42C7-A99F-59DE6A59105F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31" creationId="{5AB762C0-9A90-427B-85B5-D499400ED8E7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32" creationId="{DF50DDDE-C939-4E2E-B538-E997EB25C014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33" creationId="{0051C88E-34CB-4002-944C-A873483F6B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34" creationId="{C012F483-FCBD-4FD0-8CD8-D1D17FE0B0C5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35" creationId="{729E2EAD-10E5-4160-A527-087E74496FF3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36" creationId="{F23DDE80-313A-4626-B923-87B813F0CBC9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37" creationId="{77E56E55-3F8D-4448-AD30-FA0D140C16CC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38" creationId="{BBDE1577-3B72-4289-B7FE-2EF5B84DC22F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39" creationId="{B84ED564-375D-403D-A39C-2206FD4505E6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40" creationId="{A2682FFC-DD96-48F2-B948-83DE16138B0C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41" creationId="{A23DCD1C-9D84-4E70-8B97-F278915E7A52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42" creationId="{FEF20076-7C95-4CD5-BE47-BD3E652F52EE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43" creationId="{F9155F6B-00D1-4126-A338-535A2261CE29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44" creationId="{67C42E6F-12B0-4AEC-B51C-B473A8BEA93A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45" creationId="{28D43699-F4BB-41B1-9A6A-C5BBC52FAAB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46" creationId="{880E43AC-D6AB-4A86-8B16-B71BE4721898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47" creationId="{33884230-A544-4D3F-88B9-122D589BB59C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48" creationId="{C393F7EE-A5CD-44F7-A35F-5384604A3C12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49" creationId="{D4DCF46C-DDDD-47A3-9FB0-E7C5B1688B68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50" creationId="{E75A6EBD-654B-43EC-9DA9-7B5F7246D4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51709272" sldId="258"/>
            <ac:spMk id="151" creationId="{3CEF12D0-4B1E-43E6-96F7-A3C8C15C6214}"/>
          </ac:spMkLst>
        </pc:spChg>
      </pc:sldChg>
      <pc:sldChg chg="addSp delSp modSp mod">
        <pc:chgData name="정 다예" userId="6b442377780645ca" providerId="LiveId" clId="{2C06BEE4-DEE2-AC4E-83E7-66B04C6F16DE}" dt="2021-12-16T16:13:42.988" v="2342" actId="14100"/>
        <pc:sldMkLst>
          <pc:docMk/>
          <pc:sldMk cId="1095055991" sldId="261"/>
        </pc:sldMkLst>
        <pc:spChg chg="mod">
          <ac:chgData name="정 다예" userId="6b442377780645ca" providerId="LiveId" clId="{2C06BEE4-DEE2-AC4E-83E7-66B04C6F16DE}" dt="2021-12-16T13:32:52.560" v="492" actId="2711"/>
          <ac:spMkLst>
            <pc:docMk/>
            <pc:sldMk cId="1095055991" sldId="261"/>
            <ac:spMk id="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40:14.814" v="547" actId="2711"/>
          <ac:spMkLst>
            <pc:docMk/>
            <pc:sldMk cId="1095055991" sldId="261"/>
            <ac:spMk id="7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3:23:38.722" v="309" actId="478"/>
          <ac:spMkLst>
            <pc:docMk/>
            <pc:sldMk cId="1095055991" sldId="261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40:14.814" v="547" actId="2711"/>
          <ac:spMkLst>
            <pc:docMk/>
            <pc:sldMk cId="1095055991" sldId="261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40:14.814" v="547" actId="2711"/>
          <ac:spMkLst>
            <pc:docMk/>
            <pc:sldMk cId="1095055991" sldId="261"/>
            <ac:spMk id="10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3:26:18.450" v="391" actId="478"/>
          <ac:spMkLst>
            <pc:docMk/>
            <pc:sldMk cId="1095055991" sldId="261"/>
            <ac:spMk id="11" creationId="{00000000-0000-0000-0000-000000000000}"/>
          </ac:spMkLst>
        </pc:spChg>
        <pc:spChg chg="del mod topLvl">
          <ac:chgData name="정 다예" userId="6b442377780645ca" providerId="LiveId" clId="{2C06BEE4-DEE2-AC4E-83E7-66B04C6F16DE}" dt="2021-12-16T13:24:19.016" v="313" actId="478"/>
          <ac:spMkLst>
            <pc:docMk/>
            <pc:sldMk cId="1095055991" sldId="261"/>
            <ac:spMk id="13" creationId="{00000000-0000-0000-0000-000000000000}"/>
          </ac:spMkLst>
        </pc:spChg>
        <pc:spChg chg="mod topLvl">
          <ac:chgData name="정 다예" userId="6b442377780645ca" providerId="LiveId" clId="{2C06BEE4-DEE2-AC4E-83E7-66B04C6F16DE}" dt="2021-12-16T13:40:14.814" v="547" actId="2711"/>
          <ac:spMkLst>
            <pc:docMk/>
            <pc:sldMk cId="1095055991" sldId="261"/>
            <ac:spMk id="1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21.322" v="307" actId="2711"/>
          <ac:spMkLst>
            <pc:docMk/>
            <pc:sldMk cId="1095055991" sldId="261"/>
            <ac:spMk id="1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21.322" v="307" actId="2711"/>
          <ac:spMkLst>
            <pc:docMk/>
            <pc:sldMk cId="1095055991" sldId="261"/>
            <ac:spMk id="1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21.322" v="307" actId="2711"/>
          <ac:spMkLst>
            <pc:docMk/>
            <pc:sldMk cId="1095055991" sldId="261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21.322" v="307" actId="2711"/>
          <ac:spMkLst>
            <pc:docMk/>
            <pc:sldMk cId="1095055991" sldId="261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21.322" v="307" actId="2711"/>
          <ac:spMkLst>
            <pc:docMk/>
            <pc:sldMk cId="1095055991" sldId="261"/>
            <ac:spMk id="2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21.322" v="307" actId="2711"/>
          <ac:spMkLst>
            <pc:docMk/>
            <pc:sldMk cId="1095055991" sldId="261"/>
            <ac:spMk id="2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21.322" v="307" actId="2711"/>
          <ac:spMkLst>
            <pc:docMk/>
            <pc:sldMk cId="1095055991" sldId="261"/>
            <ac:spMk id="2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21.322" v="307" actId="2711"/>
          <ac:spMkLst>
            <pc:docMk/>
            <pc:sldMk cId="1095055991" sldId="261"/>
            <ac:spMk id="26" creationId="{00000000-0000-0000-0000-000000000000}"/>
          </ac:spMkLst>
        </pc:spChg>
        <pc:spChg chg="add mod">
          <ac:chgData name="정 다예" userId="6b442377780645ca" providerId="LiveId" clId="{2C06BEE4-DEE2-AC4E-83E7-66B04C6F16DE}" dt="2021-12-16T13:40:14.814" v="547" actId="2711"/>
          <ac:spMkLst>
            <pc:docMk/>
            <pc:sldMk cId="1095055991" sldId="261"/>
            <ac:spMk id="27" creationId="{943A749D-9CA0-0542-B86E-7F777D85F811}"/>
          </ac:spMkLst>
        </pc:spChg>
        <pc:spChg chg="add mod">
          <ac:chgData name="정 다예" userId="6b442377780645ca" providerId="LiveId" clId="{2C06BEE4-DEE2-AC4E-83E7-66B04C6F16DE}" dt="2021-12-16T13:40:14.814" v="547" actId="2711"/>
          <ac:spMkLst>
            <pc:docMk/>
            <pc:sldMk cId="1095055991" sldId="261"/>
            <ac:spMk id="28" creationId="{CB2A1CC1-7C8D-4C4F-9CF2-8DEE2D15A962}"/>
          </ac:spMkLst>
        </pc:spChg>
        <pc:spChg chg="add mod">
          <ac:chgData name="정 다예" userId="6b442377780645ca" providerId="LiveId" clId="{2C06BEE4-DEE2-AC4E-83E7-66B04C6F16DE}" dt="2021-12-16T13:40:14.814" v="547" actId="2711"/>
          <ac:spMkLst>
            <pc:docMk/>
            <pc:sldMk cId="1095055991" sldId="261"/>
            <ac:spMk id="29" creationId="{51EF26E6-7B3F-4548-AE49-54DFBF188FFB}"/>
          </ac:spMkLst>
        </pc:spChg>
        <pc:spChg chg="add mod">
          <ac:chgData name="정 다예" userId="6b442377780645ca" providerId="LiveId" clId="{2C06BEE4-DEE2-AC4E-83E7-66B04C6F16DE}" dt="2021-12-16T13:40:14.814" v="547" actId="2711"/>
          <ac:spMkLst>
            <pc:docMk/>
            <pc:sldMk cId="1095055991" sldId="261"/>
            <ac:spMk id="30" creationId="{E8BD5D16-D859-0340-A658-46CE0B8DFF70}"/>
          </ac:spMkLst>
        </pc:spChg>
        <pc:spChg chg="add mod">
          <ac:chgData name="정 다예" userId="6b442377780645ca" providerId="LiveId" clId="{2C06BEE4-DEE2-AC4E-83E7-66B04C6F16DE}" dt="2021-12-16T13:40:24.738" v="552" actId="1037"/>
          <ac:spMkLst>
            <pc:docMk/>
            <pc:sldMk cId="1095055991" sldId="261"/>
            <ac:spMk id="31" creationId="{A1B46C8A-73CF-DA47-9068-A8DF41417326}"/>
          </ac:spMkLst>
        </pc:spChg>
        <pc:grpChg chg="del">
          <ac:chgData name="정 다예" userId="6b442377780645ca" providerId="LiveId" clId="{2C06BEE4-DEE2-AC4E-83E7-66B04C6F16DE}" dt="2021-12-16T13:24:19.016" v="313" actId="478"/>
          <ac:grpSpMkLst>
            <pc:docMk/>
            <pc:sldMk cId="1095055991" sldId="261"/>
            <ac:grpSpMk id="12" creationId="{00000000-0000-0000-0000-000000000000}"/>
          </ac:grpSpMkLst>
        </pc:grpChg>
        <pc:grpChg chg="del">
          <ac:chgData name="정 다예" userId="6b442377780645ca" providerId="LiveId" clId="{2C06BEE4-DEE2-AC4E-83E7-66B04C6F16DE}" dt="2021-12-16T13:24:35.276" v="321" actId="478"/>
          <ac:grpSpMkLst>
            <pc:docMk/>
            <pc:sldMk cId="1095055991" sldId="261"/>
            <ac:grpSpMk id="15" creationId="{00000000-0000-0000-0000-000000000000}"/>
          </ac:grpSpMkLst>
        </pc:grpChg>
        <pc:grpChg chg="del">
          <ac:chgData name="정 다예" userId="6b442377780645ca" providerId="LiveId" clId="{2C06BEE4-DEE2-AC4E-83E7-66B04C6F16DE}" dt="2021-12-16T13:24:35.276" v="321" actId="478"/>
          <ac:grpSpMkLst>
            <pc:docMk/>
            <pc:sldMk cId="1095055991" sldId="261"/>
            <ac:grpSpMk id="18" creationId="{00000000-0000-0000-0000-000000000000}"/>
          </ac:grpSpMkLst>
        </pc:grpChg>
        <pc:grpChg chg="del">
          <ac:chgData name="정 다예" userId="6b442377780645ca" providerId="LiveId" clId="{2C06BEE4-DEE2-AC4E-83E7-66B04C6F16DE}" dt="2021-12-16T13:24:35.276" v="321" actId="478"/>
          <ac:grpSpMkLst>
            <pc:docMk/>
            <pc:sldMk cId="1095055991" sldId="261"/>
            <ac:grpSpMk id="21" creationId="{00000000-0000-0000-0000-000000000000}"/>
          </ac:grpSpMkLst>
        </pc:grpChg>
        <pc:grpChg chg="del">
          <ac:chgData name="정 다예" userId="6b442377780645ca" providerId="LiveId" clId="{2C06BEE4-DEE2-AC4E-83E7-66B04C6F16DE}" dt="2021-12-16T13:24:35.276" v="321" actId="478"/>
          <ac:grpSpMkLst>
            <pc:docMk/>
            <pc:sldMk cId="1095055991" sldId="261"/>
            <ac:grpSpMk id="24" creationId="{00000000-0000-0000-0000-000000000000}"/>
          </ac:grpSpMkLst>
        </pc:grpChg>
        <pc:cxnChg chg="mod">
          <ac:chgData name="정 다예" userId="6b442377780645ca" providerId="LiveId" clId="{2C06BEE4-DEE2-AC4E-83E7-66B04C6F16DE}" dt="2021-12-16T16:13:42.988" v="2342" actId="14100"/>
          <ac:cxnSpMkLst>
            <pc:docMk/>
            <pc:sldMk cId="1095055991" sldId="261"/>
            <ac:cxnSpMk id="5" creationId="{00000000-0000-0000-0000-000000000000}"/>
          </ac:cxnSpMkLst>
        </pc:cxnChg>
      </pc:sldChg>
      <pc:sldChg chg="addSp delSp modSp add del mod">
        <pc:chgData name="정 다예" userId="6b442377780645ca" providerId="LiveId" clId="{2C06BEE4-DEE2-AC4E-83E7-66B04C6F16DE}" dt="2021-12-16T16:22:40.088" v="2370" actId="2696"/>
        <pc:sldMkLst>
          <pc:docMk/>
          <pc:sldMk cId="3101234267" sldId="264"/>
        </pc:sldMkLst>
        <pc:spChg chg="mod">
          <ac:chgData name="정 다예" userId="6b442377780645ca" providerId="LiveId" clId="{2C06BEE4-DEE2-AC4E-83E7-66B04C6F16DE}" dt="2021-12-16T13:23:09.162" v="306"/>
          <ac:spMkLst>
            <pc:docMk/>
            <pc:sldMk cId="3101234267" sldId="264"/>
            <ac:spMk id="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101234267" sldId="264"/>
            <ac:spMk id="3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01234267" sldId="264"/>
            <ac:spMk id="4" creationId="{9D9051ED-56B3-9F42-82E5-DB4FFB8D4B2C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01234267" sldId="264"/>
            <ac:spMk id="5" creationId="{0B103F8A-FCFA-EB40-9E98-71409312527E}"/>
          </ac:spMkLst>
        </pc:spChg>
        <pc:spChg chg="del mod">
          <ac:chgData name="정 다예" userId="6b442377780645ca" providerId="LiveId" clId="{2C06BEE4-DEE2-AC4E-83E7-66B04C6F16DE}" dt="2021-12-16T04:07:43.047" v="285" actId="21"/>
          <ac:spMkLst>
            <pc:docMk/>
            <pc:sldMk cId="3101234267" sldId="264"/>
            <ac:spMk id="11" creationId="{FDAB99E7-8467-6848-85A3-704DF55F3356}"/>
          </ac:spMkLst>
        </pc:spChg>
        <pc:spChg chg="add del mod">
          <ac:chgData name="정 다예" userId="6b442377780645ca" providerId="LiveId" clId="{2C06BEE4-DEE2-AC4E-83E7-66B04C6F16DE}" dt="2021-12-16T04:02:49.328" v="196"/>
          <ac:spMkLst>
            <pc:docMk/>
            <pc:sldMk cId="3101234267" sldId="264"/>
            <ac:spMk id="13" creationId="{44F003E6-648F-7F40-9E17-9FC4A970EF94}"/>
          </ac:spMkLst>
        </pc:spChg>
        <pc:spChg chg="add del mod">
          <ac:chgData name="정 다예" userId="6b442377780645ca" providerId="LiveId" clId="{2C06BEE4-DEE2-AC4E-83E7-66B04C6F16DE}" dt="2021-12-16T04:02:48.984" v="195"/>
          <ac:spMkLst>
            <pc:docMk/>
            <pc:sldMk cId="3101234267" sldId="264"/>
            <ac:spMk id="14" creationId="{6FBEBAF2-055A-F847-B995-EA80DA1C5ABA}"/>
          </ac:spMkLst>
        </pc:spChg>
        <pc:spChg chg="add mod">
          <ac:chgData name="정 다예" userId="6b442377780645ca" providerId="LiveId" clId="{2C06BEE4-DEE2-AC4E-83E7-66B04C6F16DE}" dt="2021-12-16T13:23:09.162" v="306"/>
          <ac:spMkLst>
            <pc:docMk/>
            <pc:sldMk cId="3101234267" sldId="264"/>
            <ac:spMk id="15" creationId="{0ADCBE96-9C1C-F442-B2F7-617A4D1A71AB}"/>
          </ac:spMkLst>
        </pc:spChg>
      </pc:sldChg>
      <pc:sldChg chg="modSp add del mod">
        <pc:chgData name="정 다예" userId="6b442377780645ca" providerId="LiveId" clId="{2C06BEE4-DEE2-AC4E-83E7-66B04C6F16DE}" dt="2021-12-16T16:31:45.038" v="2504" actId="2696"/>
        <pc:sldMkLst>
          <pc:docMk/>
          <pc:sldMk cId="1728173269" sldId="267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1728173269" sldId="267"/>
            <ac:spMk id="2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75" creationId="{54E22C7C-C3AE-4E33-B20A-865BC53FA31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76" creationId="{ADE0BB2A-D9BD-47E0-BDCC-7A505EA7745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77" creationId="{26063496-C975-4E9C-BE68-FCDAAEDB8EEF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78" creationId="{A0ABFF77-4C7F-4FCB-8A68-B4052AAB8F68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79" creationId="{ACABD3E2-7FC8-44FA-97F0-D4C432C5084C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80" creationId="{20236D57-4CB4-4F4F-B0D9-6FBF79AA7D19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81" creationId="{01144405-2DF9-4C3E-94B4-8EA7AC66EC2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82" creationId="{1E54764F-0802-4011-809E-C805677C0A13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83" creationId="{BFA44068-D80B-499D-A587-59F41EFED974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84" creationId="{DD5ED4F9-84B5-43F2-95E3-36133CB391B4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86" creationId="{239A886D-D36D-4E5E-9FCB-2FBE383EF7D6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87" creationId="{300F265C-9679-4235-AC84-58081BB72114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88" creationId="{DE9A0C0D-9152-4301-AA23-E298E524A5CD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89" creationId="{3536CA6C-A23A-4BEF-8EB1-55A8B2C9C27A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90" creationId="{2B7B3B66-02B8-4DB4-B260-657A1FEB8CC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91" creationId="{AD69EAA2-85CA-418D-9DE5-F71D3894FAA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92" creationId="{105655E4-3BAC-4583-9464-CB839E90B039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94" creationId="{8E7952DB-5F57-4429-9B3E-2B37CF8DCC25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95" creationId="{7A17C51D-2FDF-4CA9-9CB3-D95807E8920C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96" creationId="{216B0EAA-1BED-4770-93EF-C2162B2DFEA1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97" creationId="{13E70FF4-8C15-4A2A-B957-AA1ED558E0A8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98" creationId="{32A8B194-BFE0-4F13-9790-22C09603CA75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99" creationId="{6A2775E0-8EE8-49D2-AC5F-AB3E4B930E6E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00" creationId="{AB57AF17-F446-4E15-905E-808BEC07B969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01" creationId="{9FC3FE3C-5E33-4580-9DE7-1F1D3FD3FB8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02" creationId="{95A374A9-26D1-40C7-867F-18D0704A1A6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03" creationId="{EFC5C82D-94A2-4486-AEE6-17C48AACDCDA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04" creationId="{11C2F9BB-8970-4249-A644-36D7911A84C7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05" creationId="{81E318F4-E188-429E-AF00-9C5F4C2C1AEA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06" creationId="{C160FA12-DFEA-412C-AB24-D722A60C1D1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07" creationId="{157C7974-7737-4978-9CF8-05F714E1B915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08" creationId="{CEF86E81-D5C7-4B0F-9C35-BAD8F341B9C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09" creationId="{FC51C4E1-188E-48D2-98B8-7D78FBECAFD9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10" creationId="{22B02850-53AB-45DF-A998-FD8D7A5F8A1A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11" creationId="{ACB83587-6AA7-4FCE-A7BA-52B40924EC15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12" creationId="{71A12EB0-4E4A-4C89-AF42-1CAD10105CF8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13" creationId="{1DD3F4C3-736C-41F7-A38E-277CF97FFCB5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14" creationId="{8DB4B21F-0B03-4E16-B2D5-E3AA0CB5D37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15" creationId="{15469FEB-3763-46F7-A28D-7810EFF14D94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16" creationId="{50863179-F883-420C-A49B-36C23831E05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17" creationId="{504F52E7-5F93-4D9B-B23C-436B7FAA98EA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18" creationId="{408F98DA-7342-4756-BED1-A01B6B4DE2F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19" creationId="{CD9EE1F8-F048-432D-A5DB-B69AF7A097DD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20" creationId="{2434D617-B627-4131-8ADD-4A2DC370203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21" creationId="{F2011F4A-9D6C-4710-8336-80B5330DC78B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22" creationId="{8FB0048F-5B10-433A-8245-C83B2E31BD63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23" creationId="{CDECF4F7-BDF9-4DF4-AFF7-24E9FF3CA9D2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24" creationId="{B774A992-AB56-446E-B847-D7BDC4D74001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728173269" sldId="267"/>
            <ac:spMk id="154" creationId="{AADFEA59-9758-4D0F-B4CA-F7B48E4435EA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728173269" sldId="267"/>
            <ac:spMk id="155" creationId="{FF265D8D-36BE-4AEA-8B2A-8837FBF81D82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728173269" sldId="267"/>
            <ac:spMk id="156" creationId="{13E97640-3962-4047-8C50-BCBBC3DAD9B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728173269" sldId="267"/>
            <ac:spMk id="157" creationId="{A78A4E2A-5A33-45CA-A61D-3B4DCF8FA099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728173269" sldId="267"/>
            <ac:spMk id="158" creationId="{1C9839A3-4E30-4B34-856F-E825103919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3148584397" sldId="269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3148584397" sldId="269"/>
            <ac:spMk id="2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3148584397" sldId="269"/>
            <ac:spMk id="3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48584397" sldId="269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48584397" sldId="269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48584397" sldId="269"/>
            <ac:spMk id="21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48584397" sldId="269"/>
            <ac:spMk id="22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48584397" sldId="269"/>
            <ac:spMk id="23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48584397" sldId="269"/>
            <ac:spMk id="24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48584397" sldId="269"/>
            <ac:spMk id="2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48584397" sldId="269"/>
            <ac:spMk id="26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48584397" sldId="269"/>
            <ac:spMk id="2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48584397" sldId="269"/>
            <ac:spMk id="2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48584397" sldId="269"/>
            <ac:spMk id="29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48584397" sldId="269"/>
            <ac:spMk id="3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48584397" sldId="269"/>
            <ac:spMk id="3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148584397" sldId="269"/>
            <ac:spMk id="3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148584397" sldId="269"/>
            <ac:spMk id="3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148584397" sldId="269"/>
            <ac:spMk id="3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148584397" sldId="269"/>
            <ac:spMk id="3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148584397" sldId="269"/>
            <ac:spMk id="36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2142925699" sldId="270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2142925699" sldId="270"/>
            <ac:spMk id="3" creationId="{45590CBC-6D4C-4763-B1FE-CC3A578EB182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2142925699" sldId="270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2142925699" sldId="270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2142925699" sldId="270"/>
            <ac:spMk id="8" creationId="{2B7BD9AD-DE59-4D38-AF9E-834BF7221219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2142925699" sldId="270"/>
            <ac:spMk id="10" creationId="{711335E0-F5A0-4CB7-B32B-856905F78CC9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2142925699" sldId="270"/>
            <ac:spMk id="13" creationId="{BF00C19E-6B99-4212-8A77-A46524DB2498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142925699" sldId="270"/>
            <ac:spMk id="6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142925699" sldId="270"/>
            <ac:spMk id="6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142925699" sldId="270"/>
            <ac:spMk id="6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142925699" sldId="270"/>
            <ac:spMk id="6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142925699" sldId="270"/>
            <ac:spMk id="6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142925699" sldId="270"/>
            <ac:spMk id="7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142925699" sldId="270"/>
            <ac:spMk id="7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142925699" sldId="270"/>
            <ac:spMk id="7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142925699" sldId="270"/>
            <ac:spMk id="7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142925699" sldId="270"/>
            <ac:spMk id="7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142925699" sldId="270"/>
            <ac:spMk id="7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142925699" sldId="270"/>
            <ac:spMk id="78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3568227399" sldId="272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3568227399" sldId="272"/>
            <ac:spMk id="2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3568227399" sldId="272"/>
            <ac:spMk id="3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1789810230" sldId="273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1789810230" sldId="273"/>
            <ac:spMk id="2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789810230" sldId="273"/>
            <ac:spMk id="3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1788741235" sldId="274"/>
        </pc:sldMkLst>
        <pc:spChg chg="mod">
          <ac:chgData name="정 다예" userId="6b442377780645ca" providerId="LiveId" clId="{2C06BEE4-DEE2-AC4E-83E7-66B04C6F16DE}" dt="2021-12-16T03:48:01.537" v="190"/>
          <ac:spMkLst>
            <pc:docMk/>
            <pc:sldMk cId="1788741235" sldId="274"/>
            <ac:spMk id="3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788741235" sldId="274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788741235" sldId="274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788741235" sldId="274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788741235" sldId="274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788741235" sldId="274"/>
            <ac:spMk id="10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2656567612" sldId="275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2656567612" sldId="275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2656567612" sldId="275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2656567612" sldId="275"/>
            <ac:spMk id="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656567612" sldId="275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656567612" sldId="275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656567612" sldId="275"/>
            <ac:spMk id="1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2656567612" sldId="275"/>
            <ac:spMk id="1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656567612" sldId="275"/>
            <ac:spMk id="1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656567612" sldId="275"/>
            <ac:spMk id="14" creationId="{00000000-0000-0000-0000-000000000000}"/>
          </ac:spMkLst>
        </pc:spChg>
        <pc:grpChg chg="mod">
          <ac:chgData name="정 다예" userId="6b442377780645ca" providerId="LiveId" clId="{2C06BEE4-DEE2-AC4E-83E7-66B04C6F16DE}" dt="2021-12-16T03:47:26.487" v="188"/>
          <ac:grpSpMkLst>
            <pc:docMk/>
            <pc:sldMk cId="2656567612" sldId="275"/>
            <ac:grpSpMk id="7" creationId="{00000000-0000-0000-0000-000000000000}"/>
          </ac:grpSpMkLst>
        </pc:grpChg>
        <pc:grpChg chg="mod">
          <ac:chgData name="정 다예" userId="6b442377780645ca" providerId="LiveId" clId="{2C06BEE4-DEE2-AC4E-83E7-66B04C6F16DE}" dt="2021-12-16T03:47:26.487" v="188"/>
          <ac:grpSpMkLst>
            <pc:docMk/>
            <pc:sldMk cId="2656567612" sldId="275"/>
            <ac:grpSpMk id="12" creationId="{00000000-0000-0000-0000-000000000000}"/>
          </ac:grpSpMkLst>
        </pc:gr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1652223605" sldId="276"/>
        </pc:sldMkLst>
        <pc:spChg chg="mod">
          <ac:chgData name="정 다예" userId="6b442377780645ca" providerId="LiveId" clId="{2C06BEE4-DEE2-AC4E-83E7-66B04C6F16DE}" dt="2021-12-16T03:48:01.537" v="190"/>
          <ac:spMkLst>
            <pc:docMk/>
            <pc:sldMk cId="1652223605" sldId="276"/>
            <ac:spMk id="2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652223605" sldId="276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652223605" sldId="276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652223605" sldId="276"/>
            <ac:spMk id="6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652223605" sldId="276"/>
            <ac:spMk id="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652223605" sldId="276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652223605" sldId="276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652223605" sldId="276"/>
            <ac:spMk id="1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652223605" sldId="276"/>
            <ac:spMk id="14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652223605" sldId="276"/>
            <ac:spMk id="1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652223605" sldId="276"/>
            <ac:spMk id="1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652223605" sldId="276"/>
            <ac:spMk id="1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652223605" sldId="276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652223605" sldId="276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652223605" sldId="276"/>
            <ac:spMk id="2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652223605" sldId="276"/>
            <ac:spMk id="22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652223605" sldId="276"/>
            <ac:spMk id="23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652223605" sldId="276"/>
            <ac:spMk id="24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652223605" sldId="276"/>
            <ac:spMk id="2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652223605" sldId="276"/>
            <ac:spMk id="26" creationId="{00000000-0000-0000-0000-000000000000}"/>
          </ac:spMkLst>
        </pc:spChg>
      </pc:sldChg>
      <pc:sldChg chg="addSp delSp modSp mod ord modNotesTx">
        <pc:chgData name="정 다예" userId="6b442377780645ca" providerId="LiveId" clId="{2C06BEE4-DEE2-AC4E-83E7-66B04C6F16DE}" dt="2021-12-16T16:48:19.227" v="2791" actId="1076"/>
        <pc:sldMkLst>
          <pc:docMk/>
          <pc:sldMk cId="898479348" sldId="277"/>
        </pc:sldMkLst>
        <pc:spChg chg="mod">
          <ac:chgData name="정 다예" userId="6b442377780645ca" providerId="LiveId" clId="{2C06BEE4-DEE2-AC4E-83E7-66B04C6F16DE}" dt="2021-12-16T16:47:13.711" v="2758" actId="404"/>
          <ac:spMkLst>
            <pc:docMk/>
            <pc:sldMk cId="898479348" sldId="277"/>
            <ac:spMk id="2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6:36:13.907" v="2506" actId="478"/>
          <ac:spMkLst>
            <pc:docMk/>
            <pc:sldMk cId="898479348" sldId="277"/>
            <ac:spMk id="4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6:36:13.907" v="2506" actId="478"/>
          <ac:spMkLst>
            <pc:docMk/>
            <pc:sldMk cId="898479348" sldId="277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2:22.903" v="2596" actId="2711"/>
          <ac:spMkLst>
            <pc:docMk/>
            <pc:sldMk cId="898479348" sldId="277"/>
            <ac:spMk id="7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2:22.903" v="2596" actId="2711"/>
          <ac:spMkLst>
            <pc:docMk/>
            <pc:sldMk cId="898479348" sldId="277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2:22.903" v="2596" actId="2711"/>
          <ac:spMkLst>
            <pc:docMk/>
            <pc:sldMk cId="898479348" sldId="277"/>
            <ac:spMk id="10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2:22.903" v="2596" actId="2711"/>
          <ac:spMkLst>
            <pc:docMk/>
            <pc:sldMk cId="898479348" sldId="277"/>
            <ac:spMk id="11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6:01.111" v="2746" actId="113"/>
          <ac:spMkLst>
            <pc:docMk/>
            <pc:sldMk cId="898479348" sldId="277"/>
            <ac:spMk id="13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2:22.903" v="2596" actId="2711"/>
          <ac:spMkLst>
            <pc:docMk/>
            <pc:sldMk cId="898479348" sldId="277"/>
            <ac:spMk id="14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2:22.903" v="2596" actId="2711"/>
          <ac:spMkLst>
            <pc:docMk/>
            <pc:sldMk cId="898479348" sldId="277"/>
            <ac:spMk id="16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2:22.903" v="2596" actId="2711"/>
          <ac:spMkLst>
            <pc:docMk/>
            <pc:sldMk cId="898479348" sldId="277"/>
            <ac:spMk id="17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7:13.711" v="2758" actId="404"/>
          <ac:spMkLst>
            <pc:docMk/>
            <pc:sldMk cId="898479348" sldId="277"/>
            <ac:spMk id="18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6:35:58.026" v="2505" actId="478"/>
          <ac:spMkLst>
            <pc:docMk/>
            <pc:sldMk cId="898479348" sldId="277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7:13.711" v="2758" actId="404"/>
          <ac:spMkLst>
            <pc:docMk/>
            <pc:sldMk cId="898479348" sldId="277"/>
            <ac:spMk id="21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7:13.711" v="2758" actId="404"/>
          <ac:spMkLst>
            <pc:docMk/>
            <pc:sldMk cId="898479348" sldId="277"/>
            <ac:spMk id="22" creationId="{00000000-0000-0000-0000-000000000000}"/>
          </ac:spMkLst>
        </pc:spChg>
        <pc:spChg chg="add del mod topLvl">
          <ac:chgData name="정 다예" userId="6b442377780645ca" providerId="LiveId" clId="{2C06BEE4-DEE2-AC4E-83E7-66B04C6F16DE}" dt="2021-12-16T16:47:13.711" v="2758" actId="404"/>
          <ac:spMkLst>
            <pc:docMk/>
            <pc:sldMk cId="898479348" sldId="277"/>
            <ac:spMk id="24" creationId="{00000000-0000-0000-0000-000000000000}"/>
          </ac:spMkLst>
        </pc:spChg>
        <pc:spChg chg="del mod topLvl">
          <ac:chgData name="정 다예" userId="6b442377780645ca" providerId="LiveId" clId="{2C06BEE4-DEE2-AC4E-83E7-66B04C6F16DE}" dt="2021-12-16T16:06:49.280" v="2249" actId="478"/>
          <ac:spMkLst>
            <pc:docMk/>
            <pc:sldMk cId="898479348" sldId="277"/>
            <ac:spMk id="25" creationId="{00000000-0000-0000-0000-000000000000}"/>
          </ac:spMkLst>
        </pc:spChg>
        <pc:spChg chg="mod">
          <ac:chgData name="정 다예" userId="6b442377780645ca" providerId="LiveId" clId="{2C06BEE4-DEE2-AC4E-83E7-66B04C6F16DE}" dt="2021-12-16T16:05:41.346" v="2218" actId="2711"/>
          <ac:spMkLst>
            <pc:docMk/>
            <pc:sldMk cId="898479348" sldId="277"/>
            <ac:spMk id="27" creationId="{00000000-0000-0000-0000-000000000000}"/>
          </ac:spMkLst>
        </pc:spChg>
        <pc:spChg chg="mod">
          <ac:chgData name="정 다예" userId="6b442377780645ca" providerId="LiveId" clId="{2C06BEE4-DEE2-AC4E-83E7-66B04C6F16DE}" dt="2021-12-16T16:05:41.346" v="2218" actId="2711"/>
          <ac:spMkLst>
            <pc:docMk/>
            <pc:sldMk cId="898479348" sldId="277"/>
            <ac:spMk id="28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6:00:32.901" v="2092" actId="478"/>
          <ac:spMkLst>
            <pc:docMk/>
            <pc:sldMk cId="898479348" sldId="277"/>
            <ac:spMk id="29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6:00:28.538" v="2089" actId="478"/>
          <ac:spMkLst>
            <pc:docMk/>
            <pc:sldMk cId="898479348" sldId="277"/>
            <ac:spMk id="30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6:00:29.538" v="2090" actId="478"/>
          <ac:spMkLst>
            <pc:docMk/>
            <pc:sldMk cId="898479348" sldId="277"/>
            <ac:spMk id="31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6:00:31.770" v="2091" actId="478"/>
          <ac:spMkLst>
            <pc:docMk/>
            <pc:sldMk cId="898479348" sldId="277"/>
            <ac:spMk id="32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7:38.812" v="2767" actId="1036"/>
          <ac:spMkLst>
            <pc:docMk/>
            <pc:sldMk cId="898479348" sldId="277"/>
            <ac:spMk id="34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7:13.711" v="2758" actId="404"/>
          <ac:spMkLst>
            <pc:docMk/>
            <pc:sldMk cId="898479348" sldId="277"/>
            <ac:spMk id="35" creationId="{00000000-0000-0000-0000-000000000000}"/>
          </ac:spMkLst>
        </pc:spChg>
        <pc:spChg chg="mod">
          <ac:chgData name="정 다예" userId="6b442377780645ca" providerId="LiveId" clId="{2C06BEE4-DEE2-AC4E-83E7-66B04C6F16DE}" dt="2021-12-16T16:47:13.711" v="2758" actId="404"/>
          <ac:spMkLst>
            <pc:docMk/>
            <pc:sldMk cId="898479348" sldId="277"/>
            <ac:spMk id="37" creationId="{910DD612-CEE8-0B49-A3D3-2BF7217A0AB5}"/>
          </ac:spMkLst>
        </pc:spChg>
        <pc:spChg chg="mod">
          <ac:chgData name="정 다예" userId="6b442377780645ca" providerId="LiveId" clId="{2C06BEE4-DEE2-AC4E-83E7-66B04C6F16DE}" dt="2021-12-16T16:47:13.711" v="2758" actId="404"/>
          <ac:spMkLst>
            <pc:docMk/>
            <pc:sldMk cId="898479348" sldId="277"/>
            <ac:spMk id="38" creationId="{3D1E4B21-6B14-9041-B1ED-E30B4A7013B0}"/>
          </ac:spMkLst>
        </pc:spChg>
        <pc:spChg chg="add mod">
          <ac:chgData name="정 다예" userId="6b442377780645ca" providerId="LiveId" clId="{2C06BEE4-DEE2-AC4E-83E7-66B04C6F16DE}" dt="2021-12-16T16:47:25.986" v="2760" actId="1038"/>
          <ac:spMkLst>
            <pc:docMk/>
            <pc:sldMk cId="898479348" sldId="277"/>
            <ac:spMk id="39" creationId="{1CD2EEB8-8938-6E42-8ECC-643CFBD12CA7}"/>
          </ac:spMkLst>
        </pc:spChg>
        <pc:spChg chg="add mod">
          <ac:chgData name="정 다예" userId="6b442377780645ca" providerId="LiveId" clId="{2C06BEE4-DEE2-AC4E-83E7-66B04C6F16DE}" dt="2021-12-16T16:47:25.986" v="2760" actId="1038"/>
          <ac:spMkLst>
            <pc:docMk/>
            <pc:sldMk cId="898479348" sldId="277"/>
            <ac:spMk id="40" creationId="{3A8A62C3-8CA7-AC4D-8019-AE7F92B7D34F}"/>
          </ac:spMkLst>
        </pc:spChg>
        <pc:spChg chg="add mod">
          <ac:chgData name="정 다예" userId="6b442377780645ca" providerId="LiveId" clId="{2C06BEE4-DEE2-AC4E-83E7-66B04C6F16DE}" dt="2021-12-16T16:47:13.711" v="2758" actId="404"/>
          <ac:spMkLst>
            <pc:docMk/>
            <pc:sldMk cId="898479348" sldId="277"/>
            <ac:spMk id="41" creationId="{105706F4-4304-624E-9A8B-CA013018BF71}"/>
          </ac:spMkLst>
        </pc:spChg>
        <pc:spChg chg="mod">
          <ac:chgData name="정 다예" userId="6b442377780645ca" providerId="LiveId" clId="{2C06BEE4-DEE2-AC4E-83E7-66B04C6F16DE}" dt="2021-12-16T16:47:13.711" v="2758" actId="404"/>
          <ac:spMkLst>
            <pc:docMk/>
            <pc:sldMk cId="898479348" sldId="277"/>
            <ac:spMk id="43" creationId="{9B5CD4FA-A597-5241-910C-42868B99E815}"/>
          </ac:spMkLst>
        </pc:spChg>
        <pc:spChg chg="mod">
          <ac:chgData name="정 다예" userId="6b442377780645ca" providerId="LiveId" clId="{2C06BEE4-DEE2-AC4E-83E7-66B04C6F16DE}" dt="2021-12-16T16:47:13.711" v="2758" actId="404"/>
          <ac:spMkLst>
            <pc:docMk/>
            <pc:sldMk cId="898479348" sldId="277"/>
            <ac:spMk id="44" creationId="{9CE56DA2-D8B0-3E48-9B4A-5318D4E0335A}"/>
          </ac:spMkLst>
        </pc:spChg>
        <pc:spChg chg="add mod">
          <ac:chgData name="정 다예" userId="6b442377780645ca" providerId="LiveId" clId="{2C06BEE4-DEE2-AC4E-83E7-66B04C6F16DE}" dt="2021-12-16T16:47:31.437" v="2761" actId="1038"/>
          <ac:spMkLst>
            <pc:docMk/>
            <pc:sldMk cId="898479348" sldId="277"/>
            <ac:spMk id="45" creationId="{5FEC4A9D-098E-BE41-BE0E-9BA08F4C115D}"/>
          </ac:spMkLst>
        </pc:spChg>
        <pc:spChg chg="add mod">
          <ac:chgData name="정 다예" userId="6b442377780645ca" providerId="LiveId" clId="{2C06BEE4-DEE2-AC4E-83E7-66B04C6F16DE}" dt="2021-12-16T16:47:31.437" v="2761" actId="1038"/>
          <ac:spMkLst>
            <pc:docMk/>
            <pc:sldMk cId="898479348" sldId="277"/>
            <ac:spMk id="46" creationId="{2C178C35-96DB-FE4E-B33D-B2E294B8B0F4}"/>
          </ac:spMkLst>
        </pc:spChg>
        <pc:spChg chg="add mod">
          <ac:chgData name="정 다예" userId="6b442377780645ca" providerId="LiveId" clId="{2C06BEE4-DEE2-AC4E-83E7-66B04C6F16DE}" dt="2021-12-16T16:47:31.437" v="2761" actId="1038"/>
          <ac:spMkLst>
            <pc:docMk/>
            <pc:sldMk cId="898479348" sldId="277"/>
            <ac:spMk id="47" creationId="{8CA3EAEF-4A4C-B049-9607-D3718EA0BDB6}"/>
          </ac:spMkLst>
        </pc:spChg>
        <pc:spChg chg="add mod">
          <ac:chgData name="정 다예" userId="6b442377780645ca" providerId="LiveId" clId="{2C06BEE4-DEE2-AC4E-83E7-66B04C6F16DE}" dt="2021-12-16T16:47:31.437" v="2761" actId="1038"/>
          <ac:spMkLst>
            <pc:docMk/>
            <pc:sldMk cId="898479348" sldId="277"/>
            <ac:spMk id="48" creationId="{86829E58-2628-4B4E-A3CC-81C2EEEBFCCA}"/>
          </ac:spMkLst>
        </pc:spChg>
        <pc:spChg chg="add mod">
          <ac:chgData name="정 다예" userId="6b442377780645ca" providerId="LiveId" clId="{2C06BEE4-DEE2-AC4E-83E7-66B04C6F16DE}" dt="2021-12-16T16:47:38.812" v="2767" actId="1036"/>
          <ac:spMkLst>
            <pc:docMk/>
            <pc:sldMk cId="898479348" sldId="277"/>
            <ac:spMk id="49" creationId="{A4C56842-B174-4E40-AC09-1FA02D2A5E6F}"/>
          </ac:spMkLst>
        </pc:spChg>
        <pc:spChg chg="add del mod">
          <ac:chgData name="정 다예" userId="6b442377780645ca" providerId="LiveId" clId="{2C06BEE4-DEE2-AC4E-83E7-66B04C6F16DE}" dt="2021-12-16T16:36:18.380" v="2509" actId="478"/>
          <ac:spMkLst>
            <pc:docMk/>
            <pc:sldMk cId="898479348" sldId="277"/>
            <ac:spMk id="50" creationId="{EC3AE28C-7CD1-364B-9D78-B6CAC8FB7BCF}"/>
          </ac:spMkLst>
        </pc:spChg>
        <pc:spChg chg="add del mod">
          <ac:chgData name="정 다예" userId="6b442377780645ca" providerId="LiveId" clId="{2C06BEE4-DEE2-AC4E-83E7-66B04C6F16DE}" dt="2021-12-16T16:36:18.380" v="2509" actId="478"/>
          <ac:spMkLst>
            <pc:docMk/>
            <pc:sldMk cId="898479348" sldId="277"/>
            <ac:spMk id="52" creationId="{69209C2D-000C-CD43-9B5A-63F799CB5685}"/>
          </ac:spMkLst>
        </pc:spChg>
        <pc:spChg chg="add del mod">
          <ac:chgData name="정 다예" userId="6b442377780645ca" providerId="LiveId" clId="{2C06BEE4-DEE2-AC4E-83E7-66B04C6F16DE}" dt="2021-12-16T16:36:15.567" v="2508"/>
          <ac:spMkLst>
            <pc:docMk/>
            <pc:sldMk cId="898479348" sldId="277"/>
            <ac:spMk id="53" creationId="{CD9E4BDA-26E5-EB41-AE7B-3807F0F9655B}"/>
          </ac:spMkLst>
        </pc:spChg>
        <pc:spChg chg="add del mod">
          <ac:chgData name="정 다예" userId="6b442377780645ca" providerId="LiveId" clId="{2C06BEE4-DEE2-AC4E-83E7-66B04C6F16DE}" dt="2021-12-16T16:36:15.567" v="2508"/>
          <ac:spMkLst>
            <pc:docMk/>
            <pc:sldMk cId="898479348" sldId="277"/>
            <ac:spMk id="54" creationId="{916C58F7-773D-6449-928D-991C56661DC9}"/>
          </ac:spMkLst>
        </pc:spChg>
        <pc:spChg chg="add mod">
          <ac:chgData name="정 다예" userId="6b442377780645ca" providerId="LiveId" clId="{2C06BEE4-DEE2-AC4E-83E7-66B04C6F16DE}" dt="2021-12-16T16:48:02.429" v="2776" actId="1076"/>
          <ac:spMkLst>
            <pc:docMk/>
            <pc:sldMk cId="898479348" sldId="277"/>
            <ac:spMk id="55" creationId="{DA14FF89-07B5-524A-B7AB-B804095CB703}"/>
          </ac:spMkLst>
        </pc:spChg>
        <pc:spChg chg="add mod">
          <ac:chgData name="정 다예" userId="6b442377780645ca" providerId="LiveId" clId="{2C06BEE4-DEE2-AC4E-83E7-66B04C6F16DE}" dt="2021-12-16T16:42:22.903" v="2596" actId="2711"/>
          <ac:spMkLst>
            <pc:docMk/>
            <pc:sldMk cId="898479348" sldId="277"/>
            <ac:spMk id="56" creationId="{453912BC-7F58-4543-8489-A35489162E1E}"/>
          </ac:spMkLst>
        </pc:spChg>
        <pc:spChg chg="mod">
          <ac:chgData name="정 다예" userId="6b442377780645ca" providerId="LiveId" clId="{2C06BEE4-DEE2-AC4E-83E7-66B04C6F16DE}" dt="2021-12-16T16:39:07.510" v="2561"/>
          <ac:spMkLst>
            <pc:docMk/>
            <pc:sldMk cId="898479348" sldId="277"/>
            <ac:spMk id="58" creationId="{28135AA4-EADA-DD43-9216-CED150EC4260}"/>
          </ac:spMkLst>
        </pc:spChg>
        <pc:spChg chg="mod">
          <ac:chgData name="정 다예" userId="6b442377780645ca" providerId="LiveId" clId="{2C06BEE4-DEE2-AC4E-83E7-66B04C6F16DE}" dt="2021-12-16T16:39:07.510" v="2561"/>
          <ac:spMkLst>
            <pc:docMk/>
            <pc:sldMk cId="898479348" sldId="277"/>
            <ac:spMk id="59" creationId="{9E4CB83F-A4A8-8644-93D7-E067820D3435}"/>
          </ac:spMkLst>
        </pc:spChg>
        <pc:spChg chg="add mod">
          <ac:chgData name="정 다예" userId="6b442377780645ca" providerId="LiveId" clId="{2C06BEE4-DEE2-AC4E-83E7-66B04C6F16DE}" dt="2021-12-16T16:48:08.114" v="2788" actId="1036"/>
          <ac:spMkLst>
            <pc:docMk/>
            <pc:sldMk cId="898479348" sldId="277"/>
            <ac:spMk id="60" creationId="{8D982694-9641-7245-8F84-D80B221920B8}"/>
          </ac:spMkLst>
        </pc:spChg>
        <pc:spChg chg="add mod">
          <ac:chgData name="정 다예" userId="6b442377780645ca" providerId="LiveId" clId="{2C06BEE4-DEE2-AC4E-83E7-66B04C6F16DE}" dt="2021-12-16T16:48:08.114" v="2788" actId="1036"/>
          <ac:spMkLst>
            <pc:docMk/>
            <pc:sldMk cId="898479348" sldId="277"/>
            <ac:spMk id="61" creationId="{9B8F8087-B019-2742-8114-51017E064437}"/>
          </ac:spMkLst>
        </pc:spChg>
        <pc:spChg chg="add mod">
          <ac:chgData name="정 다예" userId="6b442377780645ca" providerId="LiveId" clId="{2C06BEE4-DEE2-AC4E-83E7-66B04C6F16DE}" dt="2021-12-16T16:48:08.114" v="2788" actId="1036"/>
          <ac:spMkLst>
            <pc:docMk/>
            <pc:sldMk cId="898479348" sldId="277"/>
            <ac:spMk id="62" creationId="{23299F3B-0F40-114B-95E7-63972B12D775}"/>
          </ac:spMkLst>
        </pc:spChg>
        <pc:spChg chg="add mod">
          <ac:chgData name="정 다예" userId="6b442377780645ca" providerId="LiveId" clId="{2C06BEE4-DEE2-AC4E-83E7-66B04C6F16DE}" dt="2021-12-16T16:48:08.114" v="2788" actId="1036"/>
          <ac:spMkLst>
            <pc:docMk/>
            <pc:sldMk cId="898479348" sldId="277"/>
            <ac:spMk id="63" creationId="{E0DCF3AC-8CD6-D847-B520-33856F4F72BF}"/>
          </ac:spMkLst>
        </pc:spChg>
        <pc:spChg chg="add mod">
          <ac:chgData name="정 다예" userId="6b442377780645ca" providerId="LiveId" clId="{2C06BEE4-DEE2-AC4E-83E7-66B04C6F16DE}" dt="2021-12-16T16:48:08.114" v="2788" actId="1036"/>
          <ac:spMkLst>
            <pc:docMk/>
            <pc:sldMk cId="898479348" sldId="277"/>
            <ac:spMk id="64" creationId="{7A5C8C10-71A9-5D45-AA4E-3248161AD3F8}"/>
          </ac:spMkLst>
        </pc:spChg>
        <pc:spChg chg="add mod">
          <ac:chgData name="정 다예" userId="6b442377780645ca" providerId="LiveId" clId="{2C06BEE4-DEE2-AC4E-83E7-66B04C6F16DE}" dt="2021-12-16T16:48:08.114" v="2788" actId="1036"/>
          <ac:spMkLst>
            <pc:docMk/>
            <pc:sldMk cId="898479348" sldId="277"/>
            <ac:spMk id="65" creationId="{8047DA3E-624B-7B41-8439-412D77A65A58}"/>
          </ac:spMkLst>
        </pc:spChg>
        <pc:spChg chg="add del mod">
          <ac:chgData name="정 다예" userId="6b442377780645ca" providerId="LiveId" clId="{2C06BEE4-DEE2-AC4E-83E7-66B04C6F16DE}" dt="2021-12-16T16:44:11.932" v="2695" actId="478"/>
          <ac:spMkLst>
            <pc:docMk/>
            <pc:sldMk cId="898479348" sldId="277"/>
            <ac:spMk id="66" creationId="{02BC21F3-BBE1-D54E-B128-33D522A0439D}"/>
          </ac:spMkLst>
        </pc:spChg>
        <pc:spChg chg="add del mod">
          <ac:chgData name="정 다예" userId="6b442377780645ca" providerId="LiveId" clId="{2C06BEE4-DEE2-AC4E-83E7-66B04C6F16DE}" dt="2021-12-16T16:45:51.093" v="2732" actId="478"/>
          <ac:spMkLst>
            <pc:docMk/>
            <pc:sldMk cId="898479348" sldId="277"/>
            <ac:spMk id="67" creationId="{9F8FCEF2-4926-4B44-B78C-8EEB2356546D}"/>
          </ac:spMkLst>
        </pc:spChg>
        <pc:spChg chg="add del mod">
          <ac:chgData name="정 다예" userId="6b442377780645ca" providerId="LiveId" clId="{2C06BEE4-DEE2-AC4E-83E7-66B04C6F16DE}" dt="2021-12-16T16:44:14.370" v="2696" actId="478"/>
          <ac:spMkLst>
            <pc:docMk/>
            <pc:sldMk cId="898479348" sldId="277"/>
            <ac:spMk id="68" creationId="{94EEF576-41F4-3D47-A1C7-EE1F621F1D06}"/>
          </ac:spMkLst>
        </pc:spChg>
        <pc:spChg chg="add del mod">
          <ac:chgData name="정 다예" userId="6b442377780645ca" providerId="LiveId" clId="{2C06BEE4-DEE2-AC4E-83E7-66B04C6F16DE}" dt="2021-12-16T16:44:11.932" v="2695" actId="478"/>
          <ac:spMkLst>
            <pc:docMk/>
            <pc:sldMk cId="898479348" sldId="277"/>
            <ac:spMk id="69" creationId="{54E008A9-9ABB-5A4D-B964-4BB69D1DE890}"/>
          </ac:spMkLst>
        </pc:spChg>
        <pc:spChg chg="add mod">
          <ac:chgData name="정 다예" userId="6b442377780645ca" providerId="LiveId" clId="{2C06BEE4-DEE2-AC4E-83E7-66B04C6F16DE}" dt="2021-12-16T16:48:08.114" v="2788" actId="1036"/>
          <ac:spMkLst>
            <pc:docMk/>
            <pc:sldMk cId="898479348" sldId="277"/>
            <ac:spMk id="70" creationId="{E973AC20-1FBD-BA49-9F6A-C5BC313B783C}"/>
          </ac:spMkLst>
        </pc:spChg>
        <pc:spChg chg="add del mod">
          <ac:chgData name="정 다예" userId="6b442377780645ca" providerId="LiveId" clId="{2C06BEE4-DEE2-AC4E-83E7-66B04C6F16DE}" dt="2021-12-16T16:43:48.543" v="2686" actId="478"/>
          <ac:spMkLst>
            <pc:docMk/>
            <pc:sldMk cId="898479348" sldId="277"/>
            <ac:spMk id="71" creationId="{543479DA-8A7D-CA4E-82FC-48C1C91B16AF}"/>
          </ac:spMkLst>
        </pc:spChg>
        <pc:spChg chg="add mod">
          <ac:chgData name="정 다예" userId="6b442377780645ca" providerId="LiveId" clId="{2C06BEE4-DEE2-AC4E-83E7-66B04C6F16DE}" dt="2021-12-16T16:48:08.114" v="2788" actId="1036"/>
          <ac:spMkLst>
            <pc:docMk/>
            <pc:sldMk cId="898479348" sldId="277"/>
            <ac:spMk id="72" creationId="{6BAEE375-87EF-B740-8EA9-5B789C8FEFEF}"/>
          </ac:spMkLst>
        </pc:spChg>
        <pc:spChg chg="add mod">
          <ac:chgData name="정 다예" userId="6b442377780645ca" providerId="LiveId" clId="{2C06BEE4-DEE2-AC4E-83E7-66B04C6F16DE}" dt="2021-12-16T16:48:08.114" v="2788" actId="1036"/>
          <ac:spMkLst>
            <pc:docMk/>
            <pc:sldMk cId="898479348" sldId="277"/>
            <ac:spMk id="73" creationId="{1EEFC4BF-80F0-D042-B6F9-02080D9C74C8}"/>
          </ac:spMkLst>
        </pc:spChg>
        <pc:spChg chg="add del mod">
          <ac:chgData name="정 다예" userId="6b442377780645ca" providerId="LiveId" clId="{2C06BEE4-DEE2-AC4E-83E7-66B04C6F16DE}" dt="2021-12-16T16:44:11.932" v="2695" actId="478"/>
          <ac:spMkLst>
            <pc:docMk/>
            <pc:sldMk cId="898479348" sldId="277"/>
            <ac:spMk id="74" creationId="{6107C52F-84F1-AC49-93EE-BCB582965449}"/>
          </ac:spMkLst>
        </pc:spChg>
        <pc:spChg chg="add mod">
          <ac:chgData name="정 다예" userId="6b442377780645ca" providerId="LiveId" clId="{2C06BEE4-DEE2-AC4E-83E7-66B04C6F16DE}" dt="2021-12-16T16:47:48.923" v="2773" actId="1036"/>
          <ac:spMkLst>
            <pc:docMk/>
            <pc:sldMk cId="898479348" sldId="277"/>
            <ac:spMk id="76" creationId="{78071080-4F98-B349-98B6-108DE437A6C1}"/>
          </ac:spMkLst>
        </pc:spChg>
        <pc:spChg chg="add mod">
          <ac:chgData name="정 다예" userId="6b442377780645ca" providerId="LiveId" clId="{2C06BEE4-DEE2-AC4E-83E7-66B04C6F16DE}" dt="2021-12-16T16:48:13.155" v="2789" actId="14100"/>
          <ac:spMkLst>
            <pc:docMk/>
            <pc:sldMk cId="898479348" sldId="277"/>
            <ac:spMk id="77" creationId="{4C9FDDC9-3014-C64C-A51A-D6099974D49F}"/>
          </ac:spMkLst>
        </pc:spChg>
        <pc:grpChg chg="mod">
          <ac:chgData name="정 다예" userId="6b442377780645ca" providerId="LiveId" clId="{2C06BEE4-DEE2-AC4E-83E7-66B04C6F16DE}" dt="2021-12-16T16:47:08.861" v="2756" actId="14100"/>
          <ac:grpSpMkLst>
            <pc:docMk/>
            <pc:sldMk cId="898479348" sldId="277"/>
            <ac:grpSpMk id="3" creationId="{00000000-0000-0000-0000-000000000000}"/>
          </ac:grpSpMkLst>
        </pc:grpChg>
        <pc:grpChg chg="del mod">
          <ac:chgData name="정 다예" userId="6b442377780645ca" providerId="LiveId" clId="{2C06BEE4-DEE2-AC4E-83E7-66B04C6F16DE}" dt="2021-12-16T16:44:11.932" v="2695" actId="478"/>
          <ac:grpSpMkLst>
            <pc:docMk/>
            <pc:sldMk cId="898479348" sldId="277"/>
            <ac:grpSpMk id="6" creationId="{00000000-0000-0000-0000-000000000000}"/>
          </ac:grpSpMkLst>
        </pc:grpChg>
        <pc:grpChg chg="del mod">
          <ac:chgData name="정 다예" userId="6b442377780645ca" providerId="LiveId" clId="{2C06BEE4-DEE2-AC4E-83E7-66B04C6F16DE}" dt="2021-12-16T16:44:11.932" v="2695" actId="478"/>
          <ac:grpSpMkLst>
            <pc:docMk/>
            <pc:sldMk cId="898479348" sldId="277"/>
            <ac:grpSpMk id="9" creationId="{00000000-0000-0000-0000-000000000000}"/>
          </ac:grpSpMkLst>
        </pc:grpChg>
        <pc:grpChg chg="mod">
          <ac:chgData name="정 다예" userId="6b442377780645ca" providerId="LiveId" clId="{2C06BEE4-DEE2-AC4E-83E7-66B04C6F16DE}" dt="2021-12-16T16:48:19.227" v="2791" actId="1076"/>
          <ac:grpSpMkLst>
            <pc:docMk/>
            <pc:sldMk cId="898479348" sldId="277"/>
            <ac:grpSpMk id="12" creationId="{00000000-0000-0000-0000-000000000000}"/>
          </ac:grpSpMkLst>
        </pc:grpChg>
        <pc:grpChg chg="del mod">
          <ac:chgData name="정 다예" userId="6b442377780645ca" providerId="LiveId" clId="{2C06BEE4-DEE2-AC4E-83E7-66B04C6F16DE}" dt="2021-12-16T16:44:11.932" v="2695" actId="478"/>
          <ac:grpSpMkLst>
            <pc:docMk/>
            <pc:sldMk cId="898479348" sldId="277"/>
            <ac:grpSpMk id="15" creationId="{00000000-0000-0000-0000-000000000000}"/>
          </ac:grpSpMkLst>
        </pc:grpChg>
        <pc:grpChg chg="mod">
          <ac:chgData name="정 다예" userId="6b442377780645ca" providerId="LiveId" clId="{2C06BEE4-DEE2-AC4E-83E7-66B04C6F16DE}" dt="2021-12-16T16:47:31.437" v="2761" actId="1038"/>
          <ac:grpSpMkLst>
            <pc:docMk/>
            <pc:sldMk cId="898479348" sldId="277"/>
            <ac:grpSpMk id="20" creationId="{00000000-0000-0000-0000-000000000000}"/>
          </ac:grpSpMkLst>
        </pc:grpChg>
        <pc:grpChg chg="add del mod">
          <ac:chgData name="정 다예" userId="6b442377780645ca" providerId="LiveId" clId="{2C06BEE4-DEE2-AC4E-83E7-66B04C6F16DE}" dt="2021-12-16T16:06:49.280" v="2249" actId="478"/>
          <ac:grpSpMkLst>
            <pc:docMk/>
            <pc:sldMk cId="898479348" sldId="277"/>
            <ac:grpSpMk id="23" creationId="{00000000-0000-0000-0000-000000000000}"/>
          </ac:grpSpMkLst>
        </pc:grpChg>
        <pc:grpChg chg="del mod">
          <ac:chgData name="정 다예" userId="6b442377780645ca" providerId="LiveId" clId="{2C06BEE4-DEE2-AC4E-83E7-66B04C6F16DE}" dt="2021-12-16T16:07:59.222" v="2289" actId="478"/>
          <ac:grpSpMkLst>
            <pc:docMk/>
            <pc:sldMk cId="898479348" sldId="277"/>
            <ac:grpSpMk id="26" creationId="{00000000-0000-0000-0000-000000000000}"/>
          </ac:grpSpMkLst>
        </pc:grpChg>
        <pc:grpChg chg="add mod">
          <ac:chgData name="정 다예" userId="6b442377780645ca" providerId="LiveId" clId="{2C06BEE4-DEE2-AC4E-83E7-66B04C6F16DE}" dt="2021-12-16T16:47:08.861" v="2756" actId="14100"/>
          <ac:grpSpMkLst>
            <pc:docMk/>
            <pc:sldMk cId="898479348" sldId="277"/>
            <ac:grpSpMk id="36" creationId="{44CACBD0-F941-FC4F-895F-61CECA4BAB27}"/>
          </ac:grpSpMkLst>
        </pc:grpChg>
        <pc:grpChg chg="add mod">
          <ac:chgData name="정 다예" userId="6b442377780645ca" providerId="LiveId" clId="{2C06BEE4-DEE2-AC4E-83E7-66B04C6F16DE}" dt="2021-12-16T16:47:31.437" v="2761" actId="1038"/>
          <ac:grpSpMkLst>
            <pc:docMk/>
            <pc:sldMk cId="898479348" sldId="277"/>
            <ac:grpSpMk id="42" creationId="{5E1D2683-17E1-2340-A4D1-D6C4E1089BF8}"/>
          </ac:grpSpMkLst>
        </pc:grpChg>
        <pc:grpChg chg="add del mod">
          <ac:chgData name="정 다예" userId="6b442377780645ca" providerId="LiveId" clId="{2C06BEE4-DEE2-AC4E-83E7-66B04C6F16DE}" dt="2021-12-16T16:40:15.217" v="2566" actId="478"/>
          <ac:grpSpMkLst>
            <pc:docMk/>
            <pc:sldMk cId="898479348" sldId="277"/>
            <ac:grpSpMk id="57" creationId="{86B38A0A-732D-4149-A073-5B78AF366182}"/>
          </ac:grpSpMkLst>
        </pc:gr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86225364" sldId="278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86225364" sldId="278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86225364" sldId="278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6225364" sldId="278"/>
            <ac:spMk id="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6225364" sldId="278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6225364" sldId="278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6225364" sldId="278"/>
            <ac:spMk id="1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6225364" sldId="278"/>
            <ac:spMk id="14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86225364" sldId="278"/>
            <ac:spMk id="1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86225364" sldId="278"/>
            <ac:spMk id="16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86225364" sldId="278"/>
            <ac:spMk id="1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6225364" sldId="278"/>
            <ac:spMk id="1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6225364" sldId="278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6225364" sldId="278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6225364" sldId="278"/>
            <ac:spMk id="2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6225364" sldId="278"/>
            <ac:spMk id="2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6225364" sldId="278"/>
            <ac:spMk id="23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86225364" sldId="278"/>
            <ac:spMk id="24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86225364" sldId="278"/>
            <ac:spMk id="2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86225364" sldId="278"/>
            <ac:spMk id="26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3127506970" sldId="279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3127506970" sldId="279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3127506970" sldId="279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127506970" sldId="279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127506970" sldId="279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27506970" sldId="279"/>
            <ac:spMk id="12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27506970" sldId="279"/>
            <ac:spMk id="1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127506970" sldId="279"/>
            <ac:spMk id="1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127506970" sldId="279"/>
            <ac:spMk id="1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127506970" sldId="279"/>
            <ac:spMk id="1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127506970" sldId="279"/>
            <ac:spMk id="1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27506970" sldId="279"/>
            <ac:spMk id="1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27506970" sldId="279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27506970" sldId="279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127506970" sldId="279"/>
            <ac:spMk id="21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367381186" sldId="280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367381186" sldId="280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367381186" sldId="280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67381186" sldId="280"/>
            <ac:spMk id="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67381186" sldId="280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1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1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1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1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1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1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1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2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2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2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2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2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67381186" sldId="280"/>
            <ac:spMk id="2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67381186" sldId="280"/>
            <ac:spMk id="2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67381186" sldId="280"/>
            <ac:spMk id="30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482457286" sldId="281"/>
        </pc:sldMkLst>
        <pc:spChg chg="mod">
          <ac:chgData name="정 다예" userId="6b442377780645ca" providerId="LiveId" clId="{2C06BEE4-DEE2-AC4E-83E7-66B04C6F16DE}" dt="2021-12-16T13:23:09.162" v="306"/>
          <ac:spMkLst>
            <pc:docMk/>
            <pc:sldMk cId="482457286" sldId="281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82457286" sldId="281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82457286" sldId="281"/>
            <ac:spMk id="14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482457286" sldId="281"/>
            <ac:spMk id="1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82457286" sldId="281"/>
            <ac:spMk id="1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482457286" sldId="281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82457286" sldId="281"/>
            <ac:spMk id="22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482457286" sldId="281"/>
            <ac:spMk id="2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82457286" sldId="281"/>
            <ac:spMk id="2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82457286" sldId="281"/>
            <ac:spMk id="2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82457286" sldId="281"/>
            <ac:spMk id="2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82457286" sldId="281"/>
            <ac:spMk id="2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82457286" sldId="281"/>
            <ac:spMk id="2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82457286" sldId="281"/>
            <ac:spMk id="3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482457286" sldId="281"/>
            <ac:spMk id="31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482457286" sldId="281"/>
            <ac:spMk id="32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1066535856" sldId="282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1066535856" sldId="282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066535856" sldId="282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066535856" sldId="282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066535856" sldId="282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066535856" sldId="282"/>
            <ac:spMk id="2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066535856" sldId="282"/>
            <ac:spMk id="2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066535856" sldId="282"/>
            <ac:spMk id="2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066535856" sldId="282"/>
            <ac:spMk id="2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066535856" sldId="282"/>
            <ac:spMk id="2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066535856" sldId="282"/>
            <ac:spMk id="29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31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32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33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3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066535856" sldId="282"/>
            <ac:spMk id="3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3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3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39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4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066535856" sldId="282"/>
            <ac:spMk id="41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43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44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4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4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066535856" sldId="282"/>
            <ac:spMk id="4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49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5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51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066535856" sldId="282"/>
            <ac:spMk id="5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066535856" sldId="282"/>
            <ac:spMk id="53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1985876232" sldId="283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1985876232" sldId="283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985876232" sldId="283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76232" sldId="283"/>
            <ac:spMk id="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76232" sldId="283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76232" sldId="283"/>
            <ac:spMk id="11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76232" sldId="283"/>
            <ac:spMk id="13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76232" sldId="283"/>
            <ac:spMk id="14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76232" sldId="283"/>
            <ac:spMk id="1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76232" sldId="283"/>
            <ac:spMk id="1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76232" sldId="283"/>
            <ac:spMk id="1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76232" sldId="283"/>
            <ac:spMk id="1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76232" sldId="283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76232" sldId="283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76232" sldId="283"/>
            <ac:spMk id="21" creationId="{00000000-0000-0000-0000-000000000000}"/>
          </ac:spMkLst>
        </pc:spChg>
        <pc:grpChg chg="mod">
          <ac:chgData name="정 다예" userId="6b442377780645ca" providerId="LiveId" clId="{2C06BEE4-DEE2-AC4E-83E7-66B04C6F16DE}" dt="2021-12-16T03:47:26.487" v="188"/>
          <ac:grpSpMkLst>
            <pc:docMk/>
            <pc:sldMk cId="1985876232" sldId="283"/>
            <ac:grpSpMk id="9" creationId="{00000000-0000-0000-0000-000000000000}"/>
          </ac:grpSpMkLst>
        </pc:grpChg>
        <pc:grpChg chg="mod">
          <ac:chgData name="정 다예" userId="6b442377780645ca" providerId="LiveId" clId="{2C06BEE4-DEE2-AC4E-83E7-66B04C6F16DE}" dt="2021-12-16T03:47:26.487" v="188"/>
          <ac:grpSpMkLst>
            <pc:docMk/>
            <pc:sldMk cId="1985876232" sldId="283"/>
            <ac:grpSpMk id="10" creationId="{00000000-0000-0000-0000-000000000000}"/>
          </ac:grpSpMkLst>
        </pc:grpChg>
        <pc:grpChg chg="mod">
          <ac:chgData name="정 다예" userId="6b442377780645ca" providerId="LiveId" clId="{2C06BEE4-DEE2-AC4E-83E7-66B04C6F16DE}" dt="2021-12-16T03:47:26.487" v="188"/>
          <ac:grpSpMkLst>
            <pc:docMk/>
            <pc:sldMk cId="1985876232" sldId="283"/>
            <ac:grpSpMk id="12" creationId="{00000000-0000-0000-0000-000000000000}"/>
          </ac:grpSpMkLst>
        </pc:gr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3875777121" sldId="284"/>
        </pc:sldMkLst>
        <pc:spChg chg="mod">
          <ac:chgData name="정 다예" userId="6b442377780645ca" providerId="LiveId" clId="{2C06BEE4-DEE2-AC4E-83E7-66B04C6F16DE}" dt="2021-12-16T03:48:01.537" v="190"/>
          <ac:spMkLst>
            <pc:docMk/>
            <pc:sldMk cId="3875777121" sldId="284"/>
            <ac:spMk id="2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3875777121" sldId="284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3875777121" sldId="284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875777121" sldId="284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875777121" sldId="284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875777121" sldId="284"/>
            <ac:spMk id="1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875777121" sldId="284"/>
            <ac:spMk id="1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875777121" sldId="284"/>
            <ac:spMk id="12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3978083796" sldId="285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3978083796" sldId="285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3978083796" sldId="285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978083796" sldId="285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78083796" sldId="285"/>
            <ac:spMk id="1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78083796" sldId="285"/>
            <ac:spMk id="11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78083796" sldId="285"/>
            <ac:spMk id="12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78083796" sldId="285"/>
            <ac:spMk id="13" creationId="{00000000-0000-0000-0000-000000000000}"/>
          </ac:spMkLst>
        </pc:spChg>
        <pc:graphicFrameChg chg="mod">
          <ac:chgData name="정 다예" userId="6b442377780645ca" providerId="LiveId" clId="{2C06BEE4-DEE2-AC4E-83E7-66B04C6F16DE}" dt="2021-12-16T13:23:09.162" v="306"/>
          <ac:graphicFrameMkLst>
            <pc:docMk/>
            <pc:sldMk cId="3978083796" sldId="285"/>
            <ac:graphicFrameMk id="2" creationId="{00000000-0000-0000-0000-000000000000}"/>
          </ac:graphicFrameMkLst>
        </pc:graphicFrameChg>
        <pc:graphicFrameChg chg="mod">
          <ac:chgData name="정 다예" userId="6b442377780645ca" providerId="LiveId" clId="{2C06BEE4-DEE2-AC4E-83E7-66B04C6F16DE}" dt="2021-12-16T13:23:09.162" v="306"/>
          <ac:graphicFrameMkLst>
            <pc:docMk/>
            <pc:sldMk cId="3978083796" sldId="285"/>
            <ac:graphicFrameMk id="6" creationId="{00000000-0000-0000-0000-000000000000}"/>
          </ac:graphicFrameMkLst>
        </pc:graphicFrameChg>
        <pc:graphicFrameChg chg="mod">
          <ac:chgData name="정 다예" userId="6b442377780645ca" providerId="LiveId" clId="{2C06BEE4-DEE2-AC4E-83E7-66B04C6F16DE}" dt="2021-12-16T13:23:09.162" v="306"/>
          <ac:graphicFrameMkLst>
            <pc:docMk/>
            <pc:sldMk cId="3978083796" sldId="285"/>
            <ac:graphicFrameMk id="7" creationId="{00000000-0000-0000-0000-000000000000}"/>
          </ac:graphicFrameMkLst>
        </pc:graphicFrameChg>
        <pc:graphicFrameChg chg="mod">
          <ac:chgData name="정 다예" userId="6b442377780645ca" providerId="LiveId" clId="{2C06BEE4-DEE2-AC4E-83E7-66B04C6F16DE}" dt="2021-12-16T13:23:09.162" v="306"/>
          <ac:graphicFrameMkLst>
            <pc:docMk/>
            <pc:sldMk cId="3978083796" sldId="285"/>
            <ac:graphicFrameMk id="8" creationId="{00000000-0000-0000-0000-000000000000}"/>
          </ac:graphicFrameMkLst>
        </pc:graphicFrame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1262951157" sldId="286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1262951157" sldId="286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262951157" sldId="286"/>
            <ac:spMk id="5" creationId="{00000000-0000-0000-0000-000000000000}"/>
          </ac:spMkLst>
        </pc:spChg>
        <pc:graphicFrameChg chg="mod">
          <ac:chgData name="정 다예" userId="6b442377780645ca" providerId="LiveId" clId="{2C06BEE4-DEE2-AC4E-83E7-66B04C6F16DE}" dt="2021-12-16T13:23:09.162" v="306"/>
          <ac:graphicFrameMkLst>
            <pc:docMk/>
            <pc:sldMk cId="1262951157" sldId="286"/>
            <ac:graphicFrameMk id="2" creationId="{00000000-0000-0000-0000-000000000000}"/>
          </ac:graphicFrameMkLst>
        </pc:graphicFrame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3914684446" sldId="287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3914684446" sldId="287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3914684446" sldId="287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14684446" sldId="287"/>
            <ac:spMk id="6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14684446" sldId="287"/>
            <ac:spMk id="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14684446" sldId="287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14684446" sldId="287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14684446" sldId="287"/>
            <ac:spMk id="1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14684446" sldId="287"/>
            <ac:spMk id="1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914684446" sldId="287"/>
            <ac:spMk id="1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914684446" sldId="287"/>
            <ac:spMk id="1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914684446" sldId="287"/>
            <ac:spMk id="1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914684446" sldId="287"/>
            <ac:spMk id="1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914684446" sldId="287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914684446" sldId="287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914684446" sldId="287"/>
            <ac:spMk id="2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914684446" sldId="287"/>
            <ac:spMk id="2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914684446" sldId="287"/>
            <ac:spMk id="2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914684446" sldId="287"/>
            <ac:spMk id="26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14684446" sldId="287"/>
            <ac:spMk id="42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14684446" sldId="287"/>
            <ac:spMk id="43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14684446" sldId="287"/>
            <ac:spMk id="44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14684446" sldId="287"/>
            <ac:spMk id="4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914684446" sldId="287"/>
            <ac:spMk id="46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1985883662" sldId="288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1985883662" sldId="288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985883662" sldId="288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6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83662" sldId="288"/>
            <ac:spMk id="1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83662" sldId="288"/>
            <ac:spMk id="1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83662" sldId="288"/>
            <ac:spMk id="1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83662" sldId="288"/>
            <ac:spMk id="1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83662" sldId="288"/>
            <ac:spMk id="1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83662" sldId="288"/>
            <ac:spMk id="1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2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83662" sldId="288"/>
            <ac:spMk id="2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83662" sldId="288"/>
            <ac:spMk id="2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83662" sldId="288"/>
            <ac:spMk id="2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83662" sldId="288"/>
            <ac:spMk id="2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83662" sldId="288"/>
            <ac:spMk id="2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985883662" sldId="288"/>
            <ac:spMk id="3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3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3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39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4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41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42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43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1985883662" sldId="288"/>
            <ac:spMk id="44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3029107199" sldId="289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3029107199" sldId="289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3029107199" sldId="289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16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1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22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23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2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2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029107199" sldId="289"/>
            <ac:spMk id="2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029107199" sldId="289"/>
            <ac:spMk id="2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029107199" sldId="289"/>
            <ac:spMk id="2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029107199" sldId="289"/>
            <ac:spMk id="3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029107199" sldId="289"/>
            <ac:spMk id="3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029107199" sldId="289"/>
            <ac:spMk id="3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029107199" sldId="289"/>
            <ac:spMk id="3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029107199" sldId="289"/>
            <ac:spMk id="3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029107199" sldId="289"/>
            <ac:spMk id="3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029107199" sldId="289"/>
            <ac:spMk id="3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029107199" sldId="289"/>
            <ac:spMk id="4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029107199" sldId="289"/>
            <ac:spMk id="42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43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44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4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029107199" sldId="289"/>
            <ac:spMk id="46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434334666" sldId="290"/>
        </pc:sldMkLst>
        <pc:spChg chg="mod">
          <ac:chgData name="정 다예" userId="6b442377780645ca" providerId="LiveId" clId="{2C06BEE4-DEE2-AC4E-83E7-66B04C6F16DE}" dt="2021-12-16T13:23:09.162" v="306"/>
          <ac:spMkLst>
            <pc:docMk/>
            <pc:sldMk cId="434334666" sldId="290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34334666" sldId="290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34334666" sldId="290"/>
            <ac:spMk id="2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34334666" sldId="290"/>
            <ac:spMk id="2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34334666" sldId="290"/>
            <ac:spMk id="2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34334666" sldId="290"/>
            <ac:spMk id="2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34334666" sldId="290"/>
            <ac:spMk id="2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34334666" sldId="290"/>
            <ac:spMk id="3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434334666" sldId="290"/>
            <ac:spMk id="31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434334666" sldId="290"/>
            <ac:spMk id="3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34334666" sldId="290"/>
            <ac:spMk id="5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34334666" sldId="290"/>
            <ac:spMk id="5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34334666" sldId="290"/>
            <ac:spMk id="53" creationId="{00000000-0000-0000-0000-000000000000}"/>
          </ac:spMkLst>
        </pc:spChg>
      </pc:sldChg>
      <pc:sldChg chg="modSp add del">
        <pc:chgData name="정 다예" userId="6b442377780645ca" providerId="LiveId" clId="{2C06BEE4-DEE2-AC4E-83E7-66B04C6F16DE}" dt="2021-12-16T16:22:40.088" v="2370" actId="2696"/>
        <pc:sldMkLst>
          <pc:docMk/>
          <pc:sldMk cId="2812195873" sldId="291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2812195873" sldId="291"/>
            <ac:spMk id="3" creationId="{EA948269-FA05-401F-B51D-6934ABA1C00E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812195873" sldId="291"/>
            <ac:spMk id="1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812195873" sldId="291"/>
            <ac:spMk id="1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812195873" sldId="291"/>
            <ac:spMk id="15" creationId="{00000000-0000-0000-0000-000000000000}"/>
          </ac:spMkLst>
        </pc:spChg>
        <pc:grpChg chg="mod">
          <ac:chgData name="정 다예" userId="6b442377780645ca" providerId="LiveId" clId="{2C06BEE4-DEE2-AC4E-83E7-66B04C6F16DE}" dt="2021-12-16T03:48:01.537" v="190"/>
          <ac:grpSpMkLst>
            <pc:docMk/>
            <pc:sldMk cId="2812195873" sldId="291"/>
            <ac:grpSpMk id="13" creationId="{00000000-0000-0000-0000-000000000000}"/>
          </ac:grpSpMkLst>
        </pc:gr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2075432681" sldId="292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2075432681" sldId="292"/>
            <ac:spMk id="3" creationId="{48EA882B-A4AD-4D95-AA14-49BB38BD3C66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075432681" sldId="292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2075432681" sldId="292"/>
            <ac:spMk id="6" creationId="{1C133C2A-6AED-490B-BD35-7A99E096B1F7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075432681" sldId="292"/>
            <ac:spMk id="15" creationId="{00000000-0000-0000-0000-000000000000}"/>
          </ac:spMkLst>
        </pc:spChg>
      </pc:sldChg>
      <pc:sldChg chg="modSp add del">
        <pc:chgData name="정 다예" userId="6b442377780645ca" providerId="LiveId" clId="{2C06BEE4-DEE2-AC4E-83E7-66B04C6F16DE}" dt="2021-12-16T16:22:40.088" v="2370" actId="2696"/>
        <pc:sldMkLst>
          <pc:docMk/>
          <pc:sldMk cId="1617713758" sldId="293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1617713758" sldId="293"/>
            <ac:spMk id="3" creationId="{49EF1C0A-F020-4287-8D67-C4D4F1821F26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617713758" sldId="293"/>
            <ac:spMk id="5" creationId="{F95A58BB-2477-467F-A71B-5521909469B6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617713758" sldId="293"/>
            <ac:spMk id="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617713758" sldId="293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617713758" sldId="293"/>
            <ac:spMk id="1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617713758" sldId="293"/>
            <ac:spMk id="11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617713758" sldId="293"/>
            <ac:spMk id="12" creationId="{643D332C-F052-475A-AAD9-1F4B63377198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117660748" sldId="294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117660748" sldId="294"/>
            <ac:spMk id="3" creationId="{F8175A2E-929B-4A67-828A-FE91BA9D6E0A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17660748" sldId="294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17660748" sldId="294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17660748" sldId="294"/>
            <ac:spMk id="7" creationId="{52176501-469E-406D-8D86-96EC669019C3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17660748" sldId="294"/>
            <ac:spMk id="9" creationId="{DEAFDF00-E16B-4270-BFB1-D21B6A45B7D1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17660748" sldId="294"/>
            <ac:spMk id="11" creationId="{F1CD68B6-5DD0-4550-8BCB-4DCD9D52C4B9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17660748" sldId="294"/>
            <ac:spMk id="1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17660748" sldId="294"/>
            <ac:spMk id="1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17660748" sldId="294"/>
            <ac:spMk id="1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117660748" sldId="294"/>
            <ac:spMk id="19" creationId="{00000000-0000-0000-0000-000000000000}"/>
          </ac:spMkLst>
        </pc:spChg>
      </pc:sldChg>
      <pc:sldChg chg="modSp add del">
        <pc:chgData name="정 다예" userId="6b442377780645ca" providerId="LiveId" clId="{2C06BEE4-DEE2-AC4E-83E7-66B04C6F16DE}" dt="2021-12-16T16:22:40.088" v="2370" actId="2696"/>
        <pc:sldMkLst>
          <pc:docMk/>
          <pc:sldMk cId="2038179687" sldId="295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2038179687" sldId="295"/>
            <ac:spMk id="3" creationId="{AC290932-03D1-4374-8801-8058B2F6BFD2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2038179687" sldId="295"/>
            <ac:spMk id="5" creationId="{8559E0CF-C25B-48AD-A239-21994D74DA02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038179687" sldId="295"/>
            <ac:spMk id="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2038179687" sldId="295"/>
            <ac:spMk id="7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2038179687" sldId="295"/>
            <ac:spMk id="9" creationId="{F6F2C273-5553-42DA-8E53-47C0C250755D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2038179687" sldId="295"/>
            <ac:spMk id="11" creationId="{A6BC9B49-58B5-4EA3-ACEC-3C4A54F09D5A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2038179687" sldId="295"/>
            <ac:spMk id="14" creationId="{2F417045-DAA6-4DEE-8965-EC469C6BC8AC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3595729133" sldId="296"/>
        </pc:sldMkLst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2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3595729133" sldId="296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3595729133" sldId="296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1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1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595729133" sldId="296"/>
            <ac:spMk id="12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14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1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16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1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18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21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2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595729133" sldId="296"/>
            <ac:spMk id="2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595729133" sldId="296"/>
            <ac:spMk id="2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595729133" sldId="296"/>
            <ac:spMk id="2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595729133" sldId="296"/>
            <ac:spMk id="2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595729133" sldId="296"/>
            <ac:spMk id="3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595729133" sldId="296"/>
            <ac:spMk id="3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595729133" sldId="296"/>
            <ac:spMk id="3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595729133" sldId="296"/>
            <ac:spMk id="3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595729133" sldId="296"/>
            <ac:spMk id="3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595729133" sldId="296"/>
            <ac:spMk id="3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595729133" sldId="296"/>
            <ac:spMk id="4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595729133" sldId="296"/>
            <ac:spMk id="41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42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595729133" sldId="296"/>
            <ac:spMk id="43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453776187" sldId="297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453776187" sldId="297"/>
            <ac:spMk id="3" creationId="{42D37A46-5503-4257-9EB1-39A01A2C1D0D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453776187" sldId="297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453776187" sldId="297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453776187" sldId="297"/>
            <ac:spMk id="7" creationId="{97A1AB02-3DF4-40C9-8934-A6BA139FF2CC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453776187" sldId="297"/>
            <ac:spMk id="10" creationId="{DE5F7EFB-19E2-4EF7-A222-187ED4CD74AE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53776187" sldId="297"/>
            <ac:spMk id="1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53776187" sldId="297"/>
            <ac:spMk id="14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53776187" sldId="297"/>
            <ac:spMk id="1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53776187" sldId="297"/>
            <ac:spMk id="17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53776187" sldId="297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453776187" sldId="297"/>
            <ac:spMk id="20" creationId="{00000000-0000-0000-0000-000000000000}"/>
          </ac:spMkLst>
        </pc:spChg>
      </pc:sldChg>
      <pc:sldChg chg="modSp add del">
        <pc:chgData name="정 다예" userId="6b442377780645ca" providerId="LiveId" clId="{2C06BEE4-DEE2-AC4E-83E7-66B04C6F16DE}" dt="2021-12-16T16:22:40.088" v="2370" actId="2696"/>
        <pc:sldMkLst>
          <pc:docMk/>
          <pc:sldMk cId="3294065642" sldId="298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3294065642" sldId="298"/>
            <ac:spMk id="3" creationId="{4348FA76-FDFF-4AC8-8459-095B0D9ADFF8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294065642" sldId="298"/>
            <ac:spMk id="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294065642" sldId="298"/>
            <ac:spMk id="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3294065642" sldId="298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3294065642" sldId="298"/>
            <ac:spMk id="10" creationId="{00000000-0000-0000-0000-000000000000}"/>
          </ac:spMkLst>
        </pc:spChg>
      </pc:sldChg>
      <pc:sldChg chg="modSp add del mod">
        <pc:chgData name="정 다예" userId="6b442377780645ca" providerId="LiveId" clId="{2C06BEE4-DEE2-AC4E-83E7-66B04C6F16DE}" dt="2021-12-16T16:22:40.088" v="2370" actId="2696"/>
        <pc:sldMkLst>
          <pc:docMk/>
          <pc:sldMk cId="858847418" sldId="299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858847418" sldId="299"/>
            <ac:spMk id="3" creationId="{83CCC95C-5697-4C7A-8F0B-30F548398CA8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858847418" sldId="299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858847418" sldId="299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858847418" sldId="299"/>
            <ac:spMk id="6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58847418" sldId="299"/>
            <ac:spMk id="7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858847418" sldId="299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58847418" sldId="299"/>
            <ac:spMk id="10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858847418" sldId="299"/>
            <ac:spMk id="1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58847418" sldId="299"/>
            <ac:spMk id="13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858847418" sldId="299"/>
            <ac:spMk id="15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58847418" sldId="299"/>
            <ac:spMk id="16" creationId="{00000000-0000-0000-0000-000000000000}"/>
          </ac:spMkLst>
        </pc:spChg>
        <pc:spChg chg="mod">
          <ac:chgData name="정 다예" userId="6b442377780645ca" providerId="LiveId" clId="{2C06BEE4-DEE2-AC4E-83E7-66B04C6F16DE}" dt="2021-12-16T03:48:01.537" v="190"/>
          <ac:spMkLst>
            <pc:docMk/>
            <pc:sldMk cId="858847418" sldId="299"/>
            <ac:spMk id="18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58847418" sldId="299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58847418" sldId="299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58847418" sldId="299"/>
            <ac:spMk id="21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58847418" sldId="299"/>
            <ac:spMk id="22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58847418" sldId="299"/>
            <ac:spMk id="23" creationId="{00000000-0000-0000-0000-000000000000}"/>
          </ac:spMkLst>
        </pc:spChg>
        <pc:spChg chg="mod">
          <ac:chgData name="정 다예" userId="6b442377780645ca" providerId="LiveId" clId="{2C06BEE4-DEE2-AC4E-83E7-66B04C6F16DE}" dt="2021-12-16T13:23:09.162" v="306"/>
          <ac:spMkLst>
            <pc:docMk/>
            <pc:sldMk cId="858847418" sldId="299"/>
            <ac:spMk id="24" creationId="{00000000-0000-0000-0000-000000000000}"/>
          </ac:spMkLst>
        </pc:spChg>
      </pc:sldChg>
      <pc:sldChg chg="addSp delSp modSp add del mod">
        <pc:chgData name="정 다예" userId="6b442377780645ca" providerId="LiveId" clId="{2C06BEE4-DEE2-AC4E-83E7-66B04C6F16DE}" dt="2021-12-16T14:16:24.453" v="743" actId="2696"/>
        <pc:sldMkLst>
          <pc:docMk/>
          <pc:sldMk cId="1045509432" sldId="300"/>
        </pc:sldMkLst>
        <pc:spChg chg="add del mod">
          <ac:chgData name="정 다예" userId="6b442377780645ca" providerId="LiveId" clId="{2C06BEE4-DEE2-AC4E-83E7-66B04C6F16DE}" dt="2021-12-16T13:58:34.458" v="556"/>
          <ac:spMkLst>
            <pc:docMk/>
            <pc:sldMk cId="1045509432" sldId="300"/>
            <ac:spMk id="2" creationId="{C8874026-58FB-3340-A345-B4AE9B99E7DA}"/>
          </ac:spMkLst>
        </pc:spChg>
        <pc:spChg chg="mod">
          <ac:chgData name="정 다예" userId="6b442377780645ca" providerId="LiveId" clId="{2C06BEE4-DEE2-AC4E-83E7-66B04C6F16DE}" dt="2021-12-16T14:09:08.530" v="713" actId="2711"/>
          <ac:spMkLst>
            <pc:docMk/>
            <pc:sldMk cId="1045509432" sldId="300"/>
            <ac:spMk id="3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045509432" sldId="300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1045509432" sldId="300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4:09:08.530" v="713" actId="2711"/>
          <ac:spMkLst>
            <pc:docMk/>
            <pc:sldMk cId="1045509432" sldId="300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14:09:06.756" v="712" actId="2711"/>
          <ac:spMkLst>
            <pc:docMk/>
            <pc:sldMk cId="1045509432" sldId="300"/>
            <ac:spMk id="9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4:00:02.056" v="593" actId="478"/>
          <ac:spMkLst>
            <pc:docMk/>
            <pc:sldMk cId="1045509432" sldId="300"/>
            <ac:spMk id="10" creationId="{00000000-0000-0000-0000-000000000000}"/>
          </ac:spMkLst>
        </pc:spChg>
        <pc:spChg chg="add mod topLvl">
          <ac:chgData name="정 다예" userId="6b442377780645ca" providerId="LiveId" clId="{2C06BEE4-DEE2-AC4E-83E7-66B04C6F16DE}" dt="2021-12-16T14:10:14.503" v="725" actId="165"/>
          <ac:spMkLst>
            <pc:docMk/>
            <pc:sldMk cId="1045509432" sldId="300"/>
            <ac:spMk id="11" creationId="{375892C4-316A-D84F-B867-FEFCF220E598}"/>
          </ac:spMkLst>
        </pc:spChg>
        <pc:spChg chg="add del mod topLvl">
          <ac:chgData name="정 다예" userId="6b442377780645ca" providerId="LiveId" clId="{2C06BEE4-DEE2-AC4E-83E7-66B04C6F16DE}" dt="2021-12-16T14:10:14.503" v="725" actId="165"/>
          <ac:spMkLst>
            <pc:docMk/>
            <pc:sldMk cId="1045509432" sldId="300"/>
            <ac:spMk id="12" creationId="{473718B8-7A7E-AD4A-BCC8-B6B7FBB25B57}"/>
          </ac:spMkLst>
        </pc:spChg>
        <pc:spChg chg="add del mod topLvl">
          <ac:chgData name="정 다예" userId="6b442377780645ca" providerId="LiveId" clId="{2C06BEE4-DEE2-AC4E-83E7-66B04C6F16DE}" dt="2021-12-16T14:10:14.503" v="725" actId="165"/>
          <ac:spMkLst>
            <pc:docMk/>
            <pc:sldMk cId="1045509432" sldId="300"/>
            <ac:spMk id="13" creationId="{14EB318F-5EB1-E34C-9AB3-7502F800CFEE}"/>
          </ac:spMkLst>
        </pc:spChg>
        <pc:spChg chg="add mod topLvl">
          <ac:chgData name="정 다예" userId="6b442377780645ca" providerId="LiveId" clId="{2C06BEE4-DEE2-AC4E-83E7-66B04C6F16DE}" dt="2021-12-16T14:10:14.503" v="725" actId="165"/>
          <ac:spMkLst>
            <pc:docMk/>
            <pc:sldMk cId="1045509432" sldId="300"/>
            <ac:spMk id="14" creationId="{6C2BB52F-6085-1D46-A9F7-8ED006B420CA}"/>
          </ac:spMkLst>
        </pc:spChg>
        <pc:spChg chg="add del mod topLvl">
          <ac:chgData name="정 다예" userId="6b442377780645ca" providerId="LiveId" clId="{2C06BEE4-DEE2-AC4E-83E7-66B04C6F16DE}" dt="2021-12-16T14:10:14.503" v="725" actId="165"/>
          <ac:spMkLst>
            <pc:docMk/>
            <pc:sldMk cId="1045509432" sldId="300"/>
            <ac:spMk id="15" creationId="{930314D0-7914-9343-B132-504BC462F9C4}"/>
          </ac:spMkLst>
        </pc:spChg>
        <pc:spChg chg="add mod topLvl">
          <ac:chgData name="정 다예" userId="6b442377780645ca" providerId="LiveId" clId="{2C06BEE4-DEE2-AC4E-83E7-66B04C6F16DE}" dt="2021-12-16T14:10:14.503" v="725" actId="165"/>
          <ac:spMkLst>
            <pc:docMk/>
            <pc:sldMk cId="1045509432" sldId="300"/>
            <ac:spMk id="16" creationId="{B4979652-57AA-C84E-A9DA-4A790E7BEB6B}"/>
          </ac:spMkLst>
        </pc:spChg>
        <pc:spChg chg="add mod topLvl">
          <ac:chgData name="정 다예" userId="6b442377780645ca" providerId="LiveId" clId="{2C06BEE4-DEE2-AC4E-83E7-66B04C6F16DE}" dt="2021-12-16T14:10:14.503" v="725" actId="165"/>
          <ac:spMkLst>
            <pc:docMk/>
            <pc:sldMk cId="1045509432" sldId="300"/>
            <ac:spMk id="17" creationId="{86119C1A-8EB4-B244-8A09-A760D7B7E3E8}"/>
          </ac:spMkLst>
        </pc:spChg>
        <pc:spChg chg="add mod topLvl">
          <ac:chgData name="정 다예" userId="6b442377780645ca" providerId="LiveId" clId="{2C06BEE4-DEE2-AC4E-83E7-66B04C6F16DE}" dt="2021-12-16T14:10:14.503" v="725" actId="165"/>
          <ac:spMkLst>
            <pc:docMk/>
            <pc:sldMk cId="1045509432" sldId="300"/>
            <ac:spMk id="18" creationId="{8146FC27-C92E-2A49-9DB3-066FD475E53C}"/>
          </ac:spMkLst>
        </pc:spChg>
        <pc:spChg chg="add mod topLvl">
          <ac:chgData name="정 다예" userId="6b442377780645ca" providerId="LiveId" clId="{2C06BEE4-DEE2-AC4E-83E7-66B04C6F16DE}" dt="2021-12-16T14:10:14.503" v="725" actId="165"/>
          <ac:spMkLst>
            <pc:docMk/>
            <pc:sldMk cId="1045509432" sldId="300"/>
            <ac:spMk id="19" creationId="{CDE5B26C-6E22-7248-8F02-CA89858FD4EA}"/>
          </ac:spMkLst>
        </pc:spChg>
        <pc:spChg chg="add del mod">
          <ac:chgData name="정 다예" userId="6b442377780645ca" providerId="LiveId" clId="{2C06BEE4-DEE2-AC4E-83E7-66B04C6F16DE}" dt="2021-12-16T14:01:46.502" v="658"/>
          <ac:spMkLst>
            <pc:docMk/>
            <pc:sldMk cId="1045509432" sldId="300"/>
            <ac:spMk id="20" creationId="{A30F23E2-5259-BE41-8031-9A864779BED0}"/>
          </ac:spMkLst>
        </pc:spChg>
        <pc:spChg chg="add del mod">
          <ac:chgData name="정 다예" userId="6b442377780645ca" providerId="LiveId" clId="{2C06BEE4-DEE2-AC4E-83E7-66B04C6F16DE}" dt="2021-12-16T14:01:45.254" v="650"/>
          <ac:spMkLst>
            <pc:docMk/>
            <pc:sldMk cId="1045509432" sldId="300"/>
            <ac:spMk id="21" creationId="{90F6A86E-5F8C-3649-A4F3-5277640C3622}"/>
          </ac:spMkLst>
        </pc:spChg>
        <pc:spChg chg="add del mod">
          <ac:chgData name="정 다예" userId="6b442377780645ca" providerId="LiveId" clId="{2C06BEE4-DEE2-AC4E-83E7-66B04C6F16DE}" dt="2021-12-16T14:01:44.490" v="645"/>
          <ac:spMkLst>
            <pc:docMk/>
            <pc:sldMk cId="1045509432" sldId="300"/>
            <ac:spMk id="22" creationId="{4DC8C624-8C0E-9044-B183-E9BF43006BA2}"/>
          </ac:spMkLst>
        </pc:spChg>
        <pc:spChg chg="add del mod">
          <ac:chgData name="정 다예" userId="6b442377780645ca" providerId="LiveId" clId="{2C06BEE4-DEE2-AC4E-83E7-66B04C6F16DE}" dt="2021-12-16T14:04:13.119" v="683"/>
          <ac:spMkLst>
            <pc:docMk/>
            <pc:sldMk cId="1045509432" sldId="300"/>
            <ac:spMk id="24" creationId="{D2AB67C0-16A0-9442-8154-A54B87DF384D}"/>
          </ac:spMkLst>
        </pc:spChg>
        <pc:spChg chg="add mod">
          <ac:chgData name="정 다예" userId="6b442377780645ca" providerId="LiveId" clId="{2C06BEE4-DEE2-AC4E-83E7-66B04C6F16DE}" dt="2021-12-16T14:09:17.752" v="716" actId="167"/>
          <ac:spMkLst>
            <pc:docMk/>
            <pc:sldMk cId="1045509432" sldId="300"/>
            <ac:spMk id="29" creationId="{3B1EBAA4-83C3-BE49-8F70-067DC7F3C49F}"/>
          </ac:spMkLst>
        </pc:spChg>
        <pc:grpChg chg="add del mod">
          <ac:chgData name="정 다예" userId="6b442377780645ca" providerId="LiveId" clId="{2C06BEE4-DEE2-AC4E-83E7-66B04C6F16DE}" dt="2021-12-16T14:02:31.619" v="668" actId="165"/>
          <ac:grpSpMkLst>
            <pc:docMk/>
            <pc:sldMk cId="1045509432" sldId="300"/>
            <ac:grpSpMk id="6" creationId="{7F8AA56C-213D-DA4A-81F6-75C85E88B322}"/>
          </ac:grpSpMkLst>
        </pc:grpChg>
        <pc:grpChg chg="add del mod topLvl">
          <ac:chgData name="정 다예" userId="6b442377780645ca" providerId="LiveId" clId="{2C06BEE4-DEE2-AC4E-83E7-66B04C6F16DE}" dt="2021-12-16T14:10:14.503" v="725" actId="165"/>
          <ac:grpSpMkLst>
            <pc:docMk/>
            <pc:sldMk cId="1045509432" sldId="300"/>
            <ac:grpSpMk id="23" creationId="{9D601CAA-EA42-1E43-B473-757853EF3ADC}"/>
          </ac:grpSpMkLst>
        </pc:grpChg>
        <pc:grpChg chg="add del mod">
          <ac:chgData name="정 다예" userId="6b442377780645ca" providerId="LiveId" clId="{2C06BEE4-DEE2-AC4E-83E7-66B04C6F16DE}" dt="2021-12-16T14:09:59.651" v="722" actId="165"/>
          <ac:grpSpMkLst>
            <pc:docMk/>
            <pc:sldMk cId="1045509432" sldId="300"/>
            <ac:grpSpMk id="28" creationId="{765B094D-F6B8-3B46-B303-626FADA23BF9}"/>
          </ac:grpSpMkLst>
        </pc:grpChg>
        <pc:grpChg chg="add mod">
          <ac:chgData name="정 다예" userId="6b442377780645ca" providerId="LiveId" clId="{2C06BEE4-DEE2-AC4E-83E7-66B04C6F16DE}" dt="2021-12-16T14:10:32.510" v="727" actId="14100"/>
          <ac:grpSpMkLst>
            <pc:docMk/>
            <pc:sldMk cId="1045509432" sldId="300"/>
            <ac:grpSpMk id="30" creationId="{6849D52C-9674-9F44-81E4-4E5B6B4F8523}"/>
          </ac:grpSpMkLst>
        </pc:grpChg>
        <pc:grpChg chg="add">
          <ac:chgData name="정 다예" userId="6b442377780645ca" providerId="LiveId" clId="{2C06BEE4-DEE2-AC4E-83E7-66B04C6F16DE}" dt="2021-12-16T14:10:39.660" v="728" actId="164"/>
          <ac:grpSpMkLst>
            <pc:docMk/>
            <pc:sldMk cId="1045509432" sldId="300"/>
            <ac:grpSpMk id="31" creationId="{41A5AF69-14D9-5E4C-B859-94AD16471978}"/>
          </ac:grpSpMkLst>
        </pc:grpChg>
        <pc:grpChg chg="add">
          <ac:chgData name="정 다예" userId="6b442377780645ca" providerId="LiveId" clId="{2C06BEE4-DEE2-AC4E-83E7-66B04C6F16DE}" dt="2021-12-16T14:10:44.389" v="729" actId="164"/>
          <ac:grpSpMkLst>
            <pc:docMk/>
            <pc:sldMk cId="1045509432" sldId="300"/>
            <ac:grpSpMk id="32" creationId="{17031128-6462-D14D-9B49-1786FA11184F}"/>
          </ac:grpSpMkLst>
        </pc:grpChg>
        <pc:cxnChg chg="add mod topLvl">
          <ac:chgData name="정 다예" userId="6b442377780645ca" providerId="LiveId" clId="{2C06BEE4-DEE2-AC4E-83E7-66B04C6F16DE}" dt="2021-12-16T14:10:11.260" v="724" actId="1076"/>
          <ac:cxnSpMkLst>
            <pc:docMk/>
            <pc:sldMk cId="1045509432" sldId="300"/>
            <ac:cxnSpMk id="25" creationId="{276B5223-0415-6A4D-A080-1A5E8C7D1C64}"/>
          </ac:cxnSpMkLst>
        </pc:cxnChg>
      </pc:sldChg>
      <pc:sldChg chg="modSp add del mod">
        <pc:chgData name="정 다예" userId="6b442377780645ca" providerId="LiveId" clId="{2C06BEE4-DEE2-AC4E-83E7-66B04C6F16DE}" dt="2021-12-16T14:16:24.453" v="743" actId="2696"/>
        <pc:sldMkLst>
          <pc:docMk/>
          <pc:sldMk cId="2561768789" sldId="301"/>
        </pc:sldMkLst>
        <pc:spChg chg="mod">
          <ac:chgData name="정 다예" userId="6b442377780645ca" providerId="LiveId" clId="{2C06BEE4-DEE2-AC4E-83E7-66B04C6F16DE}" dt="2021-12-16T14:14:19.157" v="733"/>
          <ac:spMkLst>
            <pc:docMk/>
            <pc:sldMk cId="2561768789" sldId="301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4:19.157" v="733"/>
          <ac:spMkLst>
            <pc:docMk/>
            <pc:sldMk cId="2561768789" sldId="301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4:13:02.027" v="731" actId="207"/>
          <ac:spMkLst>
            <pc:docMk/>
            <pc:sldMk cId="2561768789" sldId="301"/>
            <ac:spMk id="29" creationId="{3B1EBAA4-83C3-BE49-8F70-067DC7F3C49F}"/>
          </ac:spMkLst>
        </pc:spChg>
      </pc:sldChg>
      <pc:sldChg chg="addSp delSp modSp add del mod">
        <pc:chgData name="정 다예" userId="6b442377780645ca" providerId="LiveId" clId="{2C06BEE4-DEE2-AC4E-83E7-66B04C6F16DE}" dt="2021-12-16T14:06:35.346" v="696" actId="2696"/>
        <pc:sldMkLst>
          <pc:docMk/>
          <pc:sldMk cId="4208753491" sldId="301"/>
        </pc:sldMkLst>
        <pc:spChg chg="del">
          <ac:chgData name="정 다예" userId="6b442377780645ca" providerId="LiveId" clId="{2C06BEE4-DEE2-AC4E-83E7-66B04C6F16DE}" dt="2021-12-16T14:06:15.176" v="693" actId="478"/>
          <ac:spMkLst>
            <pc:docMk/>
            <pc:sldMk cId="4208753491" sldId="301"/>
            <ac:spMk id="3" creationId="{00000000-0000-0000-0000-000000000000}"/>
          </ac:spMkLst>
        </pc:spChg>
        <pc:spChg chg="del">
          <ac:chgData name="정 다예" userId="6b442377780645ca" providerId="LiveId" clId="{2C06BEE4-DEE2-AC4E-83E7-66B04C6F16DE}" dt="2021-12-16T14:06:10.460" v="692" actId="478"/>
          <ac:spMkLst>
            <pc:docMk/>
            <pc:sldMk cId="4208753491" sldId="301"/>
            <ac:spMk id="7" creationId="{00000000-0000-0000-0000-000000000000}"/>
          </ac:spMkLst>
        </pc:spChg>
        <pc:spChg chg="del">
          <ac:chgData name="정 다예" userId="6b442377780645ca" providerId="LiveId" clId="{2C06BEE4-DEE2-AC4E-83E7-66B04C6F16DE}" dt="2021-12-16T14:06:10.460" v="692" actId="478"/>
          <ac:spMkLst>
            <pc:docMk/>
            <pc:sldMk cId="4208753491" sldId="301"/>
            <ac:spMk id="9" creationId="{00000000-0000-0000-0000-000000000000}"/>
          </ac:spMkLst>
        </pc:spChg>
        <pc:spChg chg="del">
          <ac:chgData name="정 다예" userId="6b442377780645ca" providerId="LiveId" clId="{2C06BEE4-DEE2-AC4E-83E7-66B04C6F16DE}" dt="2021-12-16T14:06:10.460" v="692" actId="478"/>
          <ac:spMkLst>
            <pc:docMk/>
            <pc:sldMk cId="4208753491" sldId="301"/>
            <ac:spMk id="10" creationId="{00000000-0000-0000-0000-000000000000}"/>
          </ac:spMkLst>
        </pc:spChg>
        <pc:spChg chg="add mod">
          <ac:chgData name="정 다예" userId="6b442377780645ca" providerId="LiveId" clId="{2C06BEE4-DEE2-AC4E-83E7-66B04C6F16DE}" dt="2021-12-16T14:06:19.975" v="695" actId="27636"/>
          <ac:spMkLst>
            <pc:docMk/>
            <pc:sldMk cId="4208753491" sldId="301"/>
            <ac:spMk id="13" creationId="{D86EA395-879C-3C46-8C5A-B201BA63DD97}"/>
          </ac:spMkLst>
        </pc:spChg>
        <pc:spChg chg="del">
          <ac:chgData name="정 다예" userId="6b442377780645ca" providerId="LiveId" clId="{2C06BEE4-DEE2-AC4E-83E7-66B04C6F16DE}" dt="2021-12-16T14:06:10.460" v="692" actId="478"/>
          <ac:spMkLst>
            <pc:docMk/>
            <pc:sldMk cId="4208753491" sldId="301"/>
            <ac:spMk id="14" creationId="{00000000-0000-0000-0000-000000000000}"/>
          </ac:spMkLst>
        </pc:spChg>
        <pc:spChg chg="add mod">
          <ac:chgData name="정 다예" userId="6b442377780645ca" providerId="LiveId" clId="{2C06BEE4-DEE2-AC4E-83E7-66B04C6F16DE}" dt="2021-12-16T14:06:19.909" v="694"/>
          <ac:spMkLst>
            <pc:docMk/>
            <pc:sldMk cId="4208753491" sldId="301"/>
            <ac:spMk id="15" creationId="{1775290B-9F85-944A-AE3E-11DAE59D3765}"/>
          </ac:spMkLst>
        </pc:spChg>
        <pc:spChg chg="add mod">
          <ac:chgData name="정 다예" userId="6b442377780645ca" providerId="LiveId" clId="{2C06BEE4-DEE2-AC4E-83E7-66B04C6F16DE}" dt="2021-12-16T14:06:19.909" v="694"/>
          <ac:spMkLst>
            <pc:docMk/>
            <pc:sldMk cId="4208753491" sldId="301"/>
            <ac:spMk id="16" creationId="{F06E5330-A0C5-4D46-8737-D9FA0F82EFA4}"/>
          </ac:spMkLst>
        </pc:spChg>
        <pc:spChg chg="mod">
          <ac:chgData name="정 다예" userId="6b442377780645ca" providerId="LiveId" clId="{2C06BEE4-DEE2-AC4E-83E7-66B04C6F16DE}" dt="2021-12-16T14:06:19.909" v="694"/>
          <ac:spMkLst>
            <pc:docMk/>
            <pc:sldMk cId="4208753491" sldId="301"/>
            <ac:spMk id="18" creationId="{25F311AF-1E8C-804F-8DE3-8C32E95F666B}"/>
          </ac:spMkLst>
        </pc:spChg>
        <pc:spChg chg="mod">
          <ac:chgData name="정 다예" userId="6b442377780645ca" providerId="LiveId" clId="{2C06BEE4-DEE2-AC4E-83E7-66B04C6F16DE}" dt="2021-12-16T14:06:19.909" v="694"/>
          <ac:spMkLst>
            <pc:docMk/>
            <pc:sldMk cId="4208753491" sldId="301"/>
            <ac:spMk id="19" creationId="{FB75CDEF-9078-2747-84E3-B8A3193AD308}"/>
          </ac:spMkLst>
        </pc:spChg>
        <pc:spChg chg="mod">
          <ac:chgData name="정 다예" userId="6b442377780645ca" providerId="LiveId" clId="{2C06BEE4-DEE2-AC4E-83E7-66B04C6F16DE}" dt="2021-12-16T14:06:19.909" v="694"/>
          <ac:spMkLst>
            <pc:docMk/>
            <pc:sldMk cId="4208753491" sldId="301"/>
            <ac:spMk id="23" creationId="{70AE58FA-DE6F-604B-869B-20565BBE13AD}"/>
          </ac:spMkLst>
        </pc:spChg>
        <pc:spChg chg="mod">
          <ac:chgData name="정 다예" userId="6b442377780645ca" providerId="LiveId" clId="{2C06BEE4-DEE2-AC4E-83E7-66B04C6F16DE}" dt="2021-12-16T14:06:19.909" v="694"/>
          <ac:spMkLst>
            <pc:docMk/>
            <pc:sldMk cId="4208753491" sldId="301"/>
            <ac:spMk id="24" creationId="{3DFBF7FF-912E-314F-8913-F92466E42E3C}"/>
          </ac:spMkLst>
        </pc:spChg>
        <pc:spChg chg="mod">
          <ac:chgData name="정 다예" userId="6b442377780645ca" providerId="LiveId" clId="{2C06BEE4-DEE2-AC4E-83E7-66B04C6F16DE}" dt="2021-12-16T14:06:19.909" v="694"/>
          <ac:spMkLst>
            <pc:docMk/>
            <pc:sldMk cId="4208753491" sldId="301"/>
            <ac:spMk id="25" creationId="{E60F8D0B-C9B8-854A-BCF9-6CD663CB2574}"/>
          </ac:spMkLst>
        </pc:spChg>
        <pc:spChg chg="mod">
          <ac:chgData name="정 다예" userId="6b442377780645ca" providerId="LiveId" clId="{2C06BEE4-DEE2-AC4E-83E7-66B04C6F16DE}" dt="2021-12-16T14:06:19.909" v="694"/>
          <ac:spMkLst>
            <pc:docMk/>
            <pc:sldMk cId="4208753491" sldId="301"/>
            <ac:spMk id="26" creationId="{C7C5726A-0BEB-814D-80A2-5E62A5B78670}"/>
          </ac:spMkLst>
        </pc:spChg>
        <pc:spChg chg="del">
          <ac:chgData name="정 다예" userId="6b442377780645ca" providerId="LiveId" clId="{2C06BEE4-DEE2-AC4E-83E7-66B04C6F16DE}" dt="2021-12-16T14:06:10.460" v="692" actId="478"/>
          <ac:spMkLst>
            <pc:docMk/>
            <pc:sldMk cId="4208753491" sldId="301"/>
            <ac:spMk id="27" creationId="{943A749D-9CA0-0542-B86E-7F777D85F811}"/>
          </ac:spMkLst>
        </pc:spChg>
        <pc:spChg chg="del">
          <ac:chgData name="정 다예" userId="6b442377780645ca" providerId="LiveId" clId="{2C06BEE4-DEE2-AC4E-83E7-66B04C6F16DE}" dt="2021-12-16T14:06:10.460" v="692" actId="478"/>
          <ac:spMkLst>
            <pc:docMk/>
            <pc:sldMk cId="4208753491" sldId="301"/>
            <ac:spMk id="28" creationId="{CB2A1CC1-7C8D-4C4F-9CF2-8DEE2D15A962}"/>
          </ac:spMkLst>
        </pc:spChg>
        <pc:spChg chg="del">
          <ac:chgData name="정 다예" userId="6b442377780645ca" providerId="LiveId" clId="{2C06BEE4-DEE2-AC4E-83E7-66B04C6F16DE}" dt="2021-12-16T14:06:10.460" v="692" actId="478"/>
          <ac:spMkLst>
            <pc:docMk/>
            <pc:sldMk cId="4208753491" sldId="301"/>
            <ac:spMk id="29" creationId="{51EF26E6-7B3F-4548-AE49-54DFBF188FFB}"/>
          </ac:spMkLst>
        </pc:spChg>
        <pc:spChg chg="del">
          <ac:chgData name="정 다예" userId="6b442377780645ca" providerId="LiveId" clId="{2C06BEE4-DEE2-AC4E-83E7-66B04C6F16DE}" dt="2021-12-16T14:06:10.460" v="692" actId="478"/>
          <ac:spMkLst>
            <pc:docMk/>
            <pc:sldMk cId="4208753491" sldId="301"/>
            <ac:spMk id="30" creationId="{E8BD5D16-D859-0340-A658-46CE0B8DFF70}"/>
          </ac:spMkLst>
        </pc:spChg>
        <pc:spChg chg="del">
          <ac:chgData name="정 다예" userId="6b442377780645ca" providerId="LiveId" clId="{2C06BEE4-DEE2-AC4E-83E7-66B04C6F16DE}" dt="2021-12-16T14:06:10.460" v="692" actId="478"/>
          <ac:spMkLst>
            <pc:docMk/>
            <pc:sldMk cId="4208753491" sldId="301"/>
            <ac:spMk id="31" creationId="{A1B46C8A-73CF-DA47-9068-A8DF41417326}"/>
          </ac:spMkLst>
        </pc:spChg>
        <pc:spChg chg="mod">
          <ac:chgData name="정 다예" userId="6b442377780645ca" providerId="LiveId" clId="{2C06BEE4-DEE2-AC4E-83E7-66B04C6F16DE}" dt="2021-12-16T14:06:19.909" v="694"/>
          <ac:spMkLst>
            <pc:docMk/>
            <pc:sldMk cId="4208753491" sldId="301"/>
            <ac:spMk id="32" creationId="{9AD3A4F0-3CBA-0843-82BD-535BEBE53BE1}"/>
          </ac:spMkLst>
        </pc:spChg>
        <pc:spChg chg="mod">
          <ac:chgData name="정 다예" userId="6b442377780645ca" providerId="LiveId" clId="{2C06BEE4-DEE2-AC4E-83E7-66B04C6F16DE}" dt="2021-12-16T14:06:19.909" v="694"/>
          <ac:spMkLst>
            <pc:docMk/>
            <pc:sldMk cId="4208753491" sldId="301"/>
            <ac:spMk id="33" creationId="{E84EF311-2FF1-BA40-8ADD-8B8FCE3E2E28}"/>
          </ac:spMkLst>
        </pc:spChg>
        <pc:spChg chg="mod">
          <ac:chgData name="정 다예" userId="6b442377780645ca" providerId="LiveId" clId="{2C06BEE4-DEE2-AC4E-83E7-66B04C6F16DE}" dt="2021-12-16T14:06:19.909" v="694"/>
          <ac:spMkLst>
            <pc:docMk/>
            <pc:sldMk cId="4208753491" sldId="301"/>
            <ac:spMk id="34" creationId="{F2CBE9D7-3624-6443-AAD1-69CBCB3E9212}"/>
          </ac:spMkLst>
        </pc:spChg>
        <pc:spChg chg="mod">
          <ac:chgData name="정 다예" userId="6b442377780645ca" providerId="LiveId" clId="{2C06BEE4-DEE2-AC4E-83E7-66B04C6F16DE}" dt="2021-12-16T14:06:19.909" v="694"/>
          <ac:spMkLst>
            <pc:docMk/>
            <pc:sldMk cId="4208753491" sldId="301"/>
            <ac:spMk id="35" creationId="{3A10589F-ED58-9F4D-97A1-8DAFF4E8BA2E}"/>
          </ac:spMkLst>
        </pc:spChg>
        <pc:spChg chg="mod">
          <ac:chgData name="정 다예" userId="6b442377780645ca" providerId="LiveId" clId="{2C06BEE4-DEE2-AC4E-83E7-66B04C6F16DE}" dt="2021-12-16T14:06:19.909" v="694"/>
          <ac:spMkLst>
            <pc:docMk/>
            <pc:sldMk cId="4208753491" sldId="301"/>
            <ac:spMk id="36" creationId="{4C017458-DC32-DA4A-BC3D-D9D093F9AC2A}"/>
          </ac:spMkLst>
        </pc:spChg>
        <pc:grpChg chg="add mod">
          <ac:chgData name="정 다예" userId="6b442377780645ca" providerId="LiveId" clId="{2C06BEE4-DEE2-AC4E-83E7-66B04C6F16DE}" dt="2021-12-16T14:06:19.909" v="694"/>
          <ac:grpSpMkLst>
            <pc:docMk/>
            <pc:sldMk cId="4208753491" sldId="301"/>
            <ac:grpSpMk id="17" creationId="{5EAD532B-ABA9-1642-9EE8-6C35D3CCF13F}"/>
          </ac:grpSpMkLst>
        </pc:grpChg>
        <pc:grpChg chg="add mod">
          <ac:chgData name="정 다예" userId="6b442377780645ca" providerId="LiveId" clId="{2C06BEE4-DEE2-AC4E-83E7-66B04C6F16DE}" dt="2021-12-16T14:06:19.909" v="694"/>
          <ac:grpSpMkLst>
            <pc:docMk/>
            <pc:sldMk cId="4208753491" sldId="301"/>
            <ac:grpSpMk id="20" creationId="{B0CDF43B-7358-7B4B-9505-B551897CDFFC}"/>
          </ac:grpSpMkLst>
        </pc:grpChg>
        <pc:grpChg chg="mod">
          <ac:chgData name="정 다예" userId="6b442377780645ca" providerId="LiveId" clId="{2C06BEE4-DEE2-AC4E-83E7-66B04C6F16DE}" dt="2021-12-16T14:06:19.909" v="694"/>
          <ac:grpSpMkLst>
            <pc:docMk/>
            <pc:sldMk cId="4208753491" sldId="301"/>
            <ac:grpSpMk id="21" creationId="{410864ED-6A75-2F4A-A704-2CDFBA1AD8C1}"/>
          </ac:grpSpMkLst>
        </pc:grpChg>
        <pc:cxnChg chg="del">
          <ac:chgData name="정 다예" userId="6b442377780645ca" providerId="LiveId" clId="{2C06BEE4-DEE2-AC4E-83E7-66B04C6F16DE}" dt="2021-12-16T14:06:10.460" v="692" actId="478"/>
          <ac:cxnSpMkLst>
            <pc:docMk/>
            <pc:sldMk cId="4208753491" sldId="301"/>
            <ac:cxnSpMk id="5" creationId="{00000000-0000-0000-0000-000000000000}"/>
          </ac:cxnSpMkLst>
        </pc:cxnChg>
        <pc:cxnChg chg="mod">
          <ac:chgData name="정 다예" userId="6b442377780645ca" providerId="LiveId" clId="{2C06BEE4-DEE2-AC4E-83E7-66B04C6F16DE}" dt="2021-12-16T14:06:19.909" v="694"/>
          <ac:cxnSpMkLst>
            <pc:docMk/>
            <pc:sldMk cId="4208753491" sldId="301"/>
            <ac:cxnSpMk id="22" creationId="{A959B5E9-3ADC-8748-A583-F01D6F3EE61C}"/>
          </ac:cxnSpMkLst>
        </pc:cxnChg>
      </pc:sldChg>
      <pc:sldChg chg="addSp delSp modSp new add del mod">
        <pc:chgData name="정 다예" userId="6b442377780645ca" providerId="LiveId" clId="{2C06BEE4-DEE2-AC4E-83E7-66B04C6F16DE}" dt="2021-12-16T16:22:40.088" v="2370" actId="2696"/>
        <pc:sldMkLst>
          <pc:docMk/>
          <pc:sldMk cId="807773461" sldId="302"/>
        </pc:sldMkLst>
        <pc:spChg chg="del mod">
          <ac:chgData name="정 다예" userId="6b442377780645ca" providerId="LiveId" clId="{2C06BEE4-DEE2-AC4E-83E7-66B04C6F16DE}" dt="2021-12-16T14:15:45.647" v="738" actId="478"/>
          <ac:spMkLst>
            <pc:docMk/>
            <pc:sldMk cId="807773461" sldId="302"/>
            <ac:spMk id="2" creationId="{D3A2AE63-48D9-6446-B956-43C18AB76473}"/>
          </ac:spMkLst>
        </pc:spChg>
        <pc:spChg chg="del mod">
          <ac:chgData name="정 다예" userId="6b442377780645ca" providerId="LiveId" clId="{2C06BEE4-DEE2-AC4E-83E7-66B04C6F16DE}" dt="2021-12-16T14:15:46.726" v="739" actId="478"/>
          <ac:spMkLst>
            <pc:docMk/>
            <pc:sldMk cId="807773461" sldId="302"/>
            <ac:spMk id="3" creationId="{1D6CEF5B-3C59-924E-A98C-0EEE99FA2364}"/>
          </ac:spMkLst>
        </pc:spChg>
        <pc:spChg chg="add del mod">
          <ac:chgData name="정 다예" userId="6b442377780645ca" providerId="LiveId" clId="{2C06BEE4-DEE2-AC4E-83E7-66B04C6F16DE}" dt="2021-12-16T14:15:42.419" v="737"/>
          <ac:spMkLst>
            <pc:docMk/>
            <pc:sldMk cId="807773461" sldId="302"/>
            <ac:spMk id="4" creationId="{19416BF8-9B66-DC41-9AF5-90A07B3B6EEE}"/>
          </ac:spMkLst>
        </pc:spChg>
        <pc:spChg chg="add del mod">
          <ac:chgData name="정 다예" userId="6b442377780645ca" providerId="LiveId" clId="{2C06BEE4-DEE2-AC4E-83E7-66B04C6F16DE}" dt="2021-12-16T14:15:42.419" v="737"/>
          <ac:spMkLst>
            <pc:docMk/>
            <pc:sldMk cId="807773461" sldId="302"/>
            <ac:spMk id="5" creationId="{B96B9B5D-C6D2-DE4C-8F41-16CDA1523170}"/>
          </ac:spMkLst>
        </pc:spChg>
        <pc:spChg chg="add del mod">
          <ac:chgData name="정 다예" userId="6b442377780645ca" providerId="LiveId" clId="{2C06BEE4-DEE2-AC4E-83E7-66B04C6F16DE}" dt="2021-12-16T14:15:42.419" v="737"/>
          <ac:spMkLst>
            <pc:docMk/>
            <pc:sldMk cId="807773461" sldId="302"/>
            <ac:spMk id="6" creationId="{3BA73A28-E289-CD4B-877E-E65DE4D8C798}"/>
          </ac:spMkLst>
        </pc:spChg>
        <pc:spChg chg="add del mod">
          <ac:chgData name="정 다예" userId="6b442377780645ca" providerId="LiveId" clId="{2C06BEE4-DEE2-AC4E-83E7-66B04C6F16DE}" dt="2021-12-16T14:15:42.419" v="737"/>
          <ac:spMkLst>
            <pc:docMk/>
            <pc:sldMk cId="807773461" sldId="302"/>
            <ac:spMk id="7" creationId="{4699959B-7F30-D94E-A33A-34D4F8116B33}"/>
          </ac:spMkLst>
        </pc:spChg>
        <pc:spChg chg="mod">
          <ac:chgData name="정 다예" userId="6b442377780645ca" providerId="LiveId" clId="{2C06BEE4-DEE2-AC4E-83E7-66B04C6F16DE}" dt="2021-12-16T14:15:40.496" v="736"/>
          <ac:spMkLst>
            <pc:docMk/>
            <pc:sldMk cId="807773461" sldId="302"/>
            <ac:spMk id="9" creationId="{1236FD2A-349B-9548-9FDD-D691F8187E68}"/>
          </ac:spMkLst>
        </pc:spChg>
        <pc:spChg chg="mod">
          <ac:chgData name="정 다예" userId="6b442377780645ca" providerId="LiveId" clId="{2C06BEE4-DEE2-AC4E-83E7-66B04C6F16DE}" dt="2021-12-16T14:15:40.496" v="736"/>
          <ac:spMkLst>
            <pc:docMk/>
            <pc:sldMk cId="807773461" sldId="302"/>
            <ac:spMk id="10" creationId="{493317E5-D922-E043-B196-52A7EC2BED94}"/>
          </ac:spMkLst>
        </pc:spChg>
        <pc:spChg chg="mod">
          <ac:chgData name="정 다예" userId="6b442377780645ca" providerId="LiveId" clId="{2C06BEE4-DEE2-AC4E-83E7-66B04C6F16DE}" dt="2021-12-16T14:15:40.496" v="736"/>
          <ac:spMkLst>
            <pc:docMk/>
            <pc:sldMk cId="807773461" sldId="302"/>
            <ac:spMk id="14" creationId="{CE3116C9-BD52-D347-BC49-3C27EFB5DE7E}"/>
          </ac:spMkLst>
        </pc:spChg>
        <pc:spChg chg="mod">
          <ac:chgData name="정 다예" userId="6b442377780645ca" providerId="LiveId" clId="{2C06BEE4-DEE2-AC4E-83E7-66B04C6F16DE}" dt="2021-12-16T14:15:40.496" v="736"/>
          <ac:spMkLst>
            <pc:docMk/>
            <pc:sldMk cId="807773461" sldId="302"/>
            <ac:spMk id="15" creationId="{128747A0-629E-A74C-8B4D-98806910C1B6}"/>
          </ac:spMkLst>
        </pc:spChg>
        <pc:spChg chg="mod">
          <ac:chgData name="정 다예" userId="6b442377780645ca" providerId="LiveId" clId="{2C06BEE4-DEE2-AC4E-83E7-66B04C6F16DE}" dt="2021-12-16T14:15:40.496" v="736"/>
          <ac:spMkLst>
            <pc:docMk/>
            <pc:sldMk cId="807773461" sldId="302"/>
            <ac:spMk id="16" creationId="{39A3E07A-7EF6-BD49-AE5D-E5DC651DC007}"/>
          </ac:spMkLst>
        </pc:spChg>
        <pc:spChg chg="mod">
          <ac:chgData name="정 다예" userId="6b442377780645ca" providerId="LiveId" clId="{2C06BEE4-DEE2-AC4E-83E7-66B04C6F16DE}" dt="2021-12-16T14:15:40.496" v="736"/>
          <ac:spMkLst>
            <pc:docMk/>
            <pc:sldMk cId="807773461" sldId="302"/>
            <ac:spMk id="17" creationId="{CE3983E6-64C5-F340-BD7A-3CA971E822F6}"/>
          </ac:spMkLst>
        </pc:spChg>
        <pc:spChg chg="mod">
          <ac:chgData name="정 다예" userId="6b442377780645ca" providerId="LiveId" clId="{2C06BEE4-DEE2-AC4E-83E7-66B04C6F16DE}" dt="2021-12-16T14:15:40.496" v="736"/>
          <ac:spMkLst>
            <pc:docMk/>
            <pc:sldMk cId="807773461" sldId="302"/>
            <ac:spMk id="18" creationId="{C8799D71-D0E7-7C44-BBC1-218BD2D77B4A}"/>
          </ac:spMkLst>
        </pc:spChg>
        <pc:spChg chg="mod">
          <ac:chgData name="정 다예" userId="6b442377780645ca" providerId="LiveId" clId="{2C06BEE4-DEE2-AC4E-83E7-66B04C6F16DE}" dt="2021-12-16T14:15:40.496" v="736"/>
          <ac:spMkLst>
            <pc:docMk/>
            <pc:sldMk cId="807773461" sldId="302"/>
            <ac:spMk id="20" creationId="{1F91BF41-C114-574B-B195-57055D99F170}"/>
          </ac:spMkLst>
        </pc:spChg>
        <pc:spChg chg="mod">
          <ac:chgData name="정 다예" userId="6b442377780645ca" providerId="LiveId" clId="{2C06BEE4-DEE2-AC4E-83E7-66B04C6F16DE}" dt="2021-12-16T14:15:40.496" v="736"/>
          <ac:spMkLst>
            <pc:docMk/>
            <pc:sldMk cId="807773461" sldId="302"/>
            <ac:spMk id="21" creationId="{96723B05-956C-1542-AC23-2B6884FB23CF}"/>
          </ac:spMkLst>
        </pc:spChg>
        <pc:spChg chg="mod">
          <ac:chgData name="정 다예" userId="6b442377780645ca" providerId="LiveId" clId="{2C06BEE4-DEE2-AC4E-83E7-66B04C6F16DE}" dt="2021-12-16T14:15:40.496" v="736"/>
          <ac:spMkLst>
            <pc:docMk/>
            <pc:sldMk cId="807773461" sldId="302"/>
            <ac:spMk id="22" creationId="{6B07BCB4-7F52-7C4E-8059-314D47B16D5D}"/>
          </ac:spMkLst>
        </pc:spChg>
        <pc:spChg chg="mod">
          <ac:chgData name="정 다예" userId="6b442377780645ca" providerId="LiveId" clId="{2C06BEE4-DEE2-AC4E-83E7-66B04C6F16DE}" dt="2021-12-16T14:15:40.496" v="736"/>
          <ac:spMkLst>
            <pc:docMk/>
            <pc:sldMk cId="807773461" sldId="302"/>
            <ac:spMk id="23" creationId="{19372FEE-5537-3748-A7ED-8C0D60BE252F}"/>
          </ac:spMkLst>
        </pc:spChg>
        <pc:spChg chg="add mod">
          <ac:chgData name="정 다예" userId="6b442377780645ca" providerId="LiveId" clId="{2C06BEE4-DEE2-AC4E-83E7-66B04C6F16DE}" dt="2021-12-16T14:15:53.480" v="741"/>
          <ac:spMkLst>
            <pc:docMk/>
            <pc:sldMk cId="807773461" sldId="302"/>
            <ac:spMk id="24" creationId="{415455AB-5EF3-E44D-893E-172E45DBC98A}"/>
          </ac:spMkLst>
        </pc:spChg>
        <pc:spChg chg="add mod">
          <ac:chgData name="정 다예" userId="6b442377780645ca" providerId="LiveId" clId="{2C06BEE4-DEE2-AC4E-83E7-66B04C6F16DE}" dt="2021-12-16T14:16:10.653" v="742" actId="120"/>
          <ac:spMkLst>
            <pc:docMk/>
            <pc:sldMk cId="807773461" sldId="302"/>
            <ac:spMk id="25" creationId="{3EA6CB1C-D9BE-E441-9AFB-F363DD510BBE}"/>
          </ac:spMkLst>
        </pc:spChg>
        <pc:spChg chg="add mod">
          <ac:chgData name="정 다예" userId="6b442377780645ca" providerId="LiveId" clId="{2C06BEE4-DEE2-AC4E-83E7-66B04C6F16DE}" dt="2021-12-16T14:16:10.653" v="742" actId="120"/>
          <ac:spMkLst>
            <pc:docMk/>
            <pc:sldMk cId="807773461" sldId="302"/>
            <ac:spMk id="26" creationId="{601991E1-2B7E-2844-81D9-5724170AAFD3}"/>
          </ac:spMkLst>
        </pc:spChg>
        <pc:spChg chg="add mod">
          <ac:chgData name="정 다예" userId="6b442377780645ca" providerId="LiveId" clId="{2C06BEE4-DEE2-AC4E-83E7-66B04C6F16DE}" dt="2021-12-16T14:15:53.480" v="741"/>
          <ac:spMkLst>
            <pc:docMk/>
            <pc:sldMk cId="807773461" sldId="302"/>
            <ac:spMk id="27" creationId="{3212B214-5AB8-3140-A3F5-0EFB2A23BF0F}"/>
          </ac:spMkLst>
        </pc:spChg>
        <pc:spChg chg="mod">
          <ac:chgData name="정 다예" userId="6b442377780645ca" providerId="LiveId" clId="{2C06BEE4-DEE2-AC4E-83E7-66B04C6F16DE}" dt="2021-12-16T14:15:53.480" v="741"/>
          <ac:spMkLst>
            <pc:docMk/>
            <pc:sldMk cId="807773461" sldId="302"/>
            <ac:spMk id="29" creationId="{310A7727-8AE7-454F-A89B-F5F9775CA6DE}"/>
          </ac:spMkLst>
        </pc:spChg>
        <pc:spChg chg="mod">
          <ac:chgData name="정 다예" userId="6b442377780645ca" providerId="LiveId" clId="{2C06BEE4-DEE2-AC4E-83E7-66B04C6F16DE}" dt="2021-12-16T14:15:53.480" v="741"/>
          <ac:spMkLst>
            <pc:docMk/>
            <pc:sldMk cId="807773461" sldId="302"/>
            <ac:spMk id="30" creationId="{17FBCCF1-8111-114F-AEDB-7249A73B57C0}"/>
          </ac:spMkLst>
        </pc:spChg>
        <pc:spChg chg="mod">
          <ac:chgData name="정 다예" userId="6b442377780645ca" providerId="LiveId" clId="{2C06BEE4-DEE2-AC4E-83E7-66B04C6F16DE}" dt="2021-12-16T14:15:53.480" v="741"/>
          <ac:spMkLst>
            <pc:docMk/>
            <pc:sldMk cId="807773461" sldId="302"/>
            <ac:spMk id="34" creationId="{82B9D425-593F-704A-A5F7-C76204511A8A}"/>
          </ac:spMkLst>
        </pc:spChg>
        <pc:spChg chg="mod">
          <ac:chgData name="정 다예" userId="6b442377780645ca" providerId="LiveId" clId="{2C06BEE4-DEE2-AC4E-83E7-66B04C6F16DE}" dt="2021-12-16T14:15:53.480" v="741"/>
          <ac:spMkLst>
            <pc:docMk/>
            <pc:sldMk cId="807773461" sldId="302"/>
            <ac:spMk id="35" creationId="{FD16C2B9-A4D8-4D49-80A6-CE5915372E25}"/>
          </ac:spMkLst>
        </pc:spChg>
        <pc:spChg chg="mod">
          <ac:chgData name="정 다예" userId="6b442377780645ca" providerId="LiveId" clId="{2C06BEE4-DEE2-AC4E-83E7-66B04C6F16DE}" dt="2021-12-16T14:15:53.480" v="741"/>
          <ac:spMkLst>
            <pc:docMk/>
            <pc:sldMk cId="807773461" sldId="302"/>
            <ac:spMk id="36" creationId="{35309090-CD2D-5A4F-926E-CA641C1FE243}"/>
          </ac:spMkLst>
        </pc:spChg>
        <pc:spChg chg="mod">
          <ac:chgData name="정 다예" userId="6b442377780645ca" providerId="LiveId" clId="{2C06BEE4-DEE2-AC4E-83E7-66B04C6F16DE}" dt="2021-12-16T14:15:53.480" v="741"/>
          <ac:spMkLst>
            <pc:docMk/>
            <pc:sldMk cId="807773461" sldId="302"/>
            <ac:spMk id="37" creationId="{825CDCDC-4FD8-AA43-B299-DD954832E51C}"/>
          </ac:spMkLst>
        </pc:spChg>
        <pc:spChg chg="mod">
          <ac:chgData name="정 다예" userId="6b442377780645ca" providerId="LiveId" clId="{2C06BEE4-DEE2-AC4E-83E7-66B04C6F16DE}" dt="2021-12-16T14:15:53.480" v="741"/>
          <ac:spMkLst>
            <pc:docMk/>
            <pc:sldMk cId="807773461" sldId="302"/>
            <ac:spMk id="38" creationId="{F129FB00-8A30-2E4F-95B8-A7A67AE6345A}"/>
          </ac:spMkLst>
        </pc:spChg>
        <pc:spChg chg="mod">
          <ac:chgData name="정 다예" userId="6b442377780645ca" providerId="LiveId" clId="{2C06BEE4-DEE2-AC4E-83E7-66B04C6F16DE}" dt="2021-12-16T14:15:53.480" v="741"/>
          <ac:spMkLst>
            <pc:docMk/>
            <pc:sldMk cId="807773461" sldId="302"/>
            <ac:spMk id="40" creationId="{AC5A9620-43A7-8E48-962F-2BFC01CEEF89}"/>
          </ac:spMkLst>
        </pc:spChg>
        <pc:spChg chg="mod">
          <ac:chgData name="정 다예" userId="6b442377780645ca" providerId="LiveId" clId="{2C06BEE4-DEE2-AC4E-83E7-66B04C6F16DE}" dt="2021-12-16T14:15:53.480" v="741"/>
          <ac:spMkLst>
            <pc:docMk/>
            <pc:sldMk cId="807773461" sldId="302"/>
            <ac:spMk id="41" creationId="{FE118C08-771F-7A44-985A-6EE7F6CAB9A5}"/>
          </ac:spMkLst>
        </pc:spChg>
        <pc:spChg chg="mod">
          <ac:chgData name="정 다예" userId="6b442377780645ca" providerId="LiveId" clId="{2C06BEE4-DEE2-AC4E-83E7-66B04C6F16DE}" dt="2021-12-16T14:15:53.480" v="741"/>
          <ac:spMkLst>
            <pc:docMk/>
            <pc:sldMk cId="807773461" sldId="302"/>
            <ac:spMk id="42" creationId="{6BEE6292-EFF9-1A4D-A323-57FE15493FD0}"/>
          </ac:spMkLst>
        </pc:spChg>
        <pc:spChg chg="mod">
          <ac:chgData name="정 다예" userId="6b442377780645ca" providerId="LiveId" clId="{2C06BEE4-DEE2-AC4E-83E7-66B04C6F16DE}" dt="2021-12-16T14:15:53.480" v="741"/>
          <ac:spMkLst>
            <pc:docMk/>
            <pc:sldMk cId="807773461" sldId="302"/>
            <ac:spMk id="43" creationId="{906AEFB3-EAD0-BE46-9403-1EEA78D6A6FD}"/>
          </ac:spMkLst>
        </pc:spChg>
        <pc:grpChg chg="add del mod">
          <ac:chgData name="정 다예" userId="6b442377780645ca" providerId="LiveId" clId="{2C06BEE4-DEE2-AC4E-83E7-66B04C6F16DE}" dt="2021-12-16T14:15:42.419" v="737"/>
          <ac:grpSpMkLst>
            <pc:docMk/>
            <pc:sldMk cId="807773461" sldId="302"/>
            <ac:grpSpMk id="8" creationId="{DA13A9AC-9987-8B43-96E3-EF46843F8B36}"/>
          </ac:grpSpMkLst>
        </pc:grpChg>
        <pc:grpChg chg="add del mod">
          <ac:chgData name="정 다예" userId="6b442377780645ca" providerId="LiveId" clId="{2C06BEE4-DEE2-AC4E-83E7-66B04C6F16DE}" dt="2021-12-16T14:15:42.419" v="737"/>
          <ac:grpSpMkLst>
            <pc:docMk/>
            <pc:sldMk cId="807773461" sldId="302"/>
            <ac:grpSpMk id="11" creationId="{4C7E2836-3347-ED49-8444-9C43EF43C458}"/>
          </ac:grpSpMkLst>
        </pc:grpChg>
        <pc:grpChg chg="mod">
          <ac:chgData name="정 다예" userId="6b442377780645ca" providerId="LiveId" clId="{2C06BEE4-DEE2-AC4E-83E7-66B04C6F16DE}" dt="2021-12-16T14:15:40.496" v="736"/>
          <ac:grpSpMkLst>
            <pc:docMk/>
            <pc:sldMk cId="807773461" sldId="302"/>
            <ac:grpSpMk id="12" creationId="{9B54AB8A-8495-4147-8EE6-FBB0A2FC3652}"/>
          </ac:grpSpMkLst>
        </pc:grpChg>
        <pc:grpChg chg="mod">
          <ac:chgData name="정 다예" userId="6b442377780645ca" providerId="LiveId" clId="{2C06BEE4-DEE2-AC4E-83E7-66B04C6F16DE}" dt="2021-12-16T14:15:40.496" v="736"/>
          <ac:grpSpMkLst>
            <pc:docMk/>
            <pc:sldMk cId="807773461" sldId="302"/>
            <ac:grpSpMk id="13" creationId="{D738447B-E325-2648-9B50-92A2C187C695}"/>
          </ac:grpSpMkLst>
        </pc:grpChg>
        <pc:grpChg chg="add mod">
          <ac:chgData name="정 다예" userId="6b442377780645ca" providerId="LiveId" clId="{2C06BEE4-DEE2-AC4E-83E7-66B04C6F16DE}" dt="2021-12-16T14:15:53.480" v="741"/>
          <ac:grpSpMkLst>
            <pc:docMk/>
            <pc:sldMk cId="807773461" sldId="302"/>
            <ac:grpSpMk id="28" creationId="{4C245AE9-F91E-1846-88CA-2A9E3B394C9C}"/>
          </ac:grpSpMkLst>
        </pc:grpChg>
        <pc:grpChg chg="add mod">
          <ac:chgData name="정 다예" userId="6b442377780645ca" providerId="LiveId" clId="{2C06BEE4-DEE2-AC4E-83E7-66B04C6F16DE}" dt="2021-12-16T14:15:53.480" v="741"/>
          <ac:grpSpMkLst>
            <pc:docMk/>
            <pc:sldMk cId="807773461" sldId="302"/>
            <ac:grpSpMk id="31" creationId="{E95CAC09-AFEE-6B43-A070-65BE265BFC9D}"/>
          </ac:grpSpMkLst>
        </pc:grpChg>
        <pc:grpChg chg="mod">
          <ac:chgData name="정 다예" userId="6b442377780645ca" providerId="LiveId" clId="{2C06BEE4-DEE2-AC4E-83E7-66B04C6F16DE}" dt="2021-12-16T14:15:53.480" v="741"/>
          <ac:grpSpMkLst>
            <pc:docMk/>
            <pc:sldMk cId="807773461" sldId="302"/>
            <ac:grpSpMk id="32" creationId="{FAC06E12-2712-C742-B94B-53C1EC6C48A1}"/>
          </ac:grpSpMkLst>
        </pc:grpChg>
        <pc:grpChg chg="mod">
          <ac:chgData name="정 다예" userId="6b442377780645ca" providerId="LiveId" clId="{2C06BEE4-DEE2-AC4E-83E7-66B04C6F16DE}" dt="2021-12-16T14:15:53.480" v="741"/>
          <ac:grpSpMkLst>
            <pc:docMk/>
            <pc:sldMk cId="807773461" sldId="302"/>
            <ac:grpSpMk id="33" creationId="{EA7A32C4-57ED-9F4F-A0D9-33F25AA62AD1}"/>
          </ac:grpSpMkLst>
        </pc:grpChg>
        <pc:cxnChg chg="mod">
          <ac:chgData name="정 다예" userId="6b442377780645ca" providerId="LiveId" clId="{2C06BEE4-DEE2-AC4E-83E7-66B04C6F16DE}" dt="2021-12-16T14:15:40.496" v="736"/>
          <ac:cxnSpMkLst>
            <pc:docMk/>
            <pc:sldMk cId="807773461" sldId="302"/>
            <ac:cxnSpMk id="19" creationId="{1EA2F91C-C394-344C-88C8-61FA30253953}"/>
          </ac:cxnSpMkLst>
        </pc:cxnChg>
        <pc:cxnChg chg="mod">
          <ac:chgData name="정 다예" userId="6b442377780645ca" providerId="LiveId" clId="{2C06BEE4-DEE2-AC4E-83E7-66B04C6F16DE}" dt="2021-12-16T14:15:53.480" v="741"/>
          <ac:cxnSpMkLst>
            <pc:docMk/>
            <pc:sldMk cId="807773461" sldId="302"/>
            <ac:cxnSpMk id="39" creationId="{0BF1E788-53CD-0641-A73D-7D31ADED6C73}"/>
          </ac:cxnSpMkLst>
        </pc:cxnChg>
      </pc:sldChg>
      <pc:sldChg chg="add del">
        <pc:chgData name="정 다예" userId="6b442377780645ca" providerId="LiveId" clId="{2C06BEE4-DEE2-AC4E-83E7-66B04C6F16DE}" dt="2021-12-16T16:22:40.088" v="2370" actId="2696"/>
        <pc:sldMkLst>
          <pc:docMk/>
          <pc:sldMk cId="550752751" sldId="303"/>
        </pc:sldMkLst>
      </pc:sldChg>
      <pc:sldChg chg="modSp add del mod ord">
        <pc:chgData name="정 다예" userId="6b442377780645ca" providerId="LiveId" clId="{2C06BEE4-DEE2-AC4E-83E7-66B04C6F16DE}" dt="2021-12-16T16:22:40.088" v="2370" actId="2696"/>
        <pc:sldMkLst>
          <pc:docMk/>
          <pc:sldMk cId="4283059330" sldId="304"/>
        </pc:sldMkLst>
        <pc:spChg chg="mod">
          <ac:chgData name="정 다예" userId="6b442377780645ca" providerId="LiveId" clId="{2C06BEE4-DEE2-AC4E-83E7-66B04C6F16DE}" dt="2021-12-16T14:17:09.785" v="754" actId="20577"/>
          <ac:spMkLst>
            <pc:docMk/>
            <pc:sldMk cId="4283059330" sldId="304"/>
            <ac:spMk id="25" creationId="{3EA6CB1C-D9BE-E441-9AFB-F363DD510BBE}"/>
          </ac:spMkLst>
        </pc:spChg>
      </pc:sldChg>
      <pc:sldChg chg="addSp delSp modSp add mod ord modNotesTx">
        <pc:chgData name="정 다예" userId="6b442377780645ca" providerId="LiveId" clId="{2C06BEE4-DEE2-AC4E-83E7-66B04C6F16DE}" dt="2021-12-16T15:20:15.213" v="1405" actId="255"/>
        <pc:sldMkLst>
          <pc:docMk/>
          <pc:sldMk cId="1610554084" sldId="305"/>
        </pc:sldMkLst>
        <pc:spChg chg="add mod">
          <ac:chgData name="정 다예" userId="6b442377780645ca" providerId="LiveId" clId="{2C06BEE4-DEE2-AC4E-83E7-66B04C6F16DE}" dt="2021-12-16T15:20:15.213" v="1405" actId="255"/>
          <ac:spMkLst>
            <pc:docMk/>
            <pc:sldMk cId="1610554084" sldId="305"/>
            <ac:spMk id="3" creationId="{4218B149-CCF9-8D40-9BD3-756CF57C8855}"/>
          </ac:spMkLst>
        </pc:spChg>
        <pc:spChg chg="add del mod">
          <ac:chgData name="정 다예" userId="6b442377780645ca" providerId="LiveId" clId="{2C06BEE4-DEE2-AC4E-83E7-66B04C6F16DE}" dt="2021-12-16T14:52:04.807" v="1303" actId="207"/>
          <ac:spMkLst>
            <pc:docMk/>
            <pc:sldMk cId="1610554084" sldId="305"/>
            <ac:spMk id="5" creationId="{975213D5-4CC2-0F47-A4AD-5F0811B605C8}"/>
          </ac:spMkLst>
        </pc:spChg>
        <pc:spChg chg="add del mod">
          <ac:chgData name="정 다예" userId="6b442377780645ca" providerId="LiveId" clId="{2C06BEE4-DEE2-AC4E-83E7-66B04C6F16DE}" dt="2021-12-16T14:42:53.812" v="1081" actId="478"/>
          <ac:spMkLst>
            <pc:docMk/>
            <pc:sldMk cId="1610554084" sldId="305"/>
            <ac:spMk id="8" creationId="{036FCA00-997D-4F42-989E-30864922A5DD}"/>
          </ac:spMkLst>
        </pc:spChg>
        <pc:spChg chg="del">
          <ac:chgData name="정 다예" userId="6b442377780645ca" providerId="LiveId" clId="{2C06BEE4-DEE2-AC4E-83E7-66B04C6F16DE}" dt="2021-12-16T14:29:23.964" v="777" actId="478"/>
          <ac:spMkLst>
            <pc:docMk/>
            <pc:sldMk cId="1610554084" sldId="305"/>
            <ac:spMk id="24" creationId="{415455AB-5EF3-E44D-893E-172E45DBC98A}"/>
          </ac:spMkLst>
        </pc:spChg>
        <pc:spChg chg="del mod">
          <ac:chgData name="정 다예" userId="6b442377780645ca" providerId="LiveId" clId="{2C06BEE4-DEE2-AC4E-83E7-66B04C6F16DE}" dt="2021-12-16T14:29:23.964" v="777" actId="478"/>
          <ac:spMkLst>
            <pc:docMk/>
            <pc:sldMk cId="1610554084" sldId="305"/>
            <ac:spMk id="25" creationId="{3EA6CB1C-D9BE-E441-9AFB-F363DD510BBE}"/>
          </ac:spMkLst>
        </pc:spChg>
        <pc:spChg chg="del">
          <ac:chgData name="정 다예" userId="6b442377780645ca" providerId="LiveId" clId="{2C06BEE4-DEE2-AC4E-83E7-66B04C6F16DE}" dt="2021-12-16T14:29:23.964" v="777" actId="478"/>
          <ac:spMkLst>
            <pc:docMk/>
            <pc:sldMk cId="1610554084" sldId="305"/>
            <ac:spMk id="26" creationId="{601991E1-2B7E-2844-81D9-5724170AAFD3}"/>
          </ac:spMkLst>
        </pc:spChg>
        <pc:spChg chg="del">
          <ac:chgData name="정 다예" userId="6b442377780645ca" providerId="LiveId" clId="{2C06BEE4-DEE2-AC4E-83E7-66B04C6F16DE}" dt="2021-12-16T14:29:23.964" v="777" actId="478"/>
          <ac:spMkLst>
            <pc:docMk/>
            <pc:sldMk cId="1610554084" sldId="305"/>
            <ac:spMk id="27" creationId="{3212B214-5AB8-3140-A3F5-0EFB2A23BF0F}"/>
          </ac:spMkLst>
        </pc:spChg>
        <pc:spChg chg="add del mod">
          <ac:chgData name="정 다예" userId="6b442377780645ca" providerId="LiveId" clId="{2C06BEE4-DEE2-AC4E-83E7-66B04C6F16DE}" dt="2021-12-16T14:32:28.257" v="805"/>
          <ac:spMkLst>
            <pc:docMk/>
            <pc:sldMk cId="1610554084" sldId="305"/>
            <ac:spMk id="44" creationId="{FED68455-B6C3-B142-B3F7-BA554470F3CF}"/>
          </ac:spMkLst>
        </pc:spChg>
        <pc:spChg chg="add mod">
          <ac:chgData name="정 다예" userId="6b442377780645ca" providerId="LiveId" clId="{2C06BEE4-DEE2-AC4E-83E7-66B04C6F16DE}" dt="2021-12-16T14:42:57.069" v="1083" actId="2711"/>
          <ac:spMkLst>
            <pc:docMk/>
            <pc:sldMk cId="1610554084" sldId="305"/>
            <ac:spMk id="45" creationId="{4EE17EED-2780-6A4D-BF6C-0947754F70E6}"/>
          </ac:spMkLst>
        </pc:spChg>
        <pc:spChg chg="add mod">
          <ac:chgData name="정 다예" userId="6b442377780645ca" providerId="LiveId" clId="{2C06BEE4-DEE2-AC4E-83E7-66B04C6F16DE}" dt="2021-12-16T14:42:57.069" v="1083" actId="2711"/>
          <ac:spMkLst>
            <pc:docMk/>
            <pc:sldMk cId="1610554084" sldId="305"/>
            <ac:spMk id="46" creationId="{62C81FCC-C2B1-4241-B4C1-9C0762BC7AF3}"/>
          </ac:spMkLst>
        </pc:spChg>
        <pc:spChg chg="add mod">
          <ac:chgData name="정 다예" userId="6b442377780645ca" providerId="LiveId" clId="{2C06BEE4-DEE2-AC4E-83E7-66B04C6F16DE}" dt="2021-12-16T14:42:54.223" v="1082" actId="2711"/>
          <ac:spMkLst>
            <pc:docMk/>
            <pc:sldMk cId="1610554084" sldId="305"/>
            <ac:spMk id="47" creationId="{BAFE0DBA-7344-2343-8F1F-11947CB5ED63}"/>
          </ac:spMkLst>
        </pc:spChg>
        <pc:spChg chg="add mod">
          <ac:chgData name="정 다예" userId="6b442377780645ca" providerId="LiveId" clId="{2C06BEE4-DEE2-AC4E-83E7-66B04C6F16DE}" dt="2021-12-16T14:42:54.223" v="1082" actId="2711"/>
          <ac:spMkLst>
            <pc:docMk/>
            <pc:sldMk cId="1610554084" sldId="305"/>
            <ac:spMk id="48" creationId="{A94F1427-6759-9848-8161-1693B1705C32}"/>
          </ac:spMkLst>
        </pc:spChg>
        <pc:spChg chg="add mod">
          <ac:chgData name="정 다예" userId="6b442377780645ca" providerId="LiveId" clId="{2C06BEE4-DEE2-AC4E-83E7-66B04C6F16DE}" dt="2021-12-16T14:42:54.223" v="1082" actId="2711"/>
          <ac:spMkLst>
            <pc:docMk/>
            <pc:sldMk cId="1610554084" sldId="305"/>
            <ac:spMk id="49" creationId="{967DE4D7-CBFD-3344-9726-354CFE140FBD}"/>
          </ac:spMkLst>
        </pc:spChg>
        <pc:spChg chg="mod">
          <ac:chgData name="정 다예" userId="6b442377780645ca" providerId="LiveId" clId="{2C06BEE4-DEE2-AC4E-83E7-66B04C6F16DE}" dt="2021-12-16T14:44:04.971" v="1178" actId="20577"/>
          <ac:spMkLst>
            <pc:docMk/>
            <pc:sldMk cId="1610554084" sldId="305"/>
            <ac:spMk id="51" creationId="{4B0FD976-C37F-8342-BB42-2F5E025D7361}"/>
          </ac:spMkLst>
        </pc:spChg>
        <pc:spChg chg="mod">
          <ac:chgData name="정 다예" userId="6b442377780645ca" providerId="LiveId" clId="{2C06BEE4-DEE2-AC4E-83E7-66B04C6F16DE}" dt="2021-12-16T14:43:15.252" v="1085" actId="948"/>
          <ac:spMkLst>
            <pc:docMk/>
            <pc:sldMk cId="1610554084" sldId="305"/>
            <ac:spMk id="52" creationId="{C1B13383-7C2C-CA44-9E39-8BE1DE766005}"/>
          </ac:spMkLst>
        </pc:spChg>
        <pc:spChg chg="add mod">
          <ac:chgData name="정 다예" userId="6b442377780645ca" providerId="LiveId" clId="{2C06BEE4-DEE2-AC4E-83E7-66B04C6F16DE}" dt="2021-12-16T14:42:57.069" v="1083" actId="2711"/>
          <ac:spMkLst>
            <pc:docMk/>
            <pc:sldMk cId="1610554084" sldId="305"/>
            <ac:spMk id="53" creationId="{D9C9BB80-2FF5-4E4B-909D-BC350B047D6C}"/>
          </ac:spMkLst>
        </pc:spChg>
        <pc:spChg chg="add mod">
          <ac:chgData name="정 다예" userId="6b442377780645ca" providerId="LiveId" clId="{2C06BEE4-DEE2-AC4E-83E7-66B04C6F16DE}" dt="2021-12-16T14:42:57.069" v="1083" actId="2711"/>
          <ac:spMkLst>
            <pc:docMk/>
            <pc:sldMk cId="1610554084" sldId="305"/>
            <ac:spMk id="54" creationId="{C3109D85-A8F7-3D48-919E-015663FAD8F6}"/>
          </ac:spMkLst>
        </pc:spChg>
        <pc:spChg chg="add mod">
          <ac:chgData name="정 다예" userId="6b442377780645ca" providerId="LiveId" clId="{2C06BEE4-DEE2-AC4E-83E7-66B04C6F16DE}" dt="2021-12-16T14:42:57.069" v="1083" actId="2711"/>
          <ac:spMkLst>
            <pc:docMk/>
            <pc:sldMk cId="1610554084" sldId="305"/>
            <ac:spMk id="55" creationId="{E5F6F9BD-BB2F-0240-93AA-80371EC43BFB}"/>
          </ac:spMkLst>
        </pc:spChg>
        <pc:spChg chg="add mod">
          <ac:chgData name="정 다예" userId="6b442377780645ca" providerId="LiveId" clId="{2C06BEE4-DEE2-AC4E-83E7-66B04C6F16DE}" dt="2021-12-16T14:42:57.069" v="1083" actId="2711"/>
          <ac:spMkLst>
            <pc:docMk/>
            <pc:sldMk cId="1610554084" sldId="305"/>
            <ac:spMk id="56" creationId="{4909FAA5-7003-824A-AE25-CA6A8B8544C8}"/>
          </ac:spMkLst>
        </pc:spChg>
        <pc:spChg chg="add mod">
          <ac:chgData name="정 다예" userId="6b442377780645ca" providerId="LiveId" clId="{2C06BEE4-DEE2-AC4E-83E7-66B04C6F16DE}" dt="2021-12-16T14:42:57.069" v="1083" actId="2711"/>
          <ac:spMkLst>
            <pc:docMk/>
            <pc:sldMk cId="1610554084" sldId="305"/>
            <ac:spMk id="57" creationId="{B1E3D830-62A3-3B49-994E-93D59AD65B66}"/>
          </ac:spMkLst>
        </pc:spChg>
        <pc:spChg chg="add mod">
          <ac:chgData name="정 다예" userId="6b442377780645ca" providerId="LiveId" clId="{2C06BEE4-DEE2-AC4E-83E7-66B04C6F16DE}" dt="2021-12-16T14:42:57.069" v="1083" actId="2711"/>
          <ac:spMkLst>
            <pc:docMk/>
            <pc:sldMk cId="1610554084" sldId="305"/>
            <ac:spMk id="58" creationId="{91C4A18D-2A85-CE49-8D19-9D6F245B4568}"/>
          </ac:spMkLst>
        </pc:spChg>
        <pc:spChg chg="add mod">
          <ac:chgData name="정 다예" userId="6b442377780645ca" providerId="LiveId" clId="{2C06BEE4-DEE2-AC4E-83E7-66B04C6F16DE}" dt="2021-12-16T14:42:57.069" v="1083" actId="2711"/>
          <ac:spMkLst>
            <pc:docMk/>
            <pc:sldMk cId="1610554084" sldId="305"/>
            <ac:spMk id="59" creationId="{12CDB2B5-DE4D-0149-A705-F75D03396942}"/>
          </ac:spMkLst>
        </pc:spChg>
        <pc:spChg chg="add del mod">
          <ac:chgData name="정 다예" userId="6b442377780645ca" providerId="LiveId" clId="{2C06BEE4-DEE2-AC4E-83E7-66B04C6F16DE}" dt="2021-12-16T14:35:05.416" v="933" actId="478"/>
          <ac:spMkLst>
            <pc:docMk/>
            <pc:sldMk cId="1610554084" sldId="305"/>
            <ac:spMk id="60" creationId="{A96F391D-97E6-A444-BF05-5F65162D7285}"/>
          </ac:spMkLst>
        </pc:spChg>
        <pc:spChg chg="add del mod">
          <ac:chgData name="정 다예" userId="6b442377780645ca" providerId="LiveId" clId="{2C06BEE4-DEE2-AC4E-83E7-66B04C6F16DE}" dt="2021-12-16T14:35:00.032" v="930" actId="478"/>
          <ac:spMkLst>
            <pc:docMk/>
            <pc:sldMk cId="1610554084" sldId="305"/>
            <ac:spMk id="61" creationId="{78C86848-A6EB-1A45-8515-C410A03E433D}"/>
          </ac:spMkLst>
        </pc:spChg>
        <pc:spChg chg="add del mod">
          <ac:chgData name="정 다예" userId="6b442377780645ca" providerId="LiveId" clId="{2C06BEE4-DEE2-AC4E-83E7-66B04C6F16DE}" dt="2021-12-16T14:35:03.095" v="931" actId="478"/>
          <ac:spMkLst>
            <pc:docMk/>
            <pc:sldMk cId="1610554084" sldId="305"/>
            <ac:spMk id="62" creationId="{5F837C96-7951-F548-AB94-784BE5AD2502}"/>
          </ac:spMkLst>
        </pc:spChg>
        <pc:spChg chg="add del mod">
          <ac:chgData name="정 다예" userId="6b442377780645ca" providerId="LiveId" clId="{2C06BEE4-DEE2-AC4E-83E7-66B04C6F16DE}" dt="2021-12-16T14:35:04.075" v="932" actId="478"/>
          <ac:spMkLst>
            <pc:docMk/>
            <pc:sldMk cId="1610554084" sldId="305"/>
            <ac:spMk id="63" creationId="{85688360-0052-034F-9A94-4638EEAAF266}"/>
          </ac:spMkLst>
        </pc:spChg>
        <pc:spChg chg="add del">
          <ac:chgData name="정 다예" userId="6b442377780645ca" providerId="LiveId" clId="{2C06BEE4-DEE2-AC4E-83E7-66B04C6F16DE}" dt="2021-12-16T14:40:48.331" v="1020" actId="22"/>
          <ac:spMkLst>
            <pc:docMk/>
            <pc:sldMk cId="1610554084" sldId="305"/>
            <ac:spMk id="64" creationId="{DE1B7382-C513-644A-8F01-DF208607B314}"/>
          </ac:spMkLst>
        </pc:spChg>
        <pc:grpChg chg="del">
          <ac:chgData name="정 다예" userId="6b442377780645ca" providerId="LiveId" clId="{2C06BEE4-DEE2-AC4E-83E7-66B04C6F16DE}" dt="2021-12-16T14:29:23.964" v="777" actId="478"/>
          <ac:grpSpMkLst>
            <pc:docMk/>
            <pc:sldMk cId="1610554084" sldId="305"/>
            <ac:grpSpMk id="28" creationId="{4C245AE9-F91E-1846-88CA-2A9E3B394C9C}"/>
          </ac:grpSpMkLst>
        </pc:grpChg>
        <pc:grpChg chg="del">
          <ac:chgData name="정 다예" userId="6b442377780645ca" providerId="LiveId" clId="{2C06BEE4-DEE2-AC4E-83E7-66B04C6F16DE}" dt="2021-12-16T14:29:23.964" v="777" actId="478"/>
          <ac:grpSpMkLst>
            <pc:docMk/>
            <pc:sldMk cId="1610554084" sldId="305"/>
            <ac:grpSpMk id="31" creationId="{E95CAC09-AFEE-6B43-A070-65BE265BFC9D}"/>
          </ac:grpSpMkLst>
        </pc:grpChg>
        <pc:grpChg chg="add mod">
          <ac:chgData name="정 다예" userId="6b442377780645ca" providerId="LiveId" clId="{2C06BEE4-DEE2-AC4E-83E7-66B04C6F16DE}" dt="2021-12-16T14:43:01.772" v="1084"/>
          <ac:grpSpMkLst>
            <pc:docMk/>
            <pc:sldMk cId="1610554084" sldId="305"/>
            <ac:grpSpMk id="50" creationId="{D8C6DDFF-0876-5C4B-B534-62BA44D24EB1}"/>
          </ac:grpSpMkLst>
        </pc:grpChg>
        <pc:cxnChg chg="mod">
          <ac:chgData name="정 다예" userId="6b442377780645ca" providerId="LiveId" clId="{2C06BEE4-DEE2-AC4E-83E7-66B04C6F16DE}" dt="2021-12-16T14:29:23.964" v="777" actId="478"/>
          <ac:cxnSpMkLst>
            <pc:docMk/>
            <pc:sldMk cId="1610554084" sldId="305"/>
            <ac:cxnSpMk id="39" creationId="{0BF1E788-53CD-0641-A73D-7D31ADED6C73}"/>
          </ac:cxnSpMkLst>
        </pc:cxnChg>
      </pc:sldChg>
      <pc:sldChg chg="add del">
        <pc:chgData name="정 다예" userId="6b442377780645ca" providerId="LiveId" clId="{2C06BEE4-DEE2-AC4E-83E7-66B04C6F16DE}" dt="2021-12-16T14:29:34.110" v="779" actId="2696"/>
        <pc:sldMkLst>
          <pc:docMk/>
          <pc:sldMk cId="3632834603" sldId="306"/>
        </pc:sldMkLst>
      </pc:sldChg>
      <pc:sldChg chg="addSp delSp modSp add del mod">
        <pc:chgData name="정 다예" userId="6b442377780645ca" providerId="LiveId" clId="{2C06BEE4-DEE2-AC4E-83E7-66B04C6F16DE}" dt="2021-12-16T14:47:46.459" v="1211" actId="2696"/>
        <pc:sldMkLst>
          <pc:docMk/>
          <pc:sldMk cId="3663526376" sldId="306"/>
        </pc:sldMkLst>
        <pc:spChg chg="mod">
          <ac:chgData name="정 다예" userId="6b442377780645ca" providerId="LiveId" clId="{2C06BEE4-DEE2-AC4E-83E7-66B04C6F16DE}" dt="2021-12-16T14:44:35.545" v="1196" actId="20577"/>
          <ac:spMkLst>
            <pc:docMk/>
            <pc:sldMk cId="3663526376" sldId="306"/>
            <ac:spMk id="3" creationId="{4218B149-CCF9-8D40-9BD3-756CF57C8855}"/>
          </ac:spMkLst>
        </pc:spChg>
        <pc:spChg chg="del mod">
          <ac:chgData name="정 다예" userId="6b442377780645ca" providerId="LiveId" clId="{2C06BEE4-DEE2-AC4E-83E7-66B04C6F16DE}" dt="2021-12-16T14:44:44.365" v="1197" actId="478"/>
          <ac:spMkLst>
            <pc:docMk/>
            <pc:sldMk cId="3663526376" sldId="306"/>
            <ac:spMk id="5" creationId="{975213D5-4CC2-0F47-A4AD-5F0811B605C8}"/>
          </ac:spMkLst>
        </pc:spChg>
        <pc:graphicFrameChg chg="add del mod">
          <ac:chgData name="정 다예" userId="6b442377780645ca" providerId="LiveId" clId="{2C06BEE4-DEE2-AC4E-83E7-66B04C6F16DE}" dt="2021-12-16T14:46:43.908" v="1201"/>
          <ac:graphicFrameMkLst>
            <pc:docMk/>
            <pc:sldMk cId="3663526376" sldId="306"/>
            <ac:graphicFrameMk id="2" creationId="{A19F75A1-C3F9-2E4E-B7D1-954A9DD97620}"/>
          </ac:graphicFrameMkLst>
        </pc:graphicFrameChg>
        <pc:graphicFrameChg chg="add del mod modGraphic">
          <ac:chgData name="정 다예" userId="6b442377780645ca" providerId="LiveId" clId="{2C06BEE4-DEE2-AC4E-83E7-66B04C6F16DE}" dt="2021-12-16T14:46:55.963" v="1206" actId="478"/>
          <ac:graphicFrameMkLst>
            <pc:docMk/>
            <pc:sldMk cId="3663526376" sldId="306"/>
            <ac:graphicFrameMk id="4" creationId="{4CB3EDAB-1220-CF4F-89F6-D054BFCD14D7}"/>
          </ac:graphicFrameMkLst>
        </pc:graphicFrameChg>
        <pc:graphicFrameChg chg="add mod modGraphic">
          <ac:chgData name="정 다예" userId="6b442377780645ca" providerId="LiveId" clId="{2C06BEE4-DEE2-AC4E-83E7-66B04C6F16DE}" dt="2021-12-16T14:47:10.591" v="1208" actId="1076"/>
          <ac:graphicFrameMkLst>
            <pc:docMk/>
            <pc:sldMk cId="3663526376" sldId="306"/>
            <ac:graphicFrameMk id="6" creationId="{18E7779B-16D4-C74B-855A-D2317BDAD271}"/>
          </ac:graphicFrameMkLst>
        </pc:graphicFrameChg>
      </pc:sldChg>
      <pc:sldChg chg="addSp delSp modSp add del mod">
        <pc:chgData name="정 다예" userId="6b442377780645ca" providerId="LiveId" clId="{2C06BEE4-DEE2-AC4E-83E7-66B04C6F16DE}" dt="2021-12-16T14:51:23.607" v="1268" actId="2696"/>
        <pc:sldMkLst>
          <pc:docMk/>
          <pc:sldMk cId="140497291" sldId="307"/>
        </pc:sldMkLst>
        <pc:spChg chg="del">
          <ac:chgData name="정 다예" userId="6b442377780645ca" providerId="LiveId" clId="{2C06BEE4-DEE2-AC4E-83E7-66B04C6F16DE}" dt="2021-12-16T14:32:54.413" v="807" actId="478"/>
          <ac:spMkLst>
            <pc:docMk/>
            <pc:sldMk cId="140497291" sldId="307"/>
            <ac:spMk id="4" creationId="{00000000-0000-0000-0000-000000000000}"/>
          </ac:spMkLst>
        </pc:spChg>
        <pc:spChg chg="del">
          <ac:chgData name="정 다예" userId="6b442377780645ca" providerId="LiveId" clId="{2C06BEE4-DEE2-AC4E-83E7-66B04C6F16DE}" dt="2021-12-16T14:32:54.413" v="807" actId="478"/>
          <ac:spMkLst>
            <pc:docMk/>
            <pc:sldMk cId="140497291" sldId="307"/>
            <ac:spMk id="5" creationId="{00000000-0000-0000-0000-000000000000}"/>
          </ac:spMkLst>
        </pc:spChg>
        <pc:spChg chg="add mod">
          <ac:chgData name="정 다예" userId="6b442377780645ca" providerId="LiveId" clId="{2C06BEE4-DEE2-AC4E-83E7-66B04C6F16DE}" dt="2021-12-16T14:32:54.413" v="807" actId="478"/>
          <ac:spMkLst>
            <pc:docMk/>
            <pc:sldMk cId="140497291" sldId="307"/>
            <ac:spMk id="11" creationId="{24C16965-2AC4-184C-963B-E0744EC76920}"/>
          </ac:spMkLst>
        </pc:spChg>
        <pc:spChg chg="add mod">
          <ac:chgData name="정 다예" userId="6b442377780645ca" providerId="LiveId" clId="{2C06BEE4-DEE2-AC4E-83E7-66B04C6F16DE}" dt="2021-12-16T14:32:54.413" v="807" actId="478"/>
          <ac:spMkLst>
            <pc:docMk/>
            <pc:sldMk cId="140497291" sldId="307"/>
            <ac:spMk id="16" creationId="{C3C001F1-0A3F-FD4B-8838-BF0CDEE34936}"/>
          </ac:spMkLst>
        </pc:spChg>
        <pc:spChg chg="add del mod">
          <ac:chgData name="정 다예" userId="6b442377780645ca" providerId="LiveId" clId="{2C06BEE4-DEE2-AC4E-83E7-66B04C6F16DE}" dt="2021-12-16T14:32:56.066" v="809"/>
          <ac:spMkLst>
            <pc:docMk/>
            <pc:sldMk cId="140497291" sldId="307"/>
            <ac:spMk id="27" creationId="{51B33B44-50E2-0246-BB54-E6C0EFA19FBB}"/>
          </ac:spMkLst>
        </pc:spChg>
        <pc:spChg chg="add del mod">
          <ac:chgData name="정 다예" userId="6b442377780645ca" providerId="LiveId" clId="{2C06BEE4-DEE2-AC4E-83E7-66B04C6F16DE}" dt="2021-12-16T14:32:56.066" v="809"/>
          <ac:spMkLst>
            <pc:docMk/>
            <pc:sldMk cId="140497291" sldId="307"/>
            <ac:spMk id="28" creationId="{57505802-1965-2545-A074-3F6560156C78}"/>
          </ac:spMkLst>
        </pc:spChg>
      </pc:sldChg>
      <pc:sldChg chg="add del">
        <pc:chgData name="정 다예" userId="6b442377780645ca" providerId="LiveId" clId="{2C06BEE4-DEE2-AC4E-83E7-66B04C6F16DE}" dt="2021-12-16T14:29:52.504" v="798" actId="2696"/>
        <pc:sldMkLst>
          <pc:docMk/>
          <pc:sldMk cId="656572687" sldId="307"/>
        </pc:sldMkLst>
      </pc:sldChg>
      <pc:sldChg chg="modSp add mod modNotesTx">
        <pc:chgData name="정 다예" userId="6b442377780645ca" providerId="LiveId" clId="{2C06BEE4-DEE2-AC4E-83E7-66B04C6F16DE}" dt="2021-12-16T16:50:19.441" v="2870" actId="20577"/>
        <pc:sldMkLst>
          <pc:docMk/>
          <pc:sldMk cId="2843717001" sldId="308"/>
        </pc:sldMkLst>
        <pc:spChg chg="mod">
          <ac:chgData name="정 다예" userId="6b442377780645ca" providerId="LiveId" clId="{2C06BEE4-DEE2-AC4E-83E7-66B04C6F16DE}" dt="2021-12-16T14:47:30.001" v="1210"/>
          <ac:spMkLst>
            <pc:docMk/>
            <pc:sldMk cId="2843717001" sldId="308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52:10.984" v="1304" actId="207"/>
          <ac:spMkLst>
            <pc:docMk/>
            <pc:sldMk cId="2843717001" sldId="308"/>
            <ac:spMk id="5" creationId="{00000000-0000-0000-0000-000000000000}"/>
          </ac:spMkLst>
        </pc:spChg>
        <pc:graphicFrameChg chg="mod modGraphic">
          <ac:chgData name="정 다예" userId="6b442377780645ca" providerId="LiveId" clId="{2C06BEE4-DEE2-AC4E-83E7-66B04C6F16DE}" dt="2021-12-16T16:15:09.934" v="2365" actId="20577"/>
          <ac:graphicFrameMkLst>
            <pc:docMk/>
            <pc:sldMk cId="2843717001" sldId="308"/>
            <ac:graphicFrameMk id="2" creationId="{00000000-0000-0000-0000-000000000000}"/>
          </ac:graphicFrameMkLst>
        </pc:graphicFrameChg>
      </pc:sldChg>
      <pc:sldChg chg="delSp modSp add mod modNotesTx">
        <pc:chgData name="정 다예" userId="6b442377780645ca" providerId="LiveId" clId="{2C06BEE4-DEE2-AC4E-83E7-66B04C6F16DE}" dt="2021-12-16T15:11:44.282" v="1396" actId="20577"/>
        <pc:sldMkLst>
          <pc:docMk/>
          <pc:sldMk cId="2518587534" sldId="309"/>
        </pc:sldMkLst>
        <pc:spChg chg="mod">
          <ac:chgData name="정 다예" userId="6b442377780645ca" providerId="LiveId" clId="{2C06BEE4-DEE2-AC4E-83E7-66B04C6F16DE}" dt="2021-12-16T14:54:10.018" v="1352" actId="2711"/>
          <ac:spMkLst>
            <pc:docMk/>
            <pc:sldMk cId="2518587534" sldId="309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4:54:10.018" v="1352" actId="2711"/>
          <ac:spMkLst>
            <pc:docMk/>
            <pc:sldMk cId="2518587534" sldId="309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5:11:14.422" v="1395" actId="1035"/>
          <ac:spMkLst>
            <pc:docMk/>
            <pc:sldMk cId="2518587534" sldId="309"/>
            <ac:spMk id="9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4:53:17.256" v="1310" actId="478"/>
          <ac:spMkLst>
            <pc:docMk/>
            <pc:sldMk cId="2518587534" sldId="309"/>
            <ac:spMk id="10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4:53:12.485" v="1307" actId="478"/>
          <ac:spMkLst>
            <pc:docMk/>
            <pc:sldMk cId="2518587534" sldId="309"/>
            <ac:spMk id="11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4:53:14.734" v="1308" actId="478"/>
          <ac:spMkLst>
            <pc:docMk/>
            <pc:sldMk cId="2518587534" sldId="309"/>
            <ac:spMk id="12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4:53:16.041" v="1309" actId="478"/>
          <ac:spMkLst>
            <pc:docMk/>
            <pc:sldMk cId="2518587534" sldId="309"/>
            <ac:spMk id="13" creationId="{00000000-0000-0000-0000-000000000000}"/>
          </ac:spMkLst>
        </pc:spChg>
        <pc:graphicFrameChg chg="mod modGraphic">
          <ac:chgData name="정 다예" userId="6b442377780645ca" providerId="LiveId" clId="{2C06BEE4-DEE2-AC4E-83E7-66B04C6F16DE}" dt="2021-12-16T15:11:02.029" v="1390" actId="14100"/>
          <ac:graphicFrameMkLst>
            <pc:docMk/>
            <pc:sldMk cId="2518587534" sldId="309"/>
            <ac:graphicFrameMk id="2" creationId="{00000000-0000-0000-0000-000000000000}"/>
          </ac:graphicFrameMkLst>
        </pc:graphicFrameChg>
        <pc:graphicFrameChg chg="mod modGraphic">
          <ac:chgData name="정 다예" userId="6b442377780645ca" providerId="LiveId" clId="{2C06BEE4-DEE2-AC4E-83E7-66B04C6F16DE}" dt="2021-12-16T15:11:07.809" v="1391" actId="14100"/>
          <ac:graphicFrameMkLst>
            <pc:docMk/>
            <pc:sldMk cId="2518587534" sldId="309"/>
            <ac:graphicFrameMk id="6" creationId="{00000000-0000-0000-0000-000000000000}"/>
          </ac:graphicFrameMkLst>
        </pc:graphicFrameChg>
        <pc:graphicFrameChg chg="mod modGraphic">
          <ac:chgData name="정 다예" userId="6b442377780645ca" providerId="LiveId" clId="{2C06BEE4-DEE2-AC4E-83E7-66B04C6F16DE}" dt="2021-12-16T15:11:09.606" v="1392" actId="14100"/>
          <ac:graphicFrameMkLst>
            <pc:docMk/>
            <pc:sldMk cId="2518587534" sldId="309"/>
            <ac:graphicFrameMk id="7" creationId="{00000000-0000-0000-0000-000000000000}"/>
          </ac:graphicFrameMkLst>
        </pc:graphicFrameChg>
        <pc:graphicFrameChg chg="mod modGraphic">
          <ac:chgData name="정 다예" userId="6b442377780645ca" providerId="LiveId" clId="{2C06BEE4-DEE2-AC4E-83E7-66B04C6F16DE}" dt="2021-12-16T15:11:02.029" v="1390" actId="14100"/>
          <ac:graphicFrameMkLst>
            <pc:docMk/>
            <pc:sldMk cId="2518587534" sldId="309"/>
            <ac:graphicFrameMk id="8" creationId="{00000000-0000-0000-0000-000000000000}"/>
          </ac:graphicFrameMkLst>
        </pc:graphicFrameChg>
      </pc:sldChg>
      <pc:sldChg chg="addSp delSp modSp add del mod">
        <pc:chgData name="정 다예" userId="6b442377780645ca" providerId="LiveId" clId="{2C06BEE4-DEE2-AC4E-83E7-66B04C6F16DE}" dt="2021-12-16T16:22:40.088" v="2370" actId="2696"/>
        <pc:sldMkLst>
          <pc:docMk/>
          <pc:sldMk cId="940910313" sldId="310"/>
        </pc:sldMkLst>
        <pc:spChg chg="del">
          <ac:chgData name="정 다예" userId="6b442377780645ca" providerId="LiveId" clId="{2C06BEE4-DEE2-AC4E-83E7-66B04C6F16DE}" dt="2021-12-16T15:20:49.260" v="1410" actId="478"/>
          <ac:spMkLst>
            <pc:docMk/>
            <pc:sldMk cId="940910313" sldId="310"/>
            <ac:spMk id="3" creationId="{83CCC95C-5697-4C7A-8F0B-30F548398CA8}"/>
          </ac:spMkLst>
        </pc:spChg>
        <pc:spChg chg="del mod">
          <ac:chgData name="정 다예" userId="6b442377780645ca" providerId="LiveId" clId="{2C06BEE4-DEE2-AC4E-83E7-66B04C6F16DE}" dt="2021-12-16T15:20:28.227" v="1406" actId="478"/>
          <ac:spMkLst>
            <pc:docMk/>
            <pc:sldMk cId="940910313" sldId="310"/>
            <ac:spMk id="4" creationId="{00000000-0000-0000-0000-000000000000}"/>
          </ac:spMkLst>
        </pc:spChg>
        <pc:spChg chg="del">
          <ac:chgData name="정 다예" userId="6b442377780645ca" providerId="LiveId" clId="{2C06BEE4-DEE2-AC4E-83E7-66B04C6F16DE}" dt="2021-12-16T15:20:28.227" v="1406" actId="478"/>
          <ac:spMkLst>
            <pc:docMk/>
            <pc:sldMk cId="940910313" sldId="310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6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7" creationId="{00000000-0000-0000-0000-000000000000}"/>
          </ac:spMkLst>
        </pc:spChg>
        <pc:spChg chg="add del mod">
          <ac:chgData name="정 다예" userId="6b442377780645ca" providerId="LiveId" clId="{2C06BEE4-DEE2-AC4E-83E7-66B04C6F16DE}" dt="2021-12-16T15:20:32.488" v="1407" actId="478"/>
          <ac:spMkLst>
            <pc:docMk/>
            <pc:sldMk cId="940910313" sldId="310"/>
            <ac:spMk id="8" creationId="{4ACD5C68-273F-DE4D-948E-67F5D96E0624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9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10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12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13" creationId="{00000000-0000-0000-0000-000000000000}"/>
          </ac:spMkLst>
        </pc:spChg>
        <pc:spChg chg="add del mod">
          <ac:chgData name="정 다예" userId="6b442377780645ca" providerId="LiveId" clId="{2C06BEE4-DEE2-AC4E-83E7-66B04C6F16DE}" dt="2021-12-16T15:20:32.488" v="1407" actId="478"/>
          <ac:spMkLst>
            <pc:docMk/>
            <pc:sldMk cId="940910313" sldId="310"/>
            <ac:spMk id="14" creationId="{8527F151-3DE5-7E4D-9B12-A4F154CCA1D8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15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16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18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21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22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23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24" creationId="{00000000-0000-0000-0000-000000000000}"/>
          </ac:spMkLst>
        </pc:spChg>
        <pc:spChg chg="add 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25" creationId="{72B13A23-960B-AD42-81A6-CCAD1374CE96}"/>
          </ac:spMkLst>
        </pc:spChg>
        <pc:spChg chg="add mod">
          <ac:chgData name="정 다예" userId="6b442377780645ca" providerId="LiveId" clId="{2C06BEE4-DEE2-AC4E-83E7-66B04C6F16DE}" dt="2021-12-16T15:20:42.166" v="1409" actId="2711"/>
          <ac:spMkLst>
            <pc:docMk/>
            <pc:sldMk cId="940910313" sldId="310"/>
            <ac:spMk id="26" creationId="{1E3262F3-8FB4-2E46-87D7-F93AD4A8BB71}"/>
          </ac:spMkLst>
        </pc:spChg>
      </pc:sldChg>
      <pc:sldChg chg="addSp delSp modSp add mod ord modNotesTx">
        <pc:chgData name="정 다예" userId="6b442377780645ca" providerId="LiveId" clId="{2C06BEE4-DEE2-AC4E-83E7-66B04C6F16DE}" dt="2021-12-16T15:43:23.974" v="1732" actId="403"/>
        <pc:sldMkLst>
          <pc:docMk/>
          <pc:sldMk cId="1156489364" sldId="311"/>
        </pc:sldMkLst>
        <pc:spChg chg="mod">
          <ac:chgData name="정 다예" userId="6b442377780645ca" providerId="LiveId" clId="{2C06BEE4-DEE2-AC4E-83E7-66B04C6F16DE}" dt="2021-12-16T15:22:49.163" v="1434" actId="2711"/>
          <ac:spMkLst>
            <pc:docMk/>
            <pc:sldMk cId="1156489364" sldId="311"/>
            <ac:spMk id="4" creationId="{00000000-0000-0000-0000-000000000000}"/>
          </ac:spMkLst>
        </pc:spChg>
        <pc:spChg chg="mod">
          <ac:chgData name="정 다예" userId="6b442377780645ca" providerId="LiveId" clId="{2C06BEE4-DEE2-AC4E-83E7-66B04C6F16DE}" dt="2021-12-16T15:22:49.163" v="1434" actId="2711"/>
          <ac:spMkLst>
            <pc:docMk/>
            <pc:sldMk cId="1156489364" sldId="311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5:43:23.974" v="1732" actId="403"/>
          <ac:spMkLst>
            <pc:docMk/>
            <pc:sldMk cId="1156489364" sldId="311"/>
            <ac:spMk id="9" creationId="{00000000-0000-0000-0000-000000000000}"/>
          </ac:spMkLst>
        </pc:spChg>
        <pc:spChg chg="add del mod">
          <ac:chgData name="정 다예" userId="6b442377780645ca" providerId="LiveId" clId="{2C06BEE4-DEE2-AC4E-83E7-66B04C6F16DE}" dt="2021-12-16T15:24:09.439" v="1453" actId="478"/>
          <ac:spMkLst>
            <pc:docMk/>
            <pc:sldMk cId="1156489364" sldId="311"/>
            <ac:spMk id="10" creationId="{9BC979D9-904B-4C4C-8937-6D2594365A56}"/>
          </ac:spMkLst>
        </pc:spChg>
        <pc:spChg chg="add del mod">
          <ac:chgData name="정 다예" userId="6b442377780645ca" providerId="LiveId" clId="{2C06BEE4-DEE2-AC4E-83E7-66B04C6F16DE}" dt="2021-12-16T15:24:09.439" v="1453" actId="478"/>
          <ac:spMkLst>
            <pc:docMk/>
            <pc:sldMk cId="1156489364" sldId="311"/>
            <ac:spMk id="11" creationId="{3EA11295-9FF4-FC41-9EB4-5D01434E6B93}"/>
          </ac:spMkLst>
        </pc:spChg>
        <pc:spChg chg="add del mod">
          <ac:chgData name="정 다예" userId="6b442377780645ca" providerId="LiveId" clId="{2C06BEE4-DEE2-AC4E-83E7-66B04C6F16DE}" dt="2021-12-16T15:26:19.777" v="1466" actId="478"/>
          <ac:spMkLst>
            <pc:docMk/>
            <pc:sldMk cId="1156489364" sldId="311"/>
            <ac:spMk id="12" creationId="{CCAAC9B6-E5AD-C246-AD6C-24F7AE6CA40B}"/>
          </ac:spMkLst>
        </pc:spChg>
        <pc:spChg chg="add del mod">
          <ac:chgData name="정 다예" userId="6b442377780645ca" providerId="LiveId" clId="{2C06BEE4-DEE2-AC4E-83E7-66B04C6F16DE}" dt="2021-12-16T15:26:19.777" v="1466" actId="478"/>
          <ac:spMkLst>
            <pc:docMk/>
            <pc:sldMk cId="1156489364" sldId="311"/>
            <ac:spMk id="13" creationId="{EE1E6D4C-83F0-0A4C-AB27-D00289EE6755}"/>
          </ac:spMkLst>
        </pc:spChg>
        <pc:spChg chg="add del mod">
          <ac:chgData name="정 다예" userId="6b442377780645ca" providerId="LiveId" clId="{2C06BEE4-DEE2-AC4E-83E7-66B04C6F16DE}" dt="2021-12-16T15:26:19.777" v="1466" actId="478"/>
          <ac:spMkLst>
            <pc:docMk/>
            <pc:sldMk cId="1156489364" sldId="311"/>
            <ac:spMk id="14" creationId="{61F80A44-F00E-D34F-8F9A-A2852BD1CB50}"/>
          </ac:spMkLst>
        </pc:spChg>
        <pc:spChg chg="add del mod">
          <ac:chgData name="정 다예" userId="6b442377780645ca" providerId="LiveId" clId="{2C06BEE4-DEE2-AC4E-83E7-66B04C6F16DE}" dt="2021-12-16T15:26:19.777" v="1466" actId="478"/>
          <ac:spMkLst>
            <pc:docMk/>
            <pc:sldMk cId="1156489364" sldId="311"/>
            <ac:spMk id="15" creationId="{0B674FDE-022A-354F-B6C3-410AEB36EEEF}"/>
          </ac:spMkLst>
        </pc:spChg>
        <pc:spChg chg="add del mod">
          <ac:chgData name="정 다예" userId="6b442377780645ca" providerId="LiveId" clId="{2C06BEE4-DEE2-AC4E-83E7-66B04C6F16DE}" dt="2021-12-16T15:26:19.777" v="1466" actId="478"/>
          <ac:spMkLst>
            <pc:docMk/>
            <pc:sldMk cId="1156489364" sldId="311"/>
            <ac:spMk id="16" creationId="{33AF7E6D-37DB-4246-9A67-0BB8B8FE41B9}"/>
          </ac:spMkLst>
        </pc:spChg>
        <pc:spChg chg="add del mod">
          <ac:chgData name="정 다예" userId="6b442377780645ca" providerId="LiveId" clId="{2C06BEE4-DEE2-AC4E-83E7-66B04C6F16DE}" dt="2021-12-16T15:26:19.777" v="1466" actId="478"/>
          <ac:spMkLst>
            <pc:docMk/>
            <pc:sldMk cId="1156489364" sldId="311"/>
            <ac:spMk id="17" creationId="{A47B2356-75E9-3B48-A8B2-93C99CD2CF0A}"/>
          </ac:spMkLst>
        </pc:spChg>
        <pc:spChg chg="add del mod">
          <ac:chgData name="정 다예" userId="6b442377780645ca" providerId="LiveId" clId="{2C06BEE4-DEE2-AC4E-83E7-66B04C6F16DE}" dt="2021-12-16T15:26:19.777" v="1466" actId="478"/>
          <ac:spMkLst>
            <pc:docMk/>
            <pc:sldMk cId="1156489364" sldId="311"/>
            <ac:spMk id="18" creationId="{89F1FDDD-601F-0045-A8A7-F18E97D234A5}"/>
          </ac:spMkLst>
        </pc:spChg>
        <pc:spChg chg="add del mod">
          <ac:chgData name="정 다예" userId="6b442377780645ca" providerId="LiveId" clId="{2C06BEE4-DEE2-AC4E-83E7-66B04C6F16DE}" dt="2021-12-16T15:26:19.777" v="1466" actId="478"/>
          <ac:spMkLst>
            <pc:docMk/>
            <pc:sldMk cId="1156489364" sldId="311"/>
            <ac:spMk id="19" creationId="{8F8B54BA-37B4-364C-A857-EA622125E38D}"/>
          </ac:spMkLst>
        </pc:spChg>
        <pc:spChg chg="add del mod">
          <ac:chgData name="정 다예" userId="6b442377780645ca" providerId="LiveId" clId="{2C06BEE4-DEE2-AC4E-83E7-66B04C6F16DE}" dt="2021-12-16T15:24:09.439" v="1453" actId="478"/>
          <ac:spMkLst>
            <pc:docMk/>
            <pc:sldMk cId="1156489364" sldId="311"/>
            <ac:spMk id="20" creationId="{9F18378D-0423-E24B-832C-E78D88292252}"/>
          </ac:spMkLst>
        </pc:spChg>
        <pc:spChg chg="add mod">
          <ac:chgData name="정 다예" userId="6b442377780645ca" providerId="LiveId" clId="{2C06BEE4-DEE2-AC4E-83E7-66B04C6F16DE}" dt="2021-12-16T15:24:58.166" v="1460" actId="122"/>
          <ac:spMkLst>
            <pc:docMk/>
            <pc:sldMk cId="1156489364" sldId="311"/>
            <ac:spMk id="21" creationId="{42DE5E34-D707-124B-82F5-83B1388F8D7B}"/>
          </ac:spMkLst>
        </pc:spChg>
        <pc:spChg chg="add del mod">
          <ac:chgData name="정 다예" userId="6b442377780645ca" providerId="LiveId" clId="{2C06BEE4-DEE2-AC4E-83E7-66B04C6F16DE}" dt="2021-12-16T15:26:19.777" v="1466" actId="478"/>
          <ac:spMkLst>
            <pc:docMk/>
            <pc:sldMk cId="1156489364" sldId="311"/>
            <ac:spMk id="22" creationId="{A45F7E98-C23E-094A-9D7D-C1F772B14F10}"/>
          </ac:spMkLst>
        </pc:spChg>
        <pc:spChg chg="add del mod">
          <ac:chgData name="정 다예" userId="6b442377780645ca" providerId="LiveId" clId="{2C06BEE4-DEE2-AC4E-83E7-66B04C6F16DE}" dt="2021-12-16T15:26:19.777" v="1466" actId="478"/>
          <ac:spMkLst>
            <pc:docMk/>
            <pc:sldMk cId="1156489364" sldId="311"/>
            <ac:spMk id="23" creationId="{B37FF234-1B3C-3245-8ACC-64CAD241EB91}"/>
          </ac:spMkLst>
        </pc:spChg>
        <pc:spChg chg="add del mod">
          <ac:chgData name="정 다예" userId="6b442377780645ca" providerId="LiveId" clId="{2C06BEE4-DEE2-AC4E-83E7-66B04C6F16DE}" dt="2021-12-16T15:26:19.777" v="1466" actId="478"/>
          <ac:spMkLst>
            <pc:docMk/>
            <pc:sldMk cId="1156489364" sldId="311"/>
            <ac:spMk id="24" creationId="{AAF8260A-81E7-774C-A51B-69AA124C034B}"/>
          </ac:spMkLst>
        </pc:spChg>
        <pc:spChg chg="add del mod">
          <ac:chgData name="정 다예" userId="6b442377780645ca" providerId="LiveId" clId="{2C06BEE4-DEE2-AC4E-83E7-66B04C6F16DE}" dt="2021-12-16T15:26:14.971" v="1465" actId="478"/>
          <ac:spMkLst>
            <pc:docMk/>
            <pc:sldMk cId="1156489364" sldId="311"/>
            <ac:spMk id="26" creationId="{BD71ACAA-B6D2-1E4C-B039-52464C2E9E19}"/>
          </ac:spMkLst>
        </pc:spChg>
        <pc:graphicFrameChg chg="del">
          <ac:chgData name="정 다예" userId="6b442377780645ca" providerId="LiveId" clId="{2C06BEE4-DEE2-AC4E-83E7-66B04C6F16DE}" dt="2021-12-16T15:21:13.948" v="1417" actId="478"/>
          <ac:graphicFrameMkLst>
            <pc:docMk/>
            <pc:sldMk cId="1156489364" sldId="311"/>
            <ac:graphicFrameMk id="2" creationId="{00000000-0000-0000-0000-000000000000}"/>
          </ac:graphicFrameMkLst>
        </pc:graphicFrameChg>
        <pc:graphicFrameChg chg="del">
          <ac:chgData name="정 다예" userId="6b442377780645ca" providerId="LiveId" clId="{2C06BEE4-DEE2-AC4E-83E7-66B04C6F16DE}" dt="2021-12-16T15:21:13.948" v="1417" actId="478"/>
          <ac:graphicFrameMkLst>
            <pc:docMk/>
            <pc:sldMk cId="1156489364" sldId="311"/>
            <ac:graphicFrameMk id="6" creationId="{00000000-0000-0000-0000-000000000000}"/>
          </ac:graphicFrameMkLst>
        </pc:graphicFrameChg>
        <pc:graphicFrameChg chg="del">
          <ac:chgData name="정 다예" userId="6b442377780645ca" providerId="LiveId" clId="{2C06BEE4-DEE2-AC4E-83E7-66B04C6F16DE}" dt="2021-12-16T15:21:13.948" v="1417" actId="478"/>
          <ac:graphicFrameMkLst>
            <pc:docMk/>
            <pc:sldMk cId="1156489364" sldId="311"/>
            <ac:graphicFrameMk id="7" creationId="{00000000-0000-0000-0000-000000000000}"/>
          </ac:graphicFrameMkLst>
        </pc:graphicFrameChg>
        <pc:graphicFrameChg chg="del">
          <ac:chgData name="정 다예" userId="6b442377780645ca" providerId="LiveId" clId="{2C06BEE4-DEE2-AC4E-83E7-66B04C6F16DE}" dt="2021-12-16T15:21:13.948" v="1417" actId="478"/>
          <ac:graphicFrameMkLst>
            <pc:docMk/>
            <pc:sldMk cId="1156489364" sldId="311"/>
            <ac:graphicFrameMk id="8" creationId="{00000000-0000-0000-0000-000000000000}"/>
          </ac:graphicFrameMkLst>
        </pc:graphicFrameChg>
        <pc:picChg chg="add del mod">
          <ac:chgData name="정 다예" userId="6b442377780645ca" providerId="LiveId" clId="{2C06BEE4-DEE2-AC4E-83E7-66B04C6F16DE}" dt="2021-12-16T15:28:52.761" v="1476" actId="1076"/>
          <ac:picMkLst>
            <pc:docMk/>
            <pc:sldMk cId="1156489364" sldId="311"/>
            <ac:picMk id="25" creationId="{9CCA7F0A-1D2D-2048-8893-E31F369F5B15}"/>
          </ac:picMkLst>
        </pc:picChg>
        <pc:picChg chg="add mod">
          <ac:chgData name="정 다예" userId="6b442377780645ca" providerId="LiveId" clId="{2C06BEE4-DEE2-AC4E-83E7-66B04C6F16DE}" dt="2021-12-16T15:28:55.341" v="1477" actId="1076"/>
          <ac:picMkLst>
            <pc:docMk/>
            <pc:sldMk cId="1156489364" sldId="311"/>
            <ac:picMk id="4098" creationId="{32A9AA5C-48FE-154C-A070-8DC55F241A4B}"/>
          </ac:picMkLst>
        </pc:picChg>
      </pc:sldChg>
      <pc:sldChg chg="addSp delSp modSp add mod ord">
        <pc:chgData name="정 다예" userId="6b442377780645ca" providerId="LiveId" clId="{2C06BEE4-DEE2-AC4E-83E7-66B04C6F16DE}" dt="2021-12-16T16:30:21.526" v="2465" actId="114"/>
        <pc:sldMkLst>
          <pc:docMk/>
          <pc:sldMk cId="4098845458" sldId="312"/>
        </pc:sldMkLst>
        <pc:spChg chg="add del mod">
          <ac:chgData name="정 다예" userId="6b442377780645ca" providerId="LiveId" clId="{2C06BEE4-DEE2-AC4E-83E7-66B04C6F16DE}" dt="2021-12-16T15:50:38.877" v="1876" actId="478"/>
          <ac:spMkLst>
            <pc:docMk/>
            <pc:sldMk cId="4098845458" sldId="312"/>
            <ac:spMk id="3" creationId="{A735A5B4-3481-A948-B329-811EE9C7E9DE}"/>
          </ac:spMkLst>
        </pc:spChg>
        <pc:spChg chg="mod">
          <ac:chgData name="정 다예" userId="6b442377780645ca" providerId="LiveId" clId="{2C06BEE4-DEE2-AC4E-83E7-66B04C6F16DE}" dt="2021-12-16T15:57:10.332" v="1939"/>
          <ac:spMkLst>
            <pc:docMk/>
            <pc:sldMk cId="4098845458" sldId="312"/>
            <ac:spMk id="4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5:50:36.696" v="1875" actId="478"/>
          <ac:spMkLst>
            <pc:docMk/>
            <pc:sldMk cId="4098845458" sldId="312"/>
            <ac:spMk id="5" creationId="{00000000-0000-0000-0000-000000000000}"/>
          </ac:spMkLst>
        </pc:spChg>
        <pc:spChg chg="mod">
          <ac:chgData name="정 다예" userId="6b442377780645ca" providerId="LiveId" clId="{2C06BEE4-DEE2-AC4E-83E7-66B04C6F16DE}" dt="2021-12-16T16:23:25.138" v="2380" actId="1076"/>
          <ac:spMkLst>
            <pc:docMk/>
            <pc:sldMk cId="4098845458" sldId="312"/>
            <ac:spMk id="7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5:48:19.192" v="1855" actId="478"/>
          <ac:spMkLst>
            <pc:docMk/>
            <pc:sldMk cId="4098845458" sldId="312"/>
            <ac:spMk id="8" creationId="{00000000-0000-0000-0000-000000000000}"/>
          </ac:spMkLst>
        </pc:spChg>
        <pc:spChg chg="mod">
          <ac:chgData name="정 다예" userId="6b442377780645ca" providerId="LiveId" clId="{2C06BEE4-DEE2-AC4E-83E7-66B04C6F16DE}" dt="2021-12-16T15:57:54.541" v="2010" actId="1036"/>
          <ac:spMkLst>
            <pc:docMk/>
            <pc:sldMk cId="4098845458" sldId="312"/>
            <ac:spMk id="11" creationId="{00000000-0000-0000-0000-000000000000}"/>
          </ac:spMkLst>
        </pc:spChg>
        <pc:spChg chg="add del mod">
          <ac:chgData name="정 다예" userId="6b442377780645ca" providerId="LiveId" clId="{2C06BEE4-DEE2-AC4E-83E7-66B04C6F16DE}" dt="2021-12-16T15:48:16.045" v="1854" actId="478"/>
          <ac:spMkLst>
            <pc:docMk/>
            <pc:sldMk cId="4098845458" sldId="312"/>
            <ac:spMk id="13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5:48:16.045" v="1854" actId="478"/>
          <ac:spMkLst>
            <pc:docMk/>
            <pc:sldMk cId="4098845458" sldId="312"/>
            <ac:spMk id="14" creationId="{00000000-0000-0000-0000-000000000000}"/>
          </ac:spMkLst>
        </pc:spChg>
        <pc:spChg chg="del mod">
          <ac:chgData name="정 다예" userId="6b442377780645ca" providerId="LiveId" clId="{2C06BEE4-DEE2-AC4E-83E7-66B04C6F16DE}" dt="2021-12-16T15:48:16.045" v="1854" actId="478"/>
          <ac:spMkLst>
            <pc:docMk/>
            <pc:sldMk cId="4098845458" sldId="312"/>
            <ac:spMk id="15" creationId="{00000000-0000-0000-0000-000000000000}"/>
          </ac:spMkLst>
        </pc:spChg>
        <pc:spChg chg="mod">
          <ac:chgData name="정 다예" userId="6b442377780645ca" providerId="LiveId" clId="{2C06BEE4-DEE2-AC4E-83E7-66B04C6F16DE}" dt="2021-12-16T15:58:27.755" v="2082"/>
          <ac:spMkLst>
            <pc:docMk/>
            <pc:sldMk cId="4098845458" sldId="312"/>
            <ac:spMk id="16" creationId="{00000000-0000-0000-0000-000000000000}"/>
          </ac:spMkLst>
        </pc:spChg>
        <pc:spChg chg="mod">
          <ac:chgData name="정 다예" userId="6b442377780645ca" providerId="LiveId" clId="{2C06BEE4-DEE2-AC4E-83E7-66B04C6F16DE}" dt="2021-12-16T15:58:27.755" v="2082"/>
          <ac:spMkLst>
            <pc:docMk/>
            <pc:sldMk cId="4098845458" sldId="312"/>
            <ac:spMk id="17" creationId="{00000000-0000-0000-0000-000000000000}"/>
          </ac:spMkLst>
        </pc:spChg>
        <pc:spChg chg="mod">
          <ac:chgData name="정 다예" userId="6b442377780645ca" providerId="LiveId" clId="{2C06BEE4-DEE2-AC4E-83E7-66B04C6F16DE}" dt="2021-12-16T15:47:11.090" v="1748" actId="2711"/>
          <ac:spMkLst>
            <pc:docMk/>
            <pc:sldMk cId="4098845458" sldId="312"/>
            <ac:spMk id="18" creationId="{00000000-0000-0000-0000-000000000000}"/>
          </ac:spMkLst>
        </pc:spChg>
        <pc:spChg chg="mod">
          <ac:chgData name="정 다예" userId="6b442377780645ca" providerId="LiveId" clId="{2C06BEE4-DEE2-AC4E-83E7-66B04C6F16DE}" dt="2021-12-16T15:47:11.090" v="1748" actId="2711"/>
          <ac:spMkLst>
            <pc:docMk/>
            <pc:sldMk cId="4098845458" sldId="312"/>
            <ac:spMk id="19" creationId="{00000000-0000-0000-0000-000000000000}"/>
          </ac:spMkLst>
        </pc:spChg>
        <pc:spChg chg="mod">
          <ac:chgData name="정 다예" userId="6b442377780645ca" providerId="LiveId" clId="{2C06BEE4-DEE2-AC4E-83E7-66B04C6F16DE}" dt="2021-12-16T16:30:21.526" v="2465" actId="114"/>
          <ac:spMkLst>
            <pc:docMk/>
            <pc:sldMk cId="4098845458" sldId="312"/>
            <ac:spMk id="20" creationId="{00000000-0000-0000-0000-000000000000}"/>
          </ac:spMkLst>
        </pc:spChg>
        <pc:spChg chg="mod">
          <ac:chgData name="정 다예" userId="6b442377780645ca" providerId="LiveId" clId="{2C06BEE4-DEE2-AC4E-83E7-66B04C6F16DE}" dt="2021-12-16T16:29:22.885" v="2434"/>
          <ac:spMkLst>
            <pc:docMk/>
            <pc:sldMk cId="4098845458" sldId="312"/>
            <ac:spMk id="21" creationId="{00000000-0000-0000-0000-000000000000}"/>
          </ac:spMkLst>
        </pc:spChg>
        <pc:spChg chg="add mod">
          <ac:chgData name="정 다예" userId="6b442377780645ca" providerId="LiveId" clId="{2C06BEE4-DEE2-AC4E-83E7-66B04C6F16DE}" dt="2021-12-16T15:57:54.541" v="2010" actId="1036"/>
          <ac:spMkLst>
            <pc:docMk/>
            <pc:sldMk cId="4098845458" sldId="312"/>
            <ac:spMk id="27" creationId="{28EB87C3-7D38-484E-99B9-D16F8BC26189}"/>
          </ac:spMkLst>
        </pc:spChg>
        <pc:spChg chg="add mod">
          <ac:chgData name="정 다예" userId="6b442377780645ca" providerId="LiveId" clId="{2C06BEE4-DEE2-AC4E-83E7-66B04C6F16DE}" dt="2021-12-16T16:23:32.988" v="2381" actId="1076"/>
          <ac:spMkLst>
            <pc:docMk/>
            <pc:sldMk cId="4098845458" sldId="312"/>
            <ac:spMk id="28" creationId="{E97AF47A-860C-E54A-AC8D-80E5544F35E0}"/>
          </ac:spMkLst>
        </pc:spChg>
        <pc:grpChg chg="mod">
          <ac:chgData name="정 다예" userId="6b442377780645ca" providerId="LiveId" clId="{2C06BEE4-DEE2-AC4E-83E7-66B04C6F16DE}" dt="2021-12-16T16:29:22.885" v="2434"/>
          <ac:grpSpMkLst>
            <pc:docMk/>
            <pc:sldMk cId="4098845458" sldId="312"/>
            <ac:grpSpMk id="9" creationId="{00000000-0000-0000-0000-000000000000}"/>
          </ac:grpSpMkLst>
        </pc:grpChg>
        <pc:grpChg chg="del mod">
          <ac:chgData name="정 다예" userId="6b442377780645ca" providerId="LiveId" clId="{2C06BEE4-DEE2-AC4E-83E7-66B04C6F16DE}" dt="2021-12-16T15:48:19.192" v="1855" actId="478"/>
          <ac:grpSpMkLst>
            <pc:docMk/>
            <pc:sldMk cId="4098845458" sldId="312"/>
            <ac:grpSpMk id="10" creationId="{00000000-0000-0000-0000-000000000000}"/>
          </ac:grpSpMkLst>
        </pc:grpChg>
        <pc:grpChg chg="mod">
          <ac:chgData name="정 다예" userId="6b442377780645ca" providerId="LiveId" clId="{2C06BEE4-DEE2-AC4E-83E7-66B04C6F16DE}" dt="2021-12-16T15:58:27.755" v="2082"/>
          <ac:grpSpMkLst>
            <pc:docMk/>
            <pc:sldMk cId="4098845458" sldId="312"/>
            <ac:grpSpMk id="12" creationId="{00000000-0000-0000-0000-000000000000}"/>
          </ac:grpSpMkLst>
        </pc:grpChg>
        <pc:graphicFrameChg chg="del">
          <ac:chgData name="정 다예" userId="6b442377780645ca" providerId="LiveId" clId="{2C06BEE4-DEE2-AC4E-83E7-66B04C6F16DE}" dt="2021-12-16T15:45:54.707" v="1734" actId="478"/>
          <ac:graphicFrameMkLst>
            <pc:docMk/>
            <pc:sldMk cId="4098845458" sldId="312"/>
            <ac:graphicFrameMk id="55" creationId="{D1FE11A3-F938-4A26-B36A-9FEC5399A500}"/>
          </ac:graphicFrameMkLst>
        </pc:graphicFrameChg>
        <pc:picChg chg="add del mod">
          <ac:chgData name="정 다예" userId="6b442377780645ca" providerId="LiveId" clId="{2C06BEE4-DEE2-AC4E-83E7-66B04C6F16DE}" dt="2021-12-16T15:56:08.229" v="1932" actId="478"/>
          <ac:picMkLst>
            <pc:docMk/>
            <pc:sldMk cId="4098845458" sldId="312"/>
            <ac:picMk id="5122" creationId="{FB89A1F0-DBAE-2544-8653-02A7676995F5}"/>
          </ac:picMkLst>
        </pc:picChg>
        <pc:picChg chg="add del mod">
          <ac:chgData name="정 다예" userId="6b442377780645ca" providerId="LiveId" clId="{2C06BEE4-DEE2-AC4E-83E7-66B04C6F16DE}" dt="2021-12-16T15:57:27.085" v="1941" actId="478"/>
          <ac:picMkLst>
            <pc:docMk/>
            <pc:sldMk cId="4098845458" sldId="312"/>
            <ac:picMk id="5124" creationId="{B9161115-631D-BB4E-820E-829B5E96F6B2}"/>
          </ac:picMkLst>
        </pc:picChg>
        <pc:picChg chg="add del">
          <ac:chgData name="정 다예" userId="6b442377780645ca" providerId="LiveId" clId="{2C06BEE4-DEE2-AC4E-83E7-66B04C6F16DE}" dt="2021-12-16T15:53:49.319" v="1897"/>
          <ac:picMkLst>
            <pc:docMk/>
            <pc:sldMk cId="4098845458" sldId="312"/>
            <ac:picMk id="5126" creationId="{E7FC945C-C608-504D-8D14-960788CF46F1}"/>
          </ac:picMkLst>
        </pc:picChg>
        <pc:picChg chg="add del mod">
          <ac:chgData name="정 다예" userId="6b442377780645ca" providerId="LiveId" clId="{2C06BEE4-DEE2-AC4E-83E7-66B04C6F16DE}" dt="2021-12-16T15:57:27.085" v="1941" actId="478"/>
          <ac:picMkLst>
            <pc:docMk/>
            <pc:sldMk cId="4098845458" sldId="312"/>
            <ac:picMk id="5128" creationId="{4FA480D5-BB4F-D34B-8E36-03F473095EEB}"/>
          </ac:picMkLst>
        </pc:picChg>
        <pc:picChg chg="add del mod">
          <ac:chgData name="정 다예" userId="6b442377780645ca" providerId="LiveId" clId="{2C06BEE4-DEE2-AC4E-83E7-66B04C6F16DE}" dt="2021-12-16T15:57:27.085" v="1941" actId="478"/>
          <ac:picMkLst>
            <pc:docMk/>
            <pc:sldMk cId="4098845458" sldId="312"/>
            <ac:picMk id="5130" creationId="{3C0535D5-8490-7E47-925A-FE5A697585A0}"/>
          </ac:picMkLst>
        </pc:picChg>
      </pc:sldChg>
      <pc:sldChg chg="add del">
        <pc:chgData name="정 다예" userId="6b442377780645ca" providerId="LiveId" clId="{2C06BEE4-DEE2-AC4E-83E7-66B04C6F16DE}" dt="2021-12-16T15:47:05.519" v="1747"/>
        <pc:sldMkLst>
          <pc:docMk/>
          <pc:sldMk cId="630984925" sldId="313"/>
        </pc:sldMkLst>
      </pc:sldChg>
      <pc:sldChg chg="modSp add mod">
        <pc:chgData name="정 다예" userId="6b442377780645ca" providerId="LiveId" clId="{2C06BEE4-DEE2-AC4E-83E7-66B04C6F16DE}" dt="2021-12-16T16:30:39.659" v="2501" actId="20577"/>
        <pc:sldMkLst>
          <pc:docMk/>
          <pc:sldMk cId="1646849748" sldId="313"/>
        </pc:sldMkLst>
        <pc:spChg chg="mod">
          <ac:chgData name="정 다예" userId="6b442377780645ca" providerId="LiveId" clId="{2C06BEE4-DEE2-AC4E-83E7-66B04C6F16DE}" dt="2021-12-16T16:30:39.659" v="2501" actId="20577"/>
          <ac:spMkLst>
            <pc:docMk/>
            <pc:sldMk cId="1646849748" sldId="313"/>
            <ac:spMk id="4" creationId="{00000000-0000-0000-0000-000000000000}"/>
          </ac:spMkLst>
        </pc:spChg>
        <pc:picChg chg="mod">
          <ac:chgData name="정 다예" userId="6b442377780645ca" providerId="LiveId" clId="{2C06BEE4-DEE2-AC4E-83E7-66B04C6F16DE}" dt="2021-12-16T15:56:48.780" v="1938" actId="14100"/>
          <ac:picMkLst>
            <pc:docMk/>
            <pc:sldMk cId="1646849748" sldId="313"/>
            <ac:picMk id="5128" creationId="{4FA480D5-BB4F-D34B-8E36-03F473095EEB}"/>
          </ac:picMkLst>
        </pc:picChg>
        <pc:picChg chg="mod">
          <ac:chgData name="정 다예" userId="6b442377780645ca" providerId="LiveId" clId="{2C06BEE4-DEE2-AC4E-83E7-66B04C6F16DE}" dt="2021-12-16T15:56:48.780" v="1938" actId="14100"/>
          <ac:picMkLst>
            <pc:docMk/>
            <pc:sldMk cId="1646849748" sldId="313"/>
            <ac:picMk id="5130" creationId="{3C0535D5-8490-7E47-925A-FE5A697585A0}"/>
          </ac:picMkLst>
        </pc:picChg>
      </pc:sldChg>
      <pc:sldMasterChg chg="addSldLayout delSldLayout modSldLayout">
        <pc:chgData name="정 다예" userId="6b442377780645ca" providerId="LiveId" clId="{2C06BEE4-DEE2-AC4E-83E7-66B04C6F16DE}" dt="2021-12-16T16:22:40.088" v="2370" actId="2696"/>
        <pc:sldMasterMkLst>
          <pc:docMk/>
          <pc:sldMasterMk cId="1737555548" sldId="2147483651"/>
        </pc:sldMasterMkLst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312904482" sldId="2147483652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12904482" sldId="2147483652"/>
              <ac:spMk id="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12904482" sldId="2147483652"/>
              <ac:spMk id="5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12904482" sldId="2147483652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12904482" sldId="2147483652"/>
              <ac:spMk id="11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1615967038" sldId="2147483655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1615967038" sldId="2147483655"/>
              <ac:spMk id="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1615967038" sldId="2147483655"/>
              <ac:spMk id="3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615967038" sldId="2147483655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615967038" sldId="2147483655"/>
              <ac:spMk id="11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1615967038" sldId="2147483655"/>
              <ac:spMk id="1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1615967038" sldId="2147483655"/>
              <ac:spMk id="13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1615967038" sldId="2147483655"/>
              <ac:spMk id="14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1615967038" sldId="2147483655"/>
              <ac:spMk id="15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1615967038" sldId="2147483655"/>
              <ac:spMk id="16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615967038" sldId="2147483655"/>
              <ac:spMk id="17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615967038" sldId="2147483655"/>
              <ac:spMk id="18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615967038" sldId="2147483655"/>
              <ac:spMk id="19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615967038" sldId="2147483655"/>
              <ac:spMk id="20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738182204" sldId="2147483656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738182204" sldId="2147483656"/>
              <ac:spMk id="6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738182204" sldId="2147483656"/>
              <ac:spMk id="9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738182204" sldId="2147483656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738182204" sldId="2147483656"/>
              <ac:spMk id="12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3059913630" sldId="2147483660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059913630" sldId="2147483660"/>
              <ac:spMk id="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059913630" sldId="2147483660"/>
              <ac:spMk id="5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059913630" sldId="2147483660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059913630" sldId="2147483660"/>
              <ac:spMk id="11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3704543171" sldId="2147483661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704543171" sldId="2147483661"/>
              <ac:spMk id="5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704543171" sldId="2147483661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704543171" sldId="2147483661"/>
              <ac:spMk id="11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1481283227" sldId="2147483662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1481283227" sldId="2147483662"/>
              <ac:spMk id="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481283227" sldId="2147483662"/>
              <ac:spMk id="7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4246095580" sldId="2147483663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4246095580" sldId="2147483663"/>
              <ac:spMk id="7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4246095580" sldId="2147483663"/>
              <ac:spMk id="8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2572641889" sldId="2147483664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2572641889" sldId="2147483664"/>
              <ac:spMk id="9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2572641889" sldId="2147483664"/>
              <ac:spMk id="1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2572641889" sldId="2147483664"/>
              <ac:spMk id="13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3771164536" sldId="2147483665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771164536" sldId="2147483665"/>
              <ac:spMk id="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771164536" sldId="2147483665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771164536" sldId="2147483665"/>
              <ac:spMk id="11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771164536" sldId="2147483665"/>
              <ac:spMk id="1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771164536" sldId="2147483665"/>
              <ac:spMk id="13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771164536" sldId="2147483665"/>
              <ac:spMk id="14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771164536" sldId="2147483665"/>
              <ac:spMk id="15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771164536" sldId="2147483665"/>
              <ac:spMk id="16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384496668" sldId="2147483666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84496668" sldId="2147483666"/>
              <ac:spMk id="16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84496668" sldId="2147483666"/>
              <ac:spMk id="17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84496668" sldId="2147483666"/>
              <ac:spMk id="18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84496668" sldId="2147483666"/>
              <ac:spMk id="19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84496668" sldId="2147483666"/>
              <ac:spMk id="20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3934114667" sldId="2147483668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934114667" sldId="2147483668"/>
              <ac:spMk id="7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934114667" sldId="2147483668"/>
              <ac:spMk id="8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934114667" sldId="2147483668"/>
              <ac:spMk id="9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934114667" sldId="2147483668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934114667" sldId="2147483668"/>
              <ac:spMk id="11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3669804934" sldId="2147483669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669804934" sldId="2147483669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669804934" sldId="2147483669"/>
              <ac:spMk id="11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669804934" sldId="2147483669"/>
              <ac:spMk id="13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669804934" sldId="2147483669"/>
              <ac:spMk id="14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669804934" sldId="2147483669"/>
              <ac:spMk id="15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669804934" sldId="2147483669"/>
              <ac:spMk id="16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669804934" sldId="2147483669"/>
              <ac:spMk id="17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145353506" sldId="2147483670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45353506" sldId="2147483670"/>
              <ac:spMk id="6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556622655" sldId="2147483671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556622655" sldId="2147483671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556622655" sldId="2147483671"/>
              <ac:spMk id="11" creationId="{00000000-0000-0000-0000-000000000000}"/>
            </ac:spMkLst>
          </pc:spChg>
        </pc:sldLayoutChg>
        <pc:sldLayoutChg chg="modSp add del">
          <pc:chgData name="정 다예" userId="6b442377780645ca" providerId="LiveId" clId="{2C06BEE4-DEE2-AC4E-83E7-66B04C6F16DE}" dt="2021-12-16T16:22:40.088" v="2370" actId="2696"/>
          <pc:sldLayoutMkLst>
            <pc:docMk/>
            <pc:sldMasterMk cId="1737555548" sldId="2147483651"/>
            <pc:sldLayoutMk cId="415634868" sldId="2147483672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415634868" sldId="2147483672"/>
              <ac:spMk id="4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415634868" sldId="2147483672"/>
              <ac:spMk id="5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415634868" sldId="2147483672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415634868" sldId="2147483672"/>
              <ac:spMk id="11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538077047" sldId="2147483685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538077047" sldId="2147483685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538077047" sldId="2147483685"/>
              <ac:spMk id="11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220808397" sldId="2147483687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220808397" sldId="2147483687"/>
              <ac:spMk id="4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220808397" sldId="2147483687"/>
              <ac:spMk id="5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220808397" sldId="2147483687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220808397" sldId="2147483687"/>
              <ac:spMk id="11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136306740" sldId="2147483688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136306740" sldId="2147483688"/>
              <ac:spMk id="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136306740" sldId="2147483688"/>
              <ac:spMk id="5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36306740" sldId="2147483688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36306740" sldId="2147483688"/>
              <ac:spMk id="11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3445935309" sldId="2147483689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445935309" sldId="2147483689"/>
              <ac:spMk id="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445935309" sldId="2147483689"/>
              <ac:spMk id="3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445935309" sldId="2147483689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445935309" sldId="2147483689"/>
              <ac:spMk id="11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445935309" sldId="2147483689"/>
              <ac:spMk id="1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445935309" sldId="2147483689"/>
              <ac:spMk id="13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445935309" sldId="2147483689"/>
              <ac:spMk id="14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445935309" sldId="2147483689"/>
              <ac:spMk id="15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445935309" sldId="2147483689"/>
              <ac:spMk id="16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445935309" sldId="2147483689"/>
              <ac:spMk id="17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445935309" sldId="2147483689"/>
              <ac:spMk id="18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445935309" sldId="2147483689"/>
              <ac:spMk id="19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445935309" sldId="2147483689"/>
              <ac:spMk id="20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2288797185" sldId="2147483690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2288797185" sldId="2147483690"/>
              <ac:spMk id="6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344635689" sldId="2147483691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44635689" sldId="2147483691"/>
              <ac:spMk id="9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44635689" sldId="2147483691"/>
              <ac:spMk id="1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44635689" sldId="2147483691"/>
              <ac:spMk id="13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2100746149" sldId="2147483692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2100746149" sldId="2147483692"/>
              <ac:spMk id="16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2100746149" sldId="2147483692"/>
              <ac:spMk id="17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2100746149" sldId="2147483692"/>
              <ac:spMk id="18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2100746149" sldId="2147483692"/>
              <ac:spMk id="19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2100746149" sldId="2147483692"/>
              <ac:spMk id="20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3486565093" sldId="2147483693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486565093" sldId="2147483693"/>
              <ac:spMk id="7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486565093" sldId="2147483693"/>
              <ac:spMk id="8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646680236" sldId="2147483694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646680236" sldId="2147483694"/>
              <ac:spMk id="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646680236" sldId="2147483694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646680236" sldId="2147483694"/>
              <ac:spMk id="11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646680236" sldId="2147483694"/>
              <ac:spMk id="1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646680236" sldId="2147483694"/>
              <ac:spMk id="13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646680236" sldId="2147483694"/>
              <ac:spMk id="14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646680236" sldId="2147483694"/>
              <ac:spMk id="15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646680236" sldId="2147483694"/>
              <ac:spMk id="16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1184764956" sldId="2147483695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184764956" sldId="2147483695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184764956" sldId="2147483695"/>
              <ac:spMk id="11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184764956" sldId="2147483695"/>
              <ac:spMk id="13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184764956" sldId="2147483695"/>
              <ac:spMk id="14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184764956" sldId="2147483695"/>
              <ac:spMk id="15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1184764956" sldId="2147483695"/>
              <ac:spMk id="16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1184764956" sldId="2147483695"/>
              <ac:spMk id="17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877680801" sldId="2147483696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877680801" sldId="2147483696"/>
              <ac:spMk id="2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877680801" sldId="2147483696"/>
              <ac:spMk id="7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3561539523" sldId="2147483697"/>
          </pc:sldLayoutMkLst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561539523" sldId="2147483697"/>
              <ac:spMk id="7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561539523" sldId="2147483697"/>
              <ac:spMk id="8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561539523" sldId="2147483697"/>
              <ac:spMk id="9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561539523" sldId="2147483697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561539523" sldId="2147483697"/>
              <ac:spMk id="11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1962866502" sldId="2147483698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1962866502" sldId="2147483698"/>
              <ac:spMk id="5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962866502" sldId="2147483698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1962866502" sldId="2147483698"/>
              <ac:spMk id="11" creationId="{00000000-0000-0000-0000-000000000000}"/>
            </ac:spMkLst>
          </pc:spChg>
        </pc:sldLayoutChg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1737555548" sldId="2147483651"/>
            <pc:sldLayoutMk cId="3515012729" sldId="2147483699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515012729" sldId="2147483699"/>
              <ac:spMk id="6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515012729" sldId="2147483699"/>
              <ac:spMk id="9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1737555548" sldId="2147483651"/>
              <pc:sldLayoutMk cId="3515012729" sldId="2147483699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1737555548" sldId="2147483651"/>
              <pc:sldLayoutMk cId="3515012729" sldId="2147483699"/>
              <ac:spMk id="12" creationId="{00000000-0000-0000-0000-000000000000}"/>
            </ac:spMkLst>
          </pc:spChg>
        </pc:sldLayoutChg>
      </pc:sldMasterChg>
      <pc:sldMasterChg chg="modSldLayout">
        <pc:chgData name="정 다예" userId="6b442377780645ca" providerId="LiveId" clId="{2C06BEE4-DEE2-AC4E-83E7-66B04C6F16DE}" dt="2021-12-16T13:23:09.162" v="306"/>
        <pc:sldMasterMkLst>
          <pc:docMk/>
          <pc:sldMasterMk cId="2754710703" sldId="2147483653"/>
        </pc:sldMasterMkLst>
        <pc:sldLayoutChg chg="modSp">
          <pc:chgData name="정 다예" userId="6b442377780645ca" providerId="LiveId" clId="{2C06BEE4-DEE2-AC4E-83E7-66B04C6F16DE}" dt="2021-12-16T13:23:09.162" v="306"/>
          <pc:sldLayoutMkLst>
            <pc:docMk/>
            <pc:sldMasterMk cId="2754710703" sldId="2147483653"/>
            <pc:sldLayoutMk cId="1738235425" sldId="2147483654"/>
          </pc:sldLayoutMkLst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2754710703" sldId="2147483653"/>
              <pc:sldLayoutMk cId="1738235425" sldId="2147483654"/>
              <ac:spMk id="4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03:48:01.537" v="190"/>
            <ac:spMkLst>
              <pc:docMk/>
              <pc:sldMasterMk cId="2754710703" sldId="2147483653"/>
              <pc:sldLayoutMk cId="1738235425" sldId="2147483654"/>
              <ac:spMk id="7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2754710703" sldId="2147483653"/>
              <pc:sldLayoutMk cId="1738235425" sldId="2147483654"/>
              <ac:spMk id="10" creationId="{00000000-0000-0000-0000-000000000000}"/>
            </ac:spMkLst>
          </pc:spChg>
          <pc:spChg chg="mod">
            <ac:chgData name="정 다예" userId="6b442377780645ca" providerId="LiveId" clId="{2C06BEE4-DEE2-AC4E-83E7-66B04C6F16DE}" dt="2021-12-16T13:23:09.162" v="306"/>
            <ac:spMkLst>
              <pc:docMk/>
              <pc:sldMasterMk cId="2754710703" sldId="2147483653"/>
              <pc:sldLayoutMk cId="1738235425" sldId="2147483654"/>
              <ac:spMk id="11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D84D85F-57CF-4C30-A26B-9C8FFF0AC8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697A9B-31EF-4AF6-8013-8BB67B692F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78437-0E0E-4EE0-ADB7-35F44842DA23}" type="datetimeFigureOut">
              <a:rPr lang="ko-KR" altLang="en-US" smtClean="0"/>
              <a:t>2022. 1. 19.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C3F984-97B8-4D88-A5B8-5BD2116FB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A8DCD-E53B-4B8A-94DE-E4B3DACCDE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A9F4-51C5-45B1-87B0-A224D9D3A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5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EEE47-5DCC-45F8-B981-F344E32420FA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1DC3-EA51-4687-A7C1-6A63FDCB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>
                <a:latin typeface="+mn-ea"/>
                <a:ea typeface="+mn-ea"/>
              </a:rPr>
              <a:t>첫 번째로 생각해야 할 것은 완성된 시스템의 비즈니스 목적이 무엇인지 알아야 한다</a:t>
            </a:r>
            <a:r>
              <a:rPr kumimoji="1" lang="en-US" altLang="ko-KR" dirty="0">
                <a:latin typeface="+mn-ea"/>
                <a:ea typeface="+mn-ea"/>
              </a:rPr>
              <a:t>.</a:t>
            </a:r>
          </a:p>
          <a:p>
            <a:r>
              <a:rPr kumimoji="1" lang="ko-KR" altLang="en-US" dirty="0">
                <a:latin typeface="+mn-ea"/>
                <a:ea typeface="+mn-ea"/>
              </a:rPr>
              <a:t>목적에 따라서 문제를 어떻게 구상할지</a:t>
            </a:r>
            <a:r>
              <a:rPr kumimoji="1" lang="en-US" altLang="ko-KR" dirty="0">
                <a:latin typeface="+mn-ea"/>
                <a:ea typeface="+mn-ea"/>
              </a:rPr>
              <a:t>, </a:t>
            </a:r>
            <a:r>
              <a:rPr kumimoji="1" lang="ko-KR" altLang="en-US" dirty="0">
                <a:latin typeface="+mn-ea"/>
                <a:ea typeface="+mn-ea"/>
              </a:rPr>
              <a:t>어떤 알고리즘을 선택하고 어떤 성능지표를 사용할지 결정할 수 있기 때문이다</a:t>
            </a:r>
            <a:r>
              <a:rPr kumimoji="1" lang="en-US" altLang="ko-KR" dirty="0">
                <a:latin typeface="+mn-ea"/>
                <a:ea typeface="+mn-ea"/>
              </a:rPr>
              <a:t>.</a:t>
            </a:r>
          </a:p>
          <a:p>
            <a:endParaRPr kumimoji="1" lang="en-US" altLang="ko-KR" dirty="0">
              <a:latin typeface="+mn-ea"/>
              <a:ea typeface="+mn-ea"/>
            </a:endParaRPr>
          </a:p>
          <a:p>
            <a:endParaRPr kumimoji="1" lang="en-US" altLang="ko-KR" dirty="0">
              <a:latin typeface="+mn-ea"/>
              <a:ea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광고 구매 플랫폼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DSPs, Demand-side platforms)</a:t>
            </a:r>
          </a:p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광고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인벤토리를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구매하는 과정을 실시간 경매 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RTB, Real-Time Bidding)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퍼블리셔는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공급자측 플랫폼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SSPs, Supply Side Platforms)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이용해 자신의 빈 광고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인벤토리를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거래에 올리고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RTB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가격을 정해 올리면 경매가 즉시 이루어진다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광고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인벤토리를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 만에 요청해 가장 좋은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인벤토리를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골라 경매가 진행되면 광고는 앱에 최종적으로 노출된다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9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dk1"/>
                </a:solidFill>
                <a:highlight>
                  <a:srgbClr val="FFFFFF"/>
                </a:highlight>
              </a:rPr>
              <a:t>광고 구매 플랫폼 상에서 </a:t>
            </a:r>
            <a:r>
              <a:rPr lang="ko-KR" altLang="en-US" sz="800">
                <a:solidFill>
                  <a:schemeClr val="dk1"/>
                </a:solidFill>
                <a:highlight>
                  <a:srgbClr val="FFFFFF"/>
                </a:highlight>
              </a:rPr>
              <a:t>이루어지는 데이터</a:t>
            </a:r>
            <a:endParaRPr lang="en" altLang="ko"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day / hour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c_user_age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user_following_count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user_pay_count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user_parcel_post_count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user_transfer_count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user_chat_count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advertiser_item_count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advertiser_interest_count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advertiser_follower_count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advertiser_pay_count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advertiser_review_count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advertiser_parcel_post_count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advertiser_transfer_count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advertiser_chat_count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advertiser_favorite_count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advertiser_comment_count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content_bid_price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content_price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c_content_flag_used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c_content_category_id_1 /  c_content_category_id_2 /  c_content_category_id_3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content_emergency_count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content_comment_count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content_interest_count</a:t>
            </a:r>
            <a:r>
              <a:rPr lang="en" altLang="ko" sz="800" dirty="0">
                <a:solidFill>
                  <a:schemeClr val="dk1"/>
                </a:solidFill>
                <a:highlight>
                  <a:srgbClr val="FFFFFF"/>
                </a:highlight>
              </a:rPr>
              <a:t> /  </a:t>
            </a:r>
            <a:r>
              <a:rPr lang="en" altLang="ko" sz="800" dirty="0" err="1">
                <a:solidFill>
                  <a:schemeClr val="dk1"/>
                </a:solidFill>
                <a:highlight>
                  <a:srgbClr val="FFFFFF"/>
                </a:highlight>
              </a:rPr>
              <a:t>content_favorite_count</a:t>
            </a:r>
            <a:endParaRPr lang="en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8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-"/>
            </a:pPr>
            <a:r>
              <a:rPr lang="en" altLang="ko" sz="1200" dirty="0">
                <a:solidFill>
                  <a:srgbClr val="595959"/>
                </a:solidFill>
              </a:rPr>
              <a:t>Content based Filtering: </a:t>
            </a:r>
            <a:r>
              <a:rPr lang="ko-KR" altLang="en-US" sz="1200" dirty="0">
                <a:solidFill>
                  <a:srgbClr val="595959"/>
                </a:solidFill>
              </a:rPr>
              <a:t>사용자에 대한 많은 양의 정보를 필요로 한다</a:t>
            </a:r>
            <a:r>
              <a:rPr lang="en-US" altLang="ko-KR" sz="1200" dirty="0">
                <a:solidFill>
                  <a:srgbClr val="595959"/>
                </a:solidFill>
              </a:rPr>
              <a:t>.</a:t>
            </a:r>
            <a:endParaRPr lang="ko-KR" altLang="en-US" sz="1200" dirty="0">
              <a:solidFill>
                <a:srgbClr val="595959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-"/>
            </a:pPr>
            <a:r>
              <a:rPr lang="en" altLang="ko" sz="1200" dirty="0">
                <a:solidFill>
                  <a:srgbClr val="595959"/>
                </a:solidFill>
              </a:rPr>
              <a:t>Collaborative Filtering :  </a:t>
            </a:r>
            <a:r>
              <a:rPr lang="ko-KR" altLang="en-US" sz="1200" dirty="0">
                <a:solidFill>
                  <a:srgbClr val="595959"/>
                </a:solidFill>
              </a:rPr>
              <a:t>시작할 때 매우 적게 정보를 필요로 하는 반면에</a:t>
            </a:r>
            <a:r>
              <a:rPr lang="en-US" altLang="ko-KR" sz="1200" dirty="0">
                <a:solidFill>
                  <a:srgbClr val="595959"/>
                </a:solidFill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</a:rPr>
              <a:t>범위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en" altLang="ko" sz="1200" dirty="0">
                <a:solidFill>
                  <a:srgbClr val="595959"/>
                </a:solidFill>
              </a:rPr>
              <a:t>scope)</a:t>
            </a:r>
            <a:r>
              <a:rPr lang="ko-KR" altLang="en-US" sz="1200" dirty="0">
                <a:solidFill>
                  <a:srgbClr val="595959"/>
                </a:solidFill>
              </a:rPr>
              <a:t>가 더 한정적이다</a:t>
            </a:r>
            <a:r>
              <a:rPr lang="en-US" altLang="ko-KR" sz="1200" dirty="0">
                <a:solidFill>
                  <a:srgbClr val="595959"/>
                </a:solidFill>
              </a:rPr>
              <a:t>.(</a:t>
            </a:r>
            <a:r>
              <a:rPr lang="ko-KR" altLang="en-US" sz="1200" dirty="0">
                <a:solidFill>
                  <a:srgbClr val="595959"/>
                </a:solidFill>
              </a:rPr>
              <a:t>예를 들어</a:t>
            </a:r>
            <a:r>
              <a:rPr lang="en-US" altLang="ko-KR" sz="1200" dirty="0">
                <a:solidFill>
                  <a:srgbClr val="595959"/>
                </a:solidFill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</a:rPr>
              <a:t>판도라는 오직 원래의 정보에서 비슷한 추천만 만들 수 있다</a:t>
            </a:r>
            <a:r>
              <a:rPr lang="en-US" altLang="ko-KR" sz="1200" dirty="0">
                <a:solidFill>
                  <a:srgbClr val="595959"/>
                </a:solidFill>
              </a:rPr>
              <a:t>.) </a:t>
            </a:r>
            <a:r>
              <a:rPr lang="ko-KR" altLang="en-US" sz="1200" dirty="0">
                <a:solidFill>
                  <a:srgbClr val="595959"/>
                </a:solidFill>
              </a:rPr>
              <a:t>과거에 동의한 사람들이 미래에도 동의하고 그들이 그들이 과거에 좋아했던 것들을 </a:t>
            </a:r>
            <a:r>
              <a:rPr lang="ko-KR" altLang="en-US" sz="1200" dirty="0" err="1">
                <a:solidFill>
                  <a:srgbClr val="595959"/>
                </a:solidFill>
              </a:rPr>
              <a:t>좋아할것이라는</a:t>
            </a:r>
            <a:r>
              <a:rPr lang="ko-KR" altLang="en-US" sz="1200" dirty="0">
                <a:solidFill>
                  <a:srgbClr val="595959"/>
                </a:solidFill>
              </a:rPr>
              <a:t> 가정에 기초를 두고 있다</a:t>
            </a:r>
            <a:r>
              <a:rPr lang="en-US" altLang="ko-KR" sz="1200" dirty="0">
                <a:solidFill>
                  <a:srgbClr val="595959"/>
                </a:solidFill>
              </a:rPr>
              <a:t>.</a:t>
            </a:r>
            <a:endParaRPr lang="ko-KR" altLang="en-US" sz="1200" dirty="0">
              <a:solidFill>
                <a:srgbClr val="595959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값을 갖는 범주형 종속변수를 분류하는 모형을 만들고 있는데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확률값을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분류를 진행한다고 했습니다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예측하는 것이 아니라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[0,1]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들어갈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확률값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종속변수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예측하는 것이죠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" altLang="ko" sz="1200" dirty="0">
              <a:solidFill>
                <a:srgbClr val="595959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-"/>
            </a:pPr>
            <a:r>
              <a:rPr lang="en" altLang="ko" sz="1200" dirty="0">
                <a:solidFill>
                  <a:srgbClr val="595959"/>
                </a:solidFill>
              </a:rPr>
              <a:t>Content based Filtering: </a:t>
            </a:r>
            <a:r>
              <a:rPr lang="ko-KR" altLang="en-US" sz="1200" dirty="0">
                <a:solidFill>
                  <a:srgbClr val="595959"/>
                </a:solidFill>
              </a:rPr>
              <a:t>사용자에 대한 많은 양의 정보를 필요로 한다</a:t>
            </a:r>
            <a:r>
              <a:rPr lang="en-US" altLang="ko-KR" sz="1200" dirty="0">
                <a:solidFill>
                  <a:srgbClr val="595959"/>
                </a:solidFill>
              </a:rPr>
              <a:t>.</a:t>
            </a:r>
            <a:endParaRPr lang="ko-KR" altLang="en-US" sz="1200" dirty="0">
              <a:solidFill>
                <a:srgbClr val="595959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-"/>
            </a:pPr>
            <a:r>
              <a:rPr lang="en" altLang="ko" sz="1200" dirty="0">
                <a:solidFill>
                  <a:srgbClr val="595959"/>
                </a:solidFill>
              </a:rPr>
              <a:t>Collaborative Filtering :  </a:t>
            </a:r>
            <a:r>
              <a:rPr lang="ko-KR" altLang="en-US" sz="1200" dirty="0">
                <a:solidFill>
                  <a:srgbClr val="595959"/>
                </a:solidFill>
              </a:rPr>
              <a:t>시작할 때 매우 적게 정보를 필요로 하는 반면에</a:t>
            </a:r>
            <a:r>
              <a:rPr lang="en-US" altLang="ko-KR" sz="1200" dirty="0">
                <a:solidFill>
                  <a:srgbClr val="595959"/>
                </a:solidFill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</a:rPr>
              <a:t>범위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en" altLang="ko" sz="1200" dirty="0">
                <a:solidFill>
                  <a:srgbClr val="595959"/>
                </a:solidFill>
              </a:rPr>
              <a:t>scope)</a:t>
            </a:r>
            <a:r>
              <a:rPr lang="ko-KR" altLang="en-US" sz="1200" dirty="0">
                <a:solidFill>
                  <a:srgbClr val="595959"/>
                </a:solidFill>
              </a:rPr>
              <a:t>가 더 한정적이다</a:t>
            </a:r>
            <a:r>
              <a:rPr lang="en-US" altLang="ko-KR" sz="1200" dirty="0">
                <a:solidFill>
                  <a:srgbClr val="595959"/>
                </a:solidFill>
              </a:rPr>
              <a:t>.(</a:t>
            </a:r>
            <a:r>
              <a:rPr lang="ko-KR" altLang="en-US" sz="1200" dirty="0">
                <a:solidFill>
                  <a:srgbClr val="595959"/>
                </a:solidFill>
              </a:rPr>
              <a:t>예를 들어</a:t>
            </a:r>
            <a:r>
              <a:rPr lang="en-US" altLang="ko-KR" sz="1200" dirty="0">
                <a:solidFill>
                  <a:srgbClr val="595959"/>
                </a:solidFill>
              </a:rPr>
              <a:t>, </a:t>
            </a:r>
            <a:r>
              <a:rPr lang="ko-KR" altLang="en-US" sz="1200" dirty="0">
                <a:solidFill>
                  <a:srgbClr val="595959"/>
                </a:solidFill>
              </a:rPr>
              <a:t>판도라는 오직 원래의 정보에서 비슷한 추천만 만들 수 있다</a:t>
            </a:r>
            <a:r>
              <a:rPr lang="en-US" altLang="ko-KR" sz="1200" dirty="0">
                <a:solidFill>
                  <a:srgbClr val="595959"/>
                </a:solidFill>
              </a:rPr>
              <a:t>.) </a:t>
            </a:r>
            <a:r>
              <a:rPr lang="ko-KR" altLang="en-US" sz="1200" dirty="0">
                <a:solidFill>
                  <a:srgbClr val="595959"/>
                </a:solidFill>
              </a:rPr>
              <a:t>과거에 동의한 사람들이 미래에도 동의하고 그들이 그들이 과거에 좋아했던 것들을 </a:t>
            </a:r>
            <a:r>
              <a:rPr lang="ko-KR" altLang="en-US" sz="1200" dirty="0" err="1">
                <a:solidFill>
                  <a:srgbClr val="595959"/>
                </a:solidFill>
              </a:rPr>
              <a:t>좋아할것이라는</a:t>
            </a:r>
            <a:r>
              <a:rPr lang="ko-KR" altLang="en-US" sz="1200" dirty="0">
                <a:solidFill>
                  <a:srgbClr val="595959"/>
                </a:solidFill>
              </a:rPr>
              <a:t> 가정에 기초를 두고 있다</a:t>
            </a:r>
            <a:r>
              <a:rPr lang="en-US" altLang="ko-KR" sz="1200" dirty="0">
                <a:solidFill>
                  <a:srgbClr val="595959"/>
                </a:solidFill>
              </a:rPr>
              <a:t>.</a:t>
            </a:r>
            <a:endParaRPr lang="ko-KR" altLang="en-US" sz="1200" dirty="0">
              <a:solidFill>
                <a:srgbClr val="595959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38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7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1707654"/>
            <a:ext cx="5428593" cy="297453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6" y="1864434"/>
            <a:ext cx="3624668" cy="2343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11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19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8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80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75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53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i="0" dirty="0">
                <a:latin typeface="NanumSquare Bold" panose="020B0600000101010101" pitchFamily="34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i="0" dirty="0">
                <a:solidFill>
                  <a:schemeClr val="bg1"/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i="0" dirty="0">
                <a:solidFill>
                  <a:schemeClr val="tx1"/>
                </a:solidFill>
                <a:latin typeface="NanumSquare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339502"/>
            <a:ext cx="417646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372" y="1491630"/>
            <a:ext cx="4176464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622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339502"/>
            <a:ext cx="417646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372" y="1491630"/>
            <a:ext cx="4176464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077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631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48" y="533436"/>
            <a:ext cx="9144000" cy="136815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7155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34761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779912" y="0"/>
            <a:ext cx="1512168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08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 baseline="0"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 baseline="0"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707654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1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935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75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797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60122"/>
            <a:ext cx="2915816" cy="267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35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7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74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42950"/>
            <a:ext cx="2915816" cy="4400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0"/>
            <a:ext cx="6084168" cy="2715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65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3075998"/>
            <a:ext cx="1800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i="0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275606"/>
            <a:ext cx="1800000" cy="17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i="0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1" y="3075998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1" y="1275606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802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19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8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764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1707654"/>
            <a:ext cx="4283968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i="0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059582"/>
            <a:ext cx="3420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808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1707654"/>
            <a:ext cx="5428593" cy="297453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6" y="1864434"/>
            <a:ext cx="3624668" cy="2343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539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907704" cy="514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866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91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i="0" dirty="0">
                <a:latin typeface="NanumSquare Bold" panose="020B0600000101010101" pitchFamily="34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i="0" dirty="0">
                <a:solidFill>
                  <a:schemeClr val="bg1"/>
                </a:solidFill>
                <a:latin typeface="NanumSquare Bold" panose="020B0600000101010101" pitchFamily="34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i="0" dirty="0">
                <a:solidFill>
                  <a:schemeClr val="tx1"/>
                </a:solidFill>
                <a:latin typeface="NanumSquare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012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V="1">
            <a:off x="0" y="-1"/>
            <a:ext cx="4932040" cy="37858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56992" y="2269864"/>
            <a:ext cx="4787008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56992" y="2743440"/>
            <a:ext cx="478700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54" flipH="1">
            <a:off x="759096" y="1677208"/>
            <a:ext cx="3173758" cy="2033012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rot="10800000" flipV="1">
            <a:off x="6910736" y="3427539"/>
            <a:ext cx="2233264" cy="171596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907704" cy="514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543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707654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1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NanumSquare Bold" panose="020B0600000101010101" pitchFamily="34" charset="-127"/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1707654"/>
            <a:ext cx="4283968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i="0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059582"/>
            <a:ext cx="3420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8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42950"/>
            <a:ext cx="2915816" cy="4400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0"/>
            <a:ext cx="6084168" cy="2715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09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60122"/>
            <a:ext cx="2915816" cy="267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64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3075998"/>
            <a:ext cx="1800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i="0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275606"/>
            <a:ext cx="1800000" cy="17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i="0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1" y="3075998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1" y="1275606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6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55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56" r:id="rId14"/>
    <p:sldLayoutId id="2147483671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  <p:sldLayoutId id="2147483697" r:id="rId28"/>
    <p:sldLayoutId id="2147483698" r:id="rId29"/>
    <p:sldLayoutId id="2147483699" r:id="rId3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sjsj92.tistory.com/61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141588" y="4784619"/>
            <a:ext cx="8860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5</a:t>
            </a:r>
            <a:r>
              <a:rPr lang="ko-KR" altLang="en-US" sz="1200" b="1" dirty="0">
                <a:solidFill>
                  <a:schemeClr val="accent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조 </a:t>
            </a:r>
            <a:r>
              <a:rPr lang="ko-KR" altLang="en-US" sz="1200" b="1" dirty="0" err="1">
                <a:solidFill>
                  <a:schemeClr val="accent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공혜정</a:t>
            </a:r>
            <a:r>
              <a:rPr lang="ko-KR" altLang="en-US" sz="1200" b="1" dirty="0">
                <a:solidFill>
                  <a:schemeClr val="accent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 </a:t>
            </a:r>
            <a:r>
              <a:rPr lang="ko-KR" altLang="en-US" sz="1200" b="1">
                <a:solidFill>
                  <a:schemeClr val="accent2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정다예</a:t>
            </a:r>
            <a:endParaRPr lang="ko-KR" altLang="en-US" sz="1200" b="1" dirty="0">
              <a:solidFill>
                <a:schemeClr val="accent2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0" y="339502"/>
            <a:ext cx="7344816" cy="1080121"/>
          </a:xfrm>
        </p:spPr>
        <p:txBody>
          <a:bodyPr/>
          <a:lstStyle/>
          <a:p>
            <a:pPr lvl="0"/>
            <a:r>
              <a:rPr lang="ko" altLang="ko-Kore-KR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광고 노출 최적화 알고리즘을 통한 </a:t>
            </a:r>
            <a:endParaRPr lang="en-US" altLang="ko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lvl="0"/>
            <a:r>
              <a:rPr lang="ko" altLang="ko-Kore-KR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광고 매출 증대</a:t>
            </a:r>
            <a:endParaRPr lang="en-US" altLang="ko-KR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err="1">
                <a:ea typeface="NanumSquare Bold" panose="020B0600000101010101" pitchFamily="34" charset="-127"/>
              </a:rPr>
              <a:t>번개장터</a:t>
            </a:r>
            <a:r>
              <a:rPr lang="ko-KR" altLang="en-US" dirty="0">
                <a:ea typeface="NanumSquare Bold" panose="020B0600000101010101" pitchFamily="34" charset="-127"/>
              </a:rPr>
              <a:t> 데이터를 활용한 </a:t>
            </a:r>
            <a:r>
              <a:rPr lang="ko-KR" altLang="en-US" dirty="0" err="1">
                <a:ea typeface="NanumSquare Bold" panose="020B0600000101010101" pitchFamily="34" charset="-127"/>
              </a:rPr>
              <a:t>머신러닝</a:t>
            </a:r>
            <a:r>
              <a:rPr lang="ko-KR" altLang="en-US" dirty="0">
                <a:ea typeface="NanumSquare Bold" panose="020B0600000101010101" pitchFamily="34" charset="-127"/>
              </a:rPr>
              <a:t> 프로젝트 </a:t>
            </a:r>
            <a:r>
              <a:rPr lang="en-US" altLang="ko-KR" dirty="0">
                <a:ea typeface="NanumSquare Bold" panose="020B0600000101010101" pitchFamily="34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339502"/>
            <a:ext cx="41399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Arial" pitchFamily="34" charset="0"/>
              </a:rPr>
              <a:t>목차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Arial" pitchFamily="34" charset="0"/>
            </a:endParaRPr>
          </a:p>
        </p:txBody>
      </p:sp>
      <p:cxnSp>
        <p:nvCxnSpPr>
          <p:cNvPr id="5" name="Straight Connector 4"/>
          <p:cNvCxnSpPr>
            <a:cxnSpLocks/>
            <a:endCxn id="10" idx="4"/>
          </p:cNvCxnSpPr>
          <p:nvPr/>
        </p:nvCxnSpPr>
        <p:spPr>
          <a:xfrm flipH="1">
            <a:off x="4565377" y="0"/>
            <a:ext cx="6624" cy="386485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4457377" y="1385143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4457377" y="2894285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4457377" y="3648856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4048" y="1323866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1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 문제 정의</a:t>
            </a:r>
          </a:p>
        </p:txBody>
      </p:sp>
      <p:sp>
        <p:nvSpPr>
          <p:cNvPr id="27" name="Flowchart: Connector 6">
            <a:extLst>
              <a:ext uri="{FF2B5EF4-FFF2-40B4-BE49-F238E27FC236}">
                <a16:creationId xmlns:a16="http://schemas.microsoft.com/office/drawing/2014/main" id="{943A749D-9CA0-0542-B86E-7F777D85F811}"/>
              </a:ext>
            </a:extLst>
          </p:cNvPr>
          <p:cNvSpPr/>
          <p:nvPr/>
        </p:nvSpPr>
        <p:spPr>
          <a:xfrm>
            <a:off x="4457377" y="2159092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2A1CC1-7C8D-4C4F-9CF2-8DEE2D15A962}"/>
              </a:ext>
            </a:extLst>
          </p:cNvPr>
          <p:cNvSpPr txBox="1"/>
          <p:nvPr/>
        </p:nvSpPr>
        <p:spPr>
          <a:xfrm>
            <a:off x="5004048" y="2120985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2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 데이터 정의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F26E6-7B3F-4548-AE49-54DFBF188FFB}"/>
              </a:ext>
            </a:extLst>
          </p:cNvPr>
          <p:cNvSpPr txBox="1"/>
          <p:nvPr/>
        </p:nvSpPr>
        <p:spPr>
          <a:xfrm>
            <a:off x="5004048" y="2833008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3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 모델 선정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BD5D16-D859-0340-A658-46CE0B8DFF70}"/>
              </a:ext>
            </a:extLst>
          </p:cNvPr>
          <p:cNvSpPr txBox="1"/>
          <p:nvPr/>
        </p:nvSpPr>
        <p:spPr>
          <a:xfrm>
            <a:off x="5004048" y="3587579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4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 프로젝트 환경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B46C8A-73CF-DA47-9068-A8DF41417326}"/>
              </a:ext>
            </a:extLst>
          </p:cNvPr>
          <p:cNvSpPr txBox="1"/>
          <p:nvPr/>
        </p:nvSpPr>
        <p:spPr>
          <a:xfrm>
            <a:off x="5148064" y="3147814"/>
            <a:ext cx="320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3.1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 참조 방법론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8B149-CCF9-8D40-9BD3-756CF57C8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altLang="en-US" sz="3300" dirty="0">
                <a:latin typeface="NanumSquare" panose="020B0600000101010101" pitchFamily="34" charset="-127"/>
                <a:ea typeface="NanumSquare" panose="020B0600000101010101" pitchFamily="34" charset="-127"/>
              </a:rPr>
              <a:t>문제</a:t>
            </a:r>
            <a:r>
              <a:rPr lang="ko-KR" altLang="en-US" sz="3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정의</a:t>
            </a:r>
            <a:endParaRPr lang="ko-Kore-KR" altLang="en-US" sz="33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213D5-4CC2-0F47-A4AD-5F0811B60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목적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광고 노출 최적화 알고리즘을 통한 광고 매출 증대</a:t>
            </a: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4EE17EED-2780-6A4D-BF6C-0947754F70E6}"/>
              </a:ext>
            </a:extLst>
          </p:cNvPr>
          <p:cNvSpPr/>
          <p:nvPr/>
        </p:nvSpPr>
        <p:spPr>
          <a:xfrm>
            <a:off x="0" y="2897344"/>
            <a:ext cx="9144000" cy="180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62C81FCC-C2B1-4241-B4C1-9C0762BC7AF3}"/>
              </a:ext>
            </a:extLst>
          </p:cNvPr>
          <p:cNvSpPr/>
          <p:nvPr/>
        </p:nvSpPr>
        <p:spPr>
          <a:xfrm>
            <a:off x="979583" y="2499742"/>
            <a:ext cx="754483" cy="75448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Step</a:t>
            </a:r>
          </a:p>
          <a:p>
            <a:pPr algn="ctr"/>
            <a:r>
              <a:rPr lang="en-US" altLang="ko-KR" sz="1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1</a:t>
            </a:r>
            <a:endParaRPr lang="ko-KR" altLang="en-US" sz="1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BAFE0DBA-7344-2343-8F1F-11947CB5ED63}"/>
              </a:ext>
            </a:extLst>
          </p:cNvPr>
          <p:cNvSpPr/>
          <p:nvPr/>
        </p:nvSpPr>
        <p:spPr>
          <a:xfrm>
            <a:off x="3118606" y="2499742"/>
            <a:ext cx="754483" cy="7544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Step</a:t>
            </a:r>
          </a:p>
          <a:p>
            <a:pPr algn="ctr"/>
            <a:r>
              <a:rPr lang="en-US" altLang="ko-KR" sz="1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</a:t>
            </a:r>
            <a:endParaRPr lang="ko-KR" altLang="en-US" sz="1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A94F1427-6759-9848-8161-1693B1705C32}"/>
              </a:ext>
            </a:extLst>
          </p:cNvPr>
          <p:cNvSpPr/>
          <p:nvPr/>
        </p:nvSpPr>
        <p:spPr>
          <a:xfrm>
            <a:off x="5257629" y="2499742"/>
            <a:ext cx="754483" cy="7544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Step</a:t>
            </a:r>
          </a:p>
          <a:p>
            <a:pPr algn="ctr"/>
            <a:r>
              <a:rPr lang="en-US" altLang="ko-KR" sz="1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3</a:t>
            </a:r>
            <a:endParaRPr lang="ko-KR" altLang="en-US" sz="1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967DE4D7-CBFD-3344-9726-354CFE140FBD}"/>
              </a:ext>
            </a:extLst>
          </p:cNvPr>
          <p:cNvSpPr/>
          <p:nvPr/>
        </p:nvSpPr>
        <p:spPr>
          <a:xfrm>
            <a:off x="7396650" y="2499742"/>
            <a:ext cx="754483" cy="7544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Step</a:t>
            </a:r>
          </a:p>
          <a:p>
            <a:pPr algn="ctr"/>
            <a:r>
              <a:rPr lang="en-US" altLang="ko-KR" sz="1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4</a:t>
            </a:r>
            <a:endParaRPr lang="ko-KR" altLang="en-US" sz="1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50" name="Group 2">
            <a:extLst>
              <a:ext uri="{FF2B5EF4-FFF2-40B4-BE49-F238E27FC236}">
                <a16:creationId xmlns:a16="http://schemas.microsoft.com/office/drawing/2014/main" id="{D8C6DDFF-0876-5C4B-B534-62BA44D24EB1}"/>
              </a:ext>
            </a:extLst>
          </p:cNvPr>
          <p:cNvGrpSpPr/>
          <p:nvPr/>
        </p:nvGrpSpPr>
        <p:grpSpPr>
          <a:xfrm>
            <a:off x="503548" y="1184725"/>
            <a:ext cx="8136904" cy="914327"/>
            <a:chOff x="503548" y="1095877"/>
            <a:chExt cx="8136904" cy="91432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0FD976-C37F-8342-BB42-2F5E025D7361}"/>
                </a:ext>
              </a:extLst>
            </p:cNvPr>
            <p:cNvSpPr txBox="1"/>
            <p:nvPr/>
          </p:nvSpPr>
          <p:spPr>
            <a:xfrm>
              <a:off x="503548" y="1733205"/>
              <a:ext cx="81369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ko-KR" altLang="en-US" sz="12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데이터 사이즈 </a:t>
              </a:r>
              <a:r>
                <a:rPr lang="en-US" altLang="ko-KR" sz="12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/</a:t>
              </a:r>
              <a:r>
                <a:rPr lang="ko-KR" altLang="en-US" sz="12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lang="ko-KR" altLang="en-US" sz="1200" dirty="0" err="1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해석력</a:t>
              </a:r>
              <a:r>
                <a:rPr lang="ko-KR" altLang="en-US" sz="12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or</a:t>
              </a:r>
              <a:r>
                <a:rPr lang="ko-KR" altLang="en-US" sz="12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예측력 </a:t>
              </a:r>
              <a:r>
                <a:rPr lang="en-US" altLang="ko-KR" sz="12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/</a:t>
              </a:r>
              <a:r>
                <a:rPr lang="ko-KR" altLang="en-US" sz="12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lang="ko-KR" altLang="en-US" sz="1200" dirty="0" err="1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선형성</a:t>
              </a:r>
              <a:r>
                <a:rPr lang="ko-KR" altLang="en-US" sz="12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/</a:t>
              </a:r>
              <a:r>
                <a:rPr lang="ko-KR" altLang="en-US" sz="12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데이터 차원 고려</a:t>
              </a:r>
              <a:endParaRPr lang="en" altLang="ko-Kore-KR" sz="1200" dirty="0">
                <a:solidFill>
                  <a:srgbClr val="5C5C5C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1B13383-7C2C-CA44-9E39-8BE1DE766005}"/>
                </a:ext>
              </a:extLst>
            </p:cNvPr>
            <p:cNvSpPr txBox="1"/>
            <p:nvPr/>
          </p:nvSpPr>
          <p:spPr>
            <a:xfrm>
              <a:off x="503548" y="1095877"/>
              <a:ext cx="813690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1</a:t>
              </a:r>
              <a:r>
                <a:rPr lang="ko-KR" altLang="en-US" sz="14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차 분류</a:t>
              </a:r>
              <a:r>
                <a:rPr lang="en-US" altLang="ko-KR" sz="14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:</a:t>
              </a:r>
              <a:r>
                <a:rPr lang="ko-KR" altLang="en-US" sz="14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lang="ko-KR" altLang="en-US" sz="1400" dirty="0" err="1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지도학습형</a:t>
              </a:r>
              <a:r>
                <a:rPr lang="en-US" altLang="ko-KR" sz="14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(</a:t>
              </a:r>
              <a:r>
                <a:rPr lang="en" altLang="ko" sz="14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Supervised Learning)</a:t>
              </a:r>
            </a:p>
            <a:p>
              <a:r>
                <a:rPr lang="en-US" altLang="ko-KR" sz="14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2</a:t>
              </a:r>
              <a:r>
                <a:rPr lang="ko-KR" altLang="en-US" sz="14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차 분류</a:t>
              </a:r>
              <a:r>
                <a:rPr lang="en-US" altLang="ko-KR" sz="14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:</a:t>
              </a:r>
              <a:r>
                <a:rPr lang="ko-KR" altLang="en-US" sz="1400" dirty="0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lang="ko-KR" altLang="en-US" sz="1400" dirty="0" err="1">
                  <a:solidFill>
                    <a:srgbClr val="5C5C5C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회귀형</a:t>
              </a:r>
              <a:endParaRPr lang="en" altLang="ko-Kore-KR" sz="1400" dirty="0">
                <a:solidFill>
                  <a:srgbClr val="5C5C5C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53" name="Chevron 14">
            <a:extLst>
              <a:ext uri="{FF2B5EF4-FFF2-40B4-BE49-F238E27FC236}">
                <a16:creationId xmlns:a16="http://schemas.microsoft.com/office/drawing/2014/main" id="{D9C9BB80-2FF5-4E4B-909D-BC350B047D6C}"/>
              </a:ext>
            </a:extLst>
          </p:cNvPr>
          <p:cNvSpPr/>
          <p:nvPr/>
        </p:nvSpPr>
        <p:spPr>
          <a:xfrm>
            <a:off x="2144825" y="3103593"/>
            <a:ext cx="563022" cy="1387827"/>
          </a:xfrm>
          <a:prstGeom prst="chevron">
            <a:avLst>
              <a:gd name="adj" fmla="val 840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4" name="Chevron 16">
            <a:extLst>
              <a:ext uri="{FF2B5EF4-FFF2-40B4-BE49-F238E27FC236}">
                <a16:creationId xmlns:a16="http://schemas.microsoft.com/office/drawing/2014/main" id="{C3109D85-A8F7-3D48-919E-015663FAD8F6}"/>
              </a:ext>
            </a:extLst>
          </p:cNvPr>
          <p:cNvSpPr/>
          <p:nvPr/>
        </p:nvSpPr>
        <p:spPr>
          <a:xfrm>
            <a:off x="4283848" y="3072014"/>
            <a:ext cx="563022" cy="1387827"/>
          </a:xfrm>
          <a:prstGeom prst="chevron">
            <a:avLst>
              <a:gd name="adj" fmla="val 840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5" name="Chevron 17">
            <a:extLst>
              <a:ext uri="{FF2B5EF4-FFF2-40B4-BE49-F238E27FC236}">
                <a16:creationId xmlns:a16="http://schemas.microsoft.com/office/drawing/2014/main" id="{E5F6F9BD-BB2F-0240-93AA-80371EC43BFB}"/>
              </a:ext>
            </a:extLst>
          </p:cNvPr>
          <p:cNvSpPr/>
          <p:nvPr/>
        </p:nvSpPr>
        <p:spPr>
          <a:xfrm>
            <a:off x="6422871" y="3040435"/>
            <a:ext cx="563022" cy="1387827"/>
          </a:xfrm>
          <a:prstGeom prst="chevron">
            <a:avLst>
              <a:gd name="adj" fmla="val 840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09FAA5-7003-824A-AE25-CA6A8B8544C8}"/>
              </a:ext>
            </a:extLst>
          </p:cNvPr>
          <p:cNvSpPr txBox="1"/>
          <p:nvPr/>
        </p:nvSpPr>
        <p:spPr>
          <a:xfrm>
            <a:off x="579711" y="3535896"/>
            <a:ext cx="1554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비지니스</a:t>
            </a:r>
            <a:endParaRPr lang="en-US" altLang="ko-KR" sz="14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목적 정의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E3D830-62A3-3B49-994E-93D59AD65B66}"/>
              </a:ext>
            </a:extLst>
          </p:cNvPr>
          <p:cNvSpPr txBox="1"/>
          <p:nvPr/>
        </p:nvSpPr>
        <p:spPr>
          <a:xfrm>
            <a:off x="2718733" y="3535896"/>
            <a:ext cx="1554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시스템</a:t>
            </a:r>
            <a:endParaRPr lang="en-US" altLang="ko-KR" sz="14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구성 결정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C4A18D-2A85-CE49-8D19-9D6F245B4568}"/>
              </a:ext>
            </a:extLst>
          </p:cNvPr>
          <p:cNvSpPr txBox="1"/>
          <p:nvPr/>
        </p:nvSpPr>
        <p:spPr>
          <a:xfrm>
            <a:off x="4846870" y="3535896"/>
            <a:ext cx="1554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성능 측정</a:t>
            </a:r>
            <a:endParaRPr lang="en-US" altLang="ko-KR" sz="14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지표 선택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CDB2B5-DE4D-0149-A705-F75D03396942}"/>
              </a:ext>
            </a:extLst>
          </p:cNvPr>
          <p:cNvSpPr txBox="1"/>
          <p:nvPr/>
        </p:nvSpPr>
        <p:spPr>
          <a:xfrm>
            <a:off x="6985893" y="3643617"/>
            <a:ext cx="15542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가정 검사</a:t>
            </a:r>
            <a:endParaRPr lang="en-US" altLang="ko-KR" sz="14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5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0761" y="1430344"/>
            <a:ext cx="3835316" cy="729994"/>
            <a:chOff x="1062658" y="3959655"/>
            <a:chExt cx="1728192" cy="855034"/>
          </a:xfrm>
        </p:grpSpPr>
        <p:sp>
          <p:nvSpPr>
            <p:cNvPr id="13" name="TextBox 12"/>
            <p:cNvSpPr txBox="1"/>
            <p:nvPr/>
          </p:nvSpPr>
          <p:spPr>
            <a:xfrm>
              <a:off x="1062658" y="3959655"/>
              <a:ext cx="1728192" cy="3604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실시간 경매 시스템</a:t>
              </a:r>
              <a:r>
                <a:rPr lang="en-US" altLang="ko-KR" sz="1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(</a:t>
              </a:r>
              <a:r>
                <a:rPr lang="en" altLang="ko-Kore-KR" sz="1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RTB, Real-Time Bidding)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58" y="4490243"/>
              <a:ext cx="1728192" cy="3244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DSP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가 광고 </a:t>
              </a:r>
              <a:r>
                <a:rPr lang="ko-KR" alt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인벤토리를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 구매하는 과정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73994" y="1446694"/>
            <a:ext cx="1187771" cy="1187771"/>
            <a:chOff x="926150" y="1419622"/>
            <a:chExt cx="1512168" cy="1512168"/>
          </a:xfrm>
        </p:grpSpPr>
        <p:sp>
          <p:nvSpPr>
            <p:cNvPr id="2" name="Oval 1"/>
            <p:cNvSpPr/>
            <p:nvPr/>
          </p:nvSpPr>
          <p:spPr>
            <a:xfrm>
              <a:off x="926150" y="1419622"/>
              <a:ext cx="1512168" cy="15121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225034" y="17185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DSP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18721" y="1563638"/>
            <a:ext cx="890828" cy="890828"/>
            <a:chOff x="926150" y="1419622"/>
            <a:chExt cx="1512168" cy="1512168"/>
          </a:xfrm>
        </p:grpSpPr>
        <p:sp>
          <p:nvSpPr>
            <p:cNvPr id="21" name="Oval 20"/>
            <p:cNvSpPr/>
            <p:nvPr/>
          </p:nvSpPr>
          <p:spPr>
            <a:xfrm>
              <a:off x="926150" y="1419622"/>
              <a:ext cx="1512168" cy="15121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225034" y="17185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광고주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7432929" y="2879083"/>
            <a:ext cx="567085" cy="5670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RTB</a:t>
            </a:r>
            <a:endParaRPr lang="ko-KR" altLang="en-US" sz="1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4" name="Right Arrow 33"/>
          <p:cNvSpPr/>
          <p:nvPr/>
        </p:nvSpPr>
        <p:spPr>
          <a:xfrm flipH="1">
            <a:off x="4948179" y="4224209"/>
            <a:ext cx="293320" cy="30692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5" name="Right Arrow 34"/>
          <p:cNvSpPr/>
          <p:nvPr/>
        </p:nvSpPr>
        <p:spPr>
          <a:xfrm rot="16200000">
            <a:off x="7834513" y="3282586"/>
            <a:ext cx="518492" cy="1564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36" name="Group 2">
            <a:extLst>
              <a:ext uri="{FF2B5EF4-FFF2-40B4-BE49-F238E27FC236}">
                <a16:creationId xmlns:a16="http://schemas.microsoft.com/office/drawing/2014/main" id="{44CACBD0-F941-FC4F-895F-61CECA4BAB27}"/>
              </a:ext>
            </a:extLst>
          </p:cNvPr>
          <p:cNvGrpSpPr/>
          <p:nvPr/>
        </p:nvGrpSpPr>
        <p:grpSpPr>
          <a:xfrm>
            <a:off x="7173994" y="3786612"/>
            <a:ext cx="1187771" cy="1187771"/>
            <a:chOff x="926150" y="1419622"/>
            <a:chExt cx="1512168" cy="1512168"/>
          </a:xfrm>
        </p:grpSpPr>
        <p:sp>
          <p:nvSpPr>
            <p:cNvPr id="37" name="Oval 1">
              <a:extLst>
                <a:ext uri="{FF2B5EF4-FFF2-40B4-BE49-F238E27FC236}">
                  <a16:creationId xmlns:a16="http://schemas.microsoft.com/office/drawing/2014/main" id="{910DD612-CEE8-0B49-A3D3-2BF7217A0AB5}"/>
                </a:ext>
              </a:extLst>
            </p:cNvPr>
            <p:cNvSpPr/>
            <p:nvPr/>
          </p:nvSpPr>
          <p:spPr>
            <a:xfrm>
              <a:off x="926150" y="1419622"/>
              <a:ext cx="1512168" cy="15121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38" name="Oval 17">
              <a:extLst>
                <a:ext uri="{FF2B5EF4-FFF2-40B4-BE49-F238E27FC236}">
                  <a16:creationId xmlns:a16="http://schemas.microsoft.com/office/drawing/2014/main" id="{3D1E4B21-6B14-9041-B1ED-E30B4A7013B0}"/>
                </a:ext>
              </a:extLst>
            </p:cNvPr>
            <p:cNvSpPr/>
            <p:nvPr/>
          </p:nvSpPr>
          <p:spPr>
            <a:xfrm>
              <a:off x="1225034" y="17185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SSP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sp>
        <p:nvSpPr>
          <p:cNvPr id="39" name="Right Arrow 34">
            <a:extLst>
              <a:ext uri="{FF2B5EF4-FFF2-40B4-BE49-F238E27FC236}">
                <a16:creationId xmlns:a16="http://schemas.microsoft.com/office/drawing/2014/main" id="{1CD2EEB8-8938-6E42-8ECC-643CFBD12CA7}"/>
              </a:ext>
            </a:extLst>
          </p:cNvPr>
          <p:cNvSpPr/>
          <p:nvPr/>
        </p:nvSpPr>
        <p:spPr>
          <a:xfrm rot="5400000">
            <a:off x="7114844" y="2839907"/>
            <a:ext cx="518490" cy="15646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0" name="직사각형 1">
            <a:extLst>
              <a:ext uri="{FF2B5EF4-FFF2-40B4-BE49-F238E27FC236}">
                <a16:creationId xmlns:a16="http://schemas.microsoft.com/office/drawing/2014/main" id="{3A8A62C3-8CA7-AC4D-8019-AE7F92B7D34F}"/>
              </a:ext>
            </a:extLst>
          </p:cNvPr>
          <p:cNvSpPr/>
          <p:nvPr/>
        </p:nvSpPr>
        <p:spPr>
          <a:xfrm>
            <a:off x="6506292" y="2554056"/>
            <a:ext cx="871356" cy="3563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자동 입찰</a:t>
            </a:r>
          </a:p>
        </p:txBody>
      </p:sp>
      <p:sp>
        <p:nvSpPr>
          <p:cNvPr id="41" name="직사각형 1">
            <a:extLst>
              <a:ext uri="{FF2B5EF4-FFF2-40B4-BE49-F238E27FC236}">
                <a16:creationId xmlns:a16="http://schemas.microsoft.com/office/drawing/2014/main" id="{105706F4-4304-624E-9A8B-CA013018BF71}"/>
              </a:ext>
            </a:extLst>
          </p:cNvPr>
          <p:cNvSpPr/>
          <p:nvPr/>
        </p:nvSpPr>
        <p:spPr>
          <a:xfrm>
            <a:off x="8219303" y="3360880"/>
            <a:ext cx="871356" cy="3563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광고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 pitchFamily="34" charset="0"/>
            </a:endParaRPr>
          </a:p>
          <a:p>
            <a:pPr algn="ctr"/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리퀘스트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 pitchFamily="34" charset="0"/>
            </a:endParaRPr>
          </a:p>
        </p:txBody>
      </p:sp>
      <p:grpSp>
        <p:nvGrpSpPr>
          <p:cNvPr id="42" name="Group 19">
            <a:extLst>
              <a:ext uri="{FF2B5EF4-FFF2-40B4-BE49-F238E27FC236}">
                <a16:creationId xmlns:a16="http://schemas.microsoft.com/office/drawing/2014/main" id="{5E1D2683-17E1-2340-A4D1-D6C4E1089BF8}"/>
              </a:ext>
            </a:extLst>
          </p:cNvPr>
          <p:cNvGrpSpPr/>
          <p:nvPr/>
        </p:nvGrpSpPr>
        <p:grpSpPr>
          <a:xfrm>
            <a:off x="5318721" y="3950016"/>
            <a:ext cx="890828" cy="890828"/>
            <a:chOff x="926150" y="1419622"/>
            <a:chExt cx="1512168" cy="1512168"/>
          </a:xfrm>
        </p:grpSpPr>
        <p:sp>
          <p:nvSpPr>
            <p:cNvPr id="43" name="Oval 20">
              <a:extLst>
                <a:ext uri="{FF2B5EF4-FFF2-40B4-BE49-F238E27FC236}">
                  <a16:creationId xmlns:a16="http://schemas.microsoft.com/office/drawing/2014/main" id="{9B5CD4FA-A597-5241-910C-42868B99E815}"/>
                </a:ext>
              </a:extLst>
            </p:cNvPr>
            <p:cNvSpPr/>
            <p:nvPr/>
          </p:nvSpPr>
          <p:spPr>
            <a:xfrm>
              <a:off x="926150" y="1419622"/>
              <a:ext cx="1512168" cy="15121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4" name="Oval 21">
              <a:extLst>
                <a:ext uri="{FF2B5EF4-FFF2-40B4-BE49-F238E27FC236}">
                  <a16:creationId xmlns:a16="http://schemas.microsoft.com/office/drawing/2014/main" id="{9CE56DA2-D8B0-3E48-9B4A-5318D4E0335A}"/>
                </a:ext>
              </a:extLst>
            </p:cNvPr>
            <p:cNvSpPr/>
            <p:nvPr/>
          </p:nvSpPr>
          <p:spPr>
            <a:xfrm>
              <a:off x="1225034" y="17185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매체</a:t>
              </a:r>
            </a:p>
          </p:txBody>
        </p:sp>
      </p:grpSp>
      <p:sp>
        <p:nvSpPr>
          <p:cNvPr id="45" name="Right Arrow 34">
            <a:extLst>
              <a:ext uri="{FF2B5EF4-FFF2-40B4-BE49-F238E27FC236}">
                <a16:creationId xmlns:a16="http://schemas.microsoft.com/office/drawing/2014/main" id="{5FEC4A9D-098E-BE41-BE0E-9BA08F4C115D}"/>
              </a:ext>
            </a:extLst>
          </p:cNvPr>
          <p:cNvSpPr/>
          <p:nvPr/>
        </p:nvSpPr>
        <p:spPr>
          <a:xfrm>
            <a:off x="6449825" y="1829931"/>
            <a:ext cx="518493" cy="1564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6" name="Right Arrow 34">
            <a:extLst>
              <a:ext uri="{FF2B5EF4-FFF2-40B4-BE49-F238E27FC236}">
                <a16:creationId xmlns:a16="http://schemas.microsoft.com/office/drawing/2014/main" id="{2C178C35-96DB-FE4E-B33D-B2E294B8B0F4}"/>
              </a:ext>
            </a:extLst>
          </p:cNvPr>
          <p:cNvSpPr/>
          <p:nvPr/>
        </p:nvSpPr>
        <p:spPr>
          <a:xfrm flipH="1">
            <a:off x="6431895" y="4268331"/>
            <a:ext cx="518493" cy="1564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7" name="직사각형 1">
            <a:extLst>
              <a:ext uri="{FF2B5EF4-FFF2-40B4-BE49-F238E27FC236}">
                <a16:creationId xmlns:a16="http://schemas.microsoft.com/office/drawing/2014/main" id="{8CA3EAEF-4A4C-B049-9607-D3718EA0BDB6}"/>
              </a:ext>
            </a:extLst>
          </p:cNvPr>
          <p:cNvSpPr/>
          <p:nvPr/>
        </p:nvSpPr>
        <p:spPr>
          <a:xfrm>
            <a:off x="6292932" y="1452116"/>
            <a:ext cx="871356" cy="3563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광고 송출</a:t>
            </a:r>
          </a:p>
        </p:txBody>
      </p:sp>
      <p:sp>
        <p:nvSpPr>
          <p:cNvPr id="48" name="직사각형 1">
            <a:extLst>
              <a:ext uri="{FF2B5EF4-FFF2-40B4-BE49-F238E27FC236}">
                <a16:creationId xmlns:a16="http://schemas.microsoft.com/office/drawing/2014/main" id="{86829E58-2628-4B4E-A3CC-81C2EEEBFCCA}"/>
              </a:ext>
            </a:extLst>
          </p:cNvPr>
          <p:cNvSpPr/>
          <p:nvPr/>
        </p:nvSpPr>
        <p:spPr>
          <a:xfrm>
            <a:off x="6278577" y="4500461"/>
            <a:ext cx="871356" cy="3563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광고 송출</a:t>
            </a:r>
          </a:p>
        </p:txBody>
      </p:sp>
      <p:sp>
        <p:nvSpPr>
          <p:cNvPr id="49" name="Oval 23">
            <a:extLst>
              <a:ext uri="{FF2B5EF4-FFF2-40B4-BE49-F238E27FC236}">
                <a16:creationId xmlns:a16="http://schemas.microsoft.com/office/drawing/2014/main" id="{A4C56842-B174-4E40-AC09-1FA02D2A5E6F}"/>
              </a:ext>
            </a:extLst>
          </p:cNvPr>
          <p:cNvSpPr/>
          <p:nvPr/>
        </p:nvSpPr>
        <p:spPr>
          <a:xfrm>
            <a:off x="4355976" y="4202783"/>
            <a:ext cx="385191" cy="385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유저</a:t>
            </a:r>
          </a:p>
        </p:txBody>
      </p:sp>
      <p:sp>
        <p:nvSpPr>
          <p:cNvPr id="55" name="텍스트 개체 틀 2">
            <a:extLst>
              <a:ext uri="{FF2B5EF4-FFF2-40B4-BE49-F238E27FC236}">
                <a16:creationId xmlns:a16="http://schemas.microsoft.com/office/drawing/2014/main" id="{DA14FF89-07B5-524A-B7AB-B804095CB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ore-KR" altLang="en-US" sz="3300" dirty="0">
                <a:latin typeface="NanumSquare" panose="020B0600000101010101" pitchFamily="34" charset="-127"/>
                <a:ea typeface="NanumSquare" panose="020B0600000101010101" pitchFamily="34" charset="-127"/>
              </a:rPr>
              <a:t>문제</a:t>
            </a:r>
            <a:r>
              <a:rPr lang="ko-KR" altLang="en-US" sz="33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정의</a:t>
            </a:r>
            <a:endParaRPr lang="ko-Kore-KR" altLang="en-US" sz="33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6" name="텍스트 개체 틀 4">
            <a:extLst>
              <a:ext uri="{FF2B5EF4-FFF2-40B4-BE49-F238E27FC236}">
                <a16:creationId xmlns:a16="http://schemas.microsoft.com/office/drawing/2014/main" id="{453912BC-7F58-4543-8489-A35489162E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현재 광고 구매 플랫폼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(DSP)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0" name="Oval 5">
            <a:extLst>
              <a:ext uri="{FF2B5EF4-FFF2-40B4-BE49-F238E27FC236}">
                <a16:creationId xmlns:a16="http://schemas.microsoft.com/office/drawing/2014/main" id="{8D982694-9641-7245-8F84-D80B221920B8}"/>
              </a:ext>
            </a:extLst>
          </p:cNvPr>
          <p:cNvSpPr/>
          <p:nvPr/>
        </p:nvSpPr>
        <p:spPr>
          <a:xfrm>
            <a:off x="257425" y="2318937"/>
            <a:ext cx="504579" cy="50457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1" name="직사각형 1">
            <a:extLst>
              <a:ext uri="{FF2B5EF4-FFF2-40B4-BE49-F238E27FC236}">
                <a16:creationId xmlns:a16="http://schemas.microsoft.com/office/drawing/2014/main" id="{9B8F8087-B019-2742-8114-51017E064437}"/>
              </a:ext>
            </a:extLst>
          </p:cNvPr>
          <p:cNvSpPr/>
          <p:nvPr/>
        </p:nvSpPr>
        <p:spPr>
          <a:xfrm>
            <a:off x="251520" y="2355226"/>
            <a:ext cx="516388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 pitchFamily="34" charset="0"/>
            </a:endParaRPr>
          </a:p>
        </p:txBody>
      </p:sp>
      <p:sp>
        <p:nvSpPr>
          <p:cNvPr id="62" name="Oval 8">
            <a:extLst>
              <a:ext uri="{FF2B5EF4-FFF2-40B4-BE49-F238E27FC236}">
                <a16:creationId xmlns:a16="http://schemas.microsoft.com/office/drawing/2014/main" id="{23299F3B-0F40-114B-95E7-63972B12D775}"/>
              </a:ext>
            </a:extLst>
          </p:cNvPr>
          <p:cNvSpPr/>
          <p:nvPr/>
        </p:nvSpPr>
        <p:spPr>
          <a:xfrm>
            <a:off x="257425" y="2913134"/>
            <a:ext cx="504579" cy="50457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3" name="직사각형 1">
            <a:extLst>
              <a:ext uri="{FF2B5EF4-FFF2-40B4-BE49-F238E27FC236}">
                <a16:creationId xmlns:a16="http://schemas.microsoft.com/office/drawing/2014/main" id="{E0DCF3AC-8CD6-D847-B520-33856F4F72BF}"/>
              </a:ext>
            </a:extLst>
          </p:cNvPr>
          <p:cNvSpPr/>
          <p:nvPr/>
        </p:nvSpPr>
        <p:spPr>
          <a:xfrm>
            <a:off x="251520" y="2949423"/>
            <a:ext cx="516388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 pitchFamily="34" charset="0"/>
            </a:endParaRPr>
          </a:p>
        </p:txBody>
      </p:sp>
      <p:sp>
        <p:nvSpPr>
          <p:cNvPr id="64" name="Oval 11">
            <a:extLst>
              <a:ext uri="{FF2B5EF4-FFF2-40B4-BE49-F238E27FC236}">
                <a16:creationId xmlns:a16="http://schemas.microsoft.com/office/drawing/2014/main" id="{7A5C8C10-71A9-5D45-AA4E-3248161AD3F8}"/>
              </a:ext>
            </a:extLst>
          </p:cNvPr>
          <p:cNvSpPr/>
          <p:nvPr/>
        </p:nvSpPr>
        <p:spPr>
          <a:xfrm>
            <a:off x="257425" y="3507331"/>
            <a:ext cx="504579" cy="50457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5" name="직사각형 1">
            <a:extLst>
              <a:ext uri="{FF2B5EF4-FFF2-40B4-BE49-F238E27FC236}">
                <a16:creationId xmlns:a16="http://schemas.microsoft.com/office/drawing/2014/main" id="{8047DA3E-624B-7B41-8439-412D77A65A58}"/>
              </a:ext>
            </a:extLst>
          </p:cNvPr>
          <p:cNvSpPr/>
          <p:nvPr/>
        </p:nvSpPr>
        <p:spPr>
          <a:xfrm>
            <a:off x="251520" y="3543620"/>
            <a:ext cx="516388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73AC20-1FBD-BA49-9F6A-C5BC313B783C}"/>
              </a:ext>
            </a:extLst>
          </p:cNvPr>
          <p:cNvSpPr txBox="1"/>
          <p:nvPr/>
        </p:nvSpPr>
        <p:spPr>
          <a:xfrm>
            <a:off x="812205" y="2340393"/>
            <a:ext cx="28803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앱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퍼블리셔는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SSP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 이용해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Arial" pitchFamily="34" charset="0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자신의 빈 광고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인벤토리를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 거래에 올린다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AEE375-87EF-B740-8EA9-5B789C8FEFEF}"/>
              </a:ext>
            </a:extLst>
          </p:cNvPr>
          <p:cNvSpPr txBox="1"/>
          <p:nvPr/>
        </p:nvSpPr>
        <p:spPr>
          <a:xfrm>
            <a:off x="812205" y="3044872"/>
            <a:ext cx="28803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DSP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RTB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 통해 가격을 정해 올린다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EEFC4BF-80F0-D042-B6F9-02080D9C74C8}"/>
              </a:ext>
            </a:extLst>
          </p:cNvPr>
          <p:cNvSpPr txBox="1"/>
          <p:nvPr/>
        </p:nvSpPr>
        <p:spPr>
          <a:xfrm>
            <a:off x="812205" y="3639069"/>
            <a:ext cx="28803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올린 즉시 경매가 이루어진다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071080-4F98-B349-98B6-108DE437A6C1}"/>
              </a:ext>
            </a:extLst>
          </p:cNvPr>
          <p:cNvSpPr txBox="1"/>
          <p:nvPr/>
        </p:nvSpPr>
        <p:spPr>
          <a:xfrm>
            <a:off x="7627346" y="4753476"/>
            <a:ext cx="2705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*공급자측 플랫폼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Arial" pitchFamily="34" charset="0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 pitchFamily="34" charset="0"/>
              </a:rPr>
              <a:t>(SSPs, Supply Side Platforms)</a:t>
            </a:r>
            <a:endParaRPr lang="ko-Kore-KR" altLang="en-US" sz="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7" name="Freeform 2">
            <a:extLst>
              <a:ext uri="{FF2B5EF4-FFF2-40B4-BE49-F238E27FC236}">
                <a16:creationId xmlns:a16="http://schemas.microsoft.com/office/drawing/2014/main" id="{4C9FDDC9-3014-C64C-A51A-D6099974D49F}"/>
              </a:ext>
            </a:extLst>
          </p:cNvPr>
          <p:cNvSpPr/>
          <p:nvPr/>
        </p:nvSpPr>
        <p:spPr>
          <a:xfrm>
            <a:off x="4245434" y="1275606"/>
            <a:ext cx="4666123" cy="3807132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7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ore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데이터</a:t>
            </a:r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정의</a:t>
            </a:r>
            <a:endParaRPr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데이터 사이즈 및 데이터 속성 분석</a:t>
            </a:r>
            <a:endParaRPr lang="en" altLang="ko-Kore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88576"/>
              </p:ext>
            </p:extLst>
          </p:nvPr>
        </p:nvGraphicFramePr>
        <p:xfrm>
          <a:off x="107504" y="1138430"/>
          <a:ext cx="8928991" cy="374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62548146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1809969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072865309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49235086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21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Data</a:t>
                      </a:r>
                      <a:endParaRPr sz="1100" dirty="0"/>
                    </a:p>
                  </a:txBody>
                  <a:tcPr marL="91425" marR="91425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Shape</a:t>
                      </a:r>
                      <a:endParaRPr sz="11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Categorical </a:t>
                      </a:r>
                      <a:endParaRPr lang="en-US" altLang="ko" sz="1100" dirty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Columns</a:t>
                      </a:r>
                      <a:endParaRPr sz="11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Continuous </a:t>
                      </a:r>
                      <a:endParaRPr lang="en-US" altLang="ko" sz="1100" dirty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Columns</a:t>
                      </a:r>
                      <a:endParaRPr sz="11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/>
                        <a:t>Explanation</a:t>
                      </a:r>
                      <a:endParaRPr sz="11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74180"/>
                  </a:ext>
                </a:extLst>
              </a:tr>
              <a:tr h="55170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dataset</a:t>
                      </a:r>
                      <a:endParaRPr sz="10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853868, 35</a:t>
                      </a:r>
                      <a:endParaRPr sz="10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 dirty="0">
                          <a:solidFill>
                            <a:schemeClr val="dk1"/>
                          </a:solidFill>
                        </a:rPr>
                        <a:t>label</a:t>
                      </a:r>
                      <a:r>
                        <a:rPr lang="ko" sz="900" dirty="0">
                          <a:solidFill>
                            <a:schemeClr val="dk1"/>
                          </a:solidFill>
                        </a:rPr>
                        <a:t> / c_user_gender / advertiser_grade / </a:t>
                      </a:r>
                      <a:r>
                        <a:rPr lang="ko" sz="900" b="1" dirty="0">
                          <a:solidFill>
                            <a:schemeClr val="dk1"/>
                          </a:solidFill>
                        </a:rPr>
                        <a:t>content_id</a:t>
                      </a:r>
                      <a:r>
                        <a:rPr lang="ko" sz="900" dirty="0">
                          <a:solidFill>
                            <a:schemeClr val="dk1"/>
                          </a:solidFill>
                        </a:rPr>
                        <a:t> / server_time_ks/ m_time / content_img_url</a:t>
                      </a:r>
                      <a:endParaRPr sz="9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day / hour / c_user_age / user_following_count /  user_pay_count / user_parcel_post_count /  user_transfer_count /  user_chat_count …(etc 20)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20210831 </a:t>
                      </a:r>
                      <a:r>
                        <a:rPr lang="ko" altLang="en-US" sz="1000" dirty="0"/>
                        <a:t>하루</a:t>
                      </a:r>
                      <a:r>
                        <a:rPr lang="ko-KR" altLang="en-US" sz="1000" dirty="0"/>
                        <a:t> 동안</a:t>
                      </a:r>
                      <a:r>
                        <a:rPr lang="ko" sz="1000" dirty="0"/>
                        <a:t> 발생한 </a:t>
                      </a:r>
                      <a:endParaRPr lang="en-US" altLang="ko" sz="1000"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click prediction을 해결하기위한 dataset</a:t>
                      </a:r>
                      <a:endParaRPr sz="10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67666"/>
                  </a:ext>
                </a:extLst>
              </a:tr>
              <a:tr h="51815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ad</a:t>
                      </a:r>
                      <a:endParaRPr sz="10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1427, 13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 dirty="0">
                          <a:solidFill>
                            <a:schemeClr val="dk1"/>
                          </a:solidFill>
                        </a:rPr>
                        <a:t>content_id</a:t>
                      </a:r>
                      <a:r>
                        <a:rPr lang="ko" sz="900" dirty="0">
                          <a:solidFill>
                            <a:schemeClr val="dk1"/>
                          </a:solidFill>
                        </a:rPr>
                        <a:t> /  name / keyword /  flag_used / category_id_1 / category_id_2 / category_id_3</a:t>
                      </a:r>
                      <a:endParaRPr sz="9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solidFill>
                            <a:schemeClr val="dk1"/>
                          </a:solidFill>
                        </a:rPr>
                        <a:t>emergency_cnt / comment_cnt 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solidFill>
                            <a:schemeClr val="dk1"/>
                          </a:solidFill>
                        </a:rPr>
                        <a:t>/ interes / pfavcnt / price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category_id로 </a:t>
                      </a:r>
                      <a:endParaRPr lang="en-US" altLang="ko" sz="1000"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대,중,소 분류 가능</a:t>
                      </a:r>
                      <a:endParaRPr sz="10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199141"/>
                  </a:ext>
                </a:extLst>
              </a:tr>
              <a:tr h="55170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advertiser</a:t>
                      </a:r>
                      <a:endParaRPr sz="10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1539, 12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user_id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/ grade</a:t>
                      </a:r>
                      <a:endParaRPr sz="90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 dirty="0">
                          <a:solidFill>
                            <a:schemeClr val="dk1"/>
                          </a:solidFill>
                        </a:rPr>
                        <a:t>favorite_count/ item_count / interest / review_count / comment_count / follower_coun t/ pay_count / parcel_post_count / transfer_count / chat_count</a:t>
                      </a:r>
                      <a:endParaRPr sz="9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828273"/>
                  </a:ext>
                </a:extLst>
              </a:tr>
              <a:tr h="51815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impression_log</a:t>
                      </a:r>
                      <a:endParaRPr sz="10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852587, 6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imp_id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content_id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 / server_time_kst / bid_price / </a:t>
                      </a: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user_id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 / device_type</a:t>
                      </a:r>
                      <a:endParaRPr sz="90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imp_id :페이지 뷰에 대한 </a:t>
                      </a:r>
                      <a:endParaRPr lang="en-US" altLang="ko" sz="1000" dirty="0"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고유뷰 번호</a:t>
                      </a:r>
                      <a:endParaRPr sz="10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48897"/>
                  </a:ext>
                </a:extLst>
              </a:tr>
              <a:tr h="51815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view_log</a:t>
                      </a:r>
                      <a:endParaRPr sz="10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27006,4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imp_id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/ server_time_kstv / bid_price / device_type</a:t>
                      </a:r>
                      <a:endParaRPr sz="90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09163"/>
                  </a:ext>
                </a:extLst>
              </a:tr>
              <a:tr h="51815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/>
                        <a:t>viewer</a:t>
                      </a:r>
                      <a:endParaRPr sz="10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56381, 8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</a:rPr>
                        <a:t>user_id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 / gender/ grade </a:t>
                      </a:r>
                      <a:endParaRPr sz="90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solidFill>
                            <a:schemeClr val="dk1"/>
                          </a:solidFill>
                        </a:rPr>
                        <a:t>following_cnt/ pay_count / parcel_post_count /</a:t>
                      </a:r>
                      <a:endParaRPr lang="en-US" altLang="ko"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solidFill>
                            <a:schemeClr val="dk1"/>
                          </a:solidFill>
                        </a:rPr>
                        <a:t> transfer_count</a:t>
                      </a:r>
                      <a:endParaRPr sz="9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1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모델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추천 시스템 선정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74789"/>
              </p:ext>
            </p:extLst>
          </p:nvPr>
        </p:nvGraphicFramePr>
        <p:xfrm>
          <a:off x="755576" y="1217087"/>
          <a:ext cx="1584176" cy="240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358160258"/>
                    </a:ext>
                  </a:extLst>
                </a:gridCol>
              </a:tblGrid>
              <a:tr h="659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  <a:cs typeface="Arial" pitchFamily="34" charset="0"/>
                        </a:rPr>
                        <a:t>요건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69705"/>
                  </a:ext>
                </a:extLst>
              </a:tr>
              <a:tr h="4084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dirty="0">
                        <a:solidFill>
                          <a:schemeClr val="accent1"/>
                        </a:solidFill>
                        <a:latin typeface="NanumSquare 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82994"/>
                  </a:ext>
                </a:extLst>
              </a:tr>
              <a:tr h="122254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altLang="ko" sz="1200" dirty="0">
                          <a:solidFill>
                            <a:schemeClr val="dk1"/>
                          </a:solidFill>
                        </a:rPr>
                        <a:t>√ Best</a:t>
                      </a:r>
                      <a:endParaRPr lang="en" altLang="ko-Kore-KR"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altLang="ko" sz="1200" b="1" dirty="0">
                          <a:solidFill>
                            <a:schemeClr val="dk1"/>
                          </a:solidFill>
                        </a:rPr>
                        <a:t>√ Related</a:t>
                      </a:r>
                      <a:endParaRPr lang="en" altLang="ko-Kore-KR" sz="1200" b="1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altLang="ko" sz="1200" b="1" dirty="0">
                          <a:solidFill>
                            <a:schemeClr val="dk1"/>
                          </a:solidFill>
                        </a:rPr>
                        <a:t>√ Personalized</a:t>
                      </a:r>
                      <a:endParaRPr lang="en" altLang="ko-Kore-KR" sz="1200" b="1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" sz="1200" dirty="0">
                          <a:solidFill>
                            <a:schemeClr val="dk1"/>
                          </a:solidFill>
                        </a:rPr>
                        <a:t>√ Context-aware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ko"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ko-Kore-KR" sz="1200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176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19338"/>
              </p:ext>
            </p:extLst>
          </p:nvPr>
        </p:nvGraphicFramePr>
        <p:xfrm>
          <a:off x="2771800" y="1217087"/>
          <a:ext cx="1584176" cy="2394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358160258"/>
                    </a:ext>
                  </a:extLst>
                </a:gridCol>
              </a:tblGrid>
              <a:tr h="689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  <a:cs typeface="Arial" pitchFamily="34" charset="0"/>
                        </a:rPr>
                        <a:t>데이터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69705"/>
                  </a:ext>
                </a:extLst>
              </a:tr>
              <a:tr h="426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dirty="0">
                        <a:solidFill>
                          <a:schemeClr val="accent3"/>
                        </a:solidFill>
                        <a:latin typeface="NanumSquare 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82994"/>
                  </a:ext>
                </a:extLst>
              </a:tr>
              <a:tr h="127769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" sz="1200" dirty="0">
                          <a:solidFill>
                            <a:schemeClr val="dk1"/>
                          </a:solidFill>
                        </a:rPr>
                        <a:t>√ Explicit</a:t>
                      </a:r>
                      <a:endParaRPr lang="en" altLang="ko-Kore-KR"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" sz="1200" b="1" dirty="0">
                          <a:solidFill>
                            <a:schemeClr val="dk1"/>
                          </a:solidFill>
                        </a:rPr>
                        <a:t>√ Implicit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ko-Kore-KR" sz="1200" dirty="0"/>
                    </a:p>
                    <a:p>
                      <a:pPr algn="ctr" latinLnBrk="1"/>
                      <a:endParaRPr lang="ko-KR" altLang="en-US" sz="12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1764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33764"/>
              </p:ext>
            </p:extLst>
          </p:nvPr>
        </p:nvGraphicFramePr>
        <p:xfrm>
          <a:off x="4788024" y="1217087"/>
          <a:ext cx="1584176" cy="2394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358160258"/>
                    </a:ext>
                  </a:extLst>
                </a:gridCol>
              </a:tblGrid>
              <a:tr h="689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  <a:cs typeface="Arial" pitchFamily="34" charset="0"/>
                        </a:rPr>
                        <a:t>모델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69705"/>
                  </a:ext>
                </a:extLst>
              </a:tr>
              <a:tr h="426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dirty="0">
                        <a:solidFill>
                          <a:schemeClr val="accent1"/>
                        </a:solidFill>
                        <a:latin typeface="NanumSquare 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82994"/>
                  </a:ext>
                </a:extLst>
              </a:tr>
              <a:tr h="127769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" sz="1200" dirty="0">
                          <a:solidFill>
                            <a:schemeClr val="dk1"/>
                          </a:solidFill>
                        </a:rPr>
                        <a:t>√ CBF</a:t>
                      </a:r>
                      <a:endParaRPr lang="en" altLang="ko-Kore-KR"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" sz="1200" b="1" dirty="0">
                          <a:solidFill>
                            <a:schemeClr val="dk1"/>
                          </a:solidFill>
                        </a:rPr>
                        <a:t>√ </a:t>
                      </a:r>
                      <a:r>
                        <a:rPr lang="en" altLang="ko" sz="1200" dirty="0">
                          <a:solidFill>
                            <a:schemeClr val="dk1"/>
                          </a:solidFill>
                        </a:rPr>
                        <a:t>CF</a:t>
                      </a:r>
                      <a:endParaRPr lang="en" altLang="ko-Kore-KR" sz="1200" b="1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" sz="1200" dirty="0">
                          <a:solidFill>
                            <a:schemeClr val="dk1"/>
                          </a:solidFill>
                        </a:rPr>
                        <a:t>√ Hybrid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ko"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1764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80417"/>
              </p:ext>
            </p:extLst>
          </p:nvPr>
        </p:nvGraphicFramePr>
        <p:xfrm>
          <a:off x="6804248" y="1217087"/>
          <a:ext cx="1584176" cy="2394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358160258"/>
                    </a:ext>
                  </a:extLst>
                </a:gridCol>
              </a:tblGrid>
              <a:tr h="659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  <a:cs typeface="Arial" pitchFamily="34" charset="0"/>
                        </a:rPr>
                        <a:t>계량 방식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369705"/>
                  </a:ext>
                </a:extLst>
              </a:tr>
              <a:tr h="4084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dirty="0">
                        <a:solidFill>
                          <a:schemeClr val="accent3"/>
                        </a:solidFill>
                        <a:latin typeface="NanumSquare 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82994"/>
                  </a:ext>
                </a:extLst>
              </a:tr>
              <a:tr h="122254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" sz="1200" dirty="0">
                          <a:solidFill>
                            <a:schemeClr val="dk1"/>
                          </a:solidFill>
                        </a:rPr>
                        <a:t>√ Rating </a:t>
                      </a:r>
                      <a:endParaRPr lang="en" altLang="ko-Kore-KR"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" sz="1200" dirty="0">
                          <a:solidFill>
                            <a:schemeClr val="dk1"/>
                          </a:solidFill>
                        </a:rPr>
                        <a:t>   Prediction</a:t>
                      </a:r>
                      <a:endParaRPr lang="en" altLang="ko-Kore-KR"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" sz="1200" dirty="0">
                          <a:solidFill>
                            <a:schemeClr val="dk1"/>
                          </a:solidFill>
                        </a:rPr>
                        <a:t>√ Top-K Rec.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ko"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ko-Kore-KR" sz="1200" dirty="0"/>
                    </a:p>
                    <a:p>
                      <a:pPr algn="ctr" latinLnBrk="1"/>
                      <a:endParaRPr lang="ko-KR" altLang="en-US" sz="12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Bold" panose="020B0600000101010101" pitchFamily="34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1764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3548" y="3867894"/>
            <a:ext cx="8136904" cy="984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latinLnBrk="0">
              <a:buClr>
                <a:srgbClr val="000000"/>
              </a:buClr>
            </a:pPr>
            <a:r>
              <a:rPr lang="en-US" altLang="ko" sz="1600" b="1" kern="0" dirty="0">
                <a:solidFill>
                  <a:srgbClr val="595959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rPr>
              <a:t>Hybrid Recommendation</a:t>
            </a:r>
            <a:endParaRPr lang="en-US" altLang="ko-Kore-KR" sz="1600" b="1" kern="0" dirty="0">
              <a:solidFill>
                <a:srgbClr val="595959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Arial"/>
              <a:sym typeface="Arial"/>
            </a:endParaRPr>
          </a:p>
          <a:p>
            <a:pPr lvl="0" latinLnBrk="0">
              <a:buClr>
                <a:srgbClr val="000000"/>
              </a:buClr>
            </a:pPr>
            <a:r>
              <a:rPr lang="en-US" altLang="ko" sz="1400" kern="0" dirty="0">
                <a:solidFill>
                  <a:srgbClr val="595959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/>
                <a:sym typeface="Arial"/>
              </a:rPr>
              <a:t>Content-based + Collaborative Filtering</a:t>
            </a:r>
            <a:endParaRPr lang="en-US" altLang="ko-Kore-KR" sz="1400" kern="0" dirty="0">
              <a:solidFill>
                <a:srgbClr val="595959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Arial"/>
              <a:sym typeface="Arial"/>
            </a:endParaRPr>
          </a:p>
          <a:p>
            <a:pPr marL="457200" lvl="0" indent="-317500" latinLnBrk="0">
              <a:buClr>
                <a:srgbClr val="595959"/>
              </a:buClr>
              <a:buSzPts val="1400"/>
              <a:buFont typeface="Arial"/>
              <a:buChar char="-"/>
            </a:pPr>
            <a:r>
              <a:rPr lang="en-US" altLang="ko" sz="1400" kern="0" dirty="0">
                <a:solidFill>
                  <a:srgbClr val="595959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/>
                <a:sym typeface="Arial"/>
              </a:rPr>
              <a:t>Content based Filtering : </a:t>
            </a:r>
            <a:r>
              <a:rPr lang="ko-KR" altLang="en-US" sz="1400" kern="0" dirty="0">
                <a:solidFill>
                  <a:srgbClr val="595959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/>
                <a:sym typeface="Arial"/>
              </a:rPr>
              <a:t>사용자의 아이템에 대한 접근 정보</a:t>
            </a:r>
          </a:p>
          <a:p>
            <a:pPr marL="457200" lvl="0" indent="-317500" latinLnBrk="0">
              <a:buClr>
                <a:srgbClr val="595959"/>
              </a:buClr>
              <a:buSzPts val="1400"/>
              <a:buFont typeface="Arial"/>
              <a:buChar char="-"/>
            </a:pPr>
            <a:r>
              <a:rPr lang="en-US" altLang="ko" sz="1400" kern="0" dirty="0">
                <a:solidFill>
                  <a:srgbClr val="595959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/>
                <a:sym typeface="Arial"/>
              </a:rPr>
              <a:t>Collaborative Filtering :  </a:t>
            </a:r>
            <a:r>
              <a:rPr lang="ko-KR" altLang="en-US" sz="1400" kern="0" dirty="0" err="1">
                <a:solidFill>
                  <a:srgbClr val="595959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/>
                <a:sym typeface="Arial"/>
              </a:rPr>
              <a:t>아이템간의</a:t>
            </a:r>
            <a:r>
              <a:rPr lang="ko-KR" altLang="en-US" sz="1400" kern="0" dirty="0">
                <a:solidFill>
                  <a:srgbClr val="595959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/>
                <a:sym typeface="Arial"/>
              </a:rPr>
              <a:t> 상관관계 </a:t>
            </a:r>
            <a:r>
              <a:rPr lang="en-US" altLang="ko" sz="1400" kern="0" dirty="0">
                <a:solidFill>
                  <a:srgbClr val="595959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Arial"/>
                <a:sym typeface="Arial"/>
              </a:rPr>
              <a:t>Matrix</a:t>
            </a:r>
            <a:endParaRPr lang="en-US" altLang="ko-Kore-KR" sz="1400" kern="0" dirty="0">
              <a:solidFill>
                <a:srgbClr val="595959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58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모델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클릭 예측 모델을 통한 광고 추천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2226369"/>
            <a:ext cx="8136904" cy="22313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목적 함수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: </a:t>
            </a:r>
            <a:r>
              <a:rPr lang="en" altLang="ko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bid</a:t>
            </a:r>
            <a:r>
              <a:rPr lang="en" altLang="ko" sz="16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a</a:t>
            </a:r>
            <a:r>
              <a:rPr lang="en" altLang="k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x </a:t>
            </a:r>
            <a:r>
              <a:rPr lang="en" altLang="ko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P</a:t>
            </a:r>
            <a:r>
              <a:rPr lang="en" altLang="ko" sz="16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click</a:t>
            </a:r>
            <a:r>
              <a:rPr lang="en" altLang="k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(a)</a:t>
            </a:r>
            <a:endParaRPr lang="en" altLang="ko-Kore-KR" sz="1600" b="1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모델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: </a:t>
            </a:r>
            <a:r>
              <a:rPr lang="en" altLang="k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Logistic Regression</a:t>
            </a:r>
            <a:endParaRPr lang="en" altLang="ko-Kore-KR" sz="1600" b="1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311150" lvl="0" indent="-171450">
              <a:spcBef>
                <a:spcPts val="600"/>
              </a:spcBef>
              <a:buSzPts val="14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클릭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또는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의 값을 갖는 범주형 종속변수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11150" lvl="0" indent="-171450">
              <a:spcBef>
                <a:spcPts val="600"/>
              </a:spcBef>
              <a:buSzPts val="14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확률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=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" altLang="ko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P</a:t>
            </a:r>
            <a:r>
              <a:rPr lang="en" altLang="ko" sz="1200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click</a:t>
            </a:r>
            <a:r>
              <a:rPr lang="en" altLang="k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(a)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값 구하기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11150" lvl="0" indent="-171450">
              <a:spcBef>
                <a:spcPts val="600"/>
              </a:spcBef>
              <a:buSzPts val="1400"/>
              <a:buFont typeface="Arial" panose="020B0604020202020204" pitchFamily="34" charset="0"/>
              <a:buChar char="•"/>
            </a:pPr>
            <a:endParaRPr lang="en" altLang="ko-Kore-KR" sz="12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139700" lvl="0">
              <a:spcBef>
                <a:spcPts val="600"/>
              </a:spcBef>
              <a:buSzPts val="1400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1.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Linear Model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을 이용한 분류 문제 해결</a:t>
            </a:r>
          </a:p>
          <a:p>
            <a:pPr marL="139700" lvl="0">
              <a:spcBef>
                <a:spcPts val="600"/>
              </a:spcBef>
              <a:buSzPts val="1400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Odds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이용한 선형 회귀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분류 모형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139700" lvl="0">
              <a:spcBef>
                <a:spcPts val="600"/>
              </a:spcBef>
              <a:buSzPts val="1400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3.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" altLang="k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Gradient Descent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Method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이용한 모델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추정</a:t>
            </a:r>
            <a:endParaRPr lang="en" altLang="ko-Kore-KR" sz="12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DE5E34-D707-124B-82F5-83B1388F8D7B}"/>
              </a:ext>
            </a:extLst>
          </p:cNvPr>
          <p:cNvSpPr txBox="1">
            <a:spLocks/>
          </p:cNvSpPr>
          <p:nvPr/>
        </p:nvSpPr>
        <p:spPr>
          <a:xfrm>
            <a:off x="493618" y="1234350"/>
            <a:ext cx="3574326" cy="52509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광고 매출 최대화 </a:t>
            </a:r>
            <a:r>
              <a:rPr lang="en-US" altLang="ko-KR" sz="1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= </a:t>
            </a:r>
            <a:r>
              <a:rPr lang="ko-KR" altLang="en-US" sz="1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콘텐츠 추천 최적화</a:t>
            </a:r>
            <a:endParaRPr lang="ko-KR" altLang="en-US" sz="16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25" name="Google Shape;94;p18">
            <a:extLst>
              <a:ext uri="{FF2B5EF4-FFF2-40B4-BE49-F238E27FC236}">
                <a16:creationId xmlns:a16="http://schemas.microsoft.com/office/drawing/2014/main" id="{9CCA7F0A-1D2D-2048-8893-E31F369F5B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932" y="1897677"/>
            <a:ext cx="3763939" cy="592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2A9AA5C-48FE-154C-A070-8DC55F2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484" y="2577214"/>
            <a:ext cx="2754834" cy="20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8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참조 방법론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1159168"/>
            <a:ext cx="8064896" cy="19166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36507" y="1235990"/>
            <a:ext cx="6451915" cy="1600370"/>
            <a:chOff x="1835696" y="1520663"/>
            <a:chExt cx="2052228" cy="1600370"/>
          </a:xfrm>
        </p:grpSpPr>
        <p:sp>
          <p:nvSpPr>
            <p:cNvPr id="20" name="TextBox 18"/>
            <p:cNvSpPr txBox="1"/>
            <p:nvPr/>
          </p:nvSpPr>
          <p:spPr>
            <a:xfrm>
              <a:off x="1835696" y="1951482"/>
              <a:ext cx="205222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김용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;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문성빈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,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 </a:t>
              </a:r>
              <a:r>
                <a:rPr lang="ko-KR" altLang="en-US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학습알고리즘 기반의 </a:t>
              </a:r>
              <a:r>
                <a:rPr lang="ko-KR" altLang="en-US" sz="14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하이브리드</a:t>
              </a:r>
              <a:r>
                <a:rPr lang="ko-KR" altLang="en-US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 개인화 </a:t>
              </a:r>
              <a:r>
                <a:rPr lang="ko-KR" altLang="en-US" sz="14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추천시스템</a:t>
              </a:r>
              <a:r>
                <a:rPr lang="ko-KR" altLang="en-US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 개발에 관한 연구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(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한국문헌정보학회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)</a:t>
              </a:r>
            </a:p>
            <a:p>
              <a:pPr lvl="0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Arial" pitchFamily="34" charset="0"/>
              </a:endParaRPr>
            </a:p>
            <a:p>
              <a:pPr lvl="0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Xiangnan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 He et al.,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 </a:t>
              </a:r>
              <a:r>
                <a:rPr lang="en-US" altLang="ko-KR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Neural collaborative filtering</a:t>
              </a:r>
              <a:r>
                <a:rPr lang="ko-KR" altLang="en-US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(WWW ‘17)</a:t>
              </a:r>
            </a:p>
            <a:p>
              <a:pPr lvl="0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Arial" pitchFamily="34" charset="0"/>
              </a:endParaRP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1835696" y="1520663"/>
              <a:ext cx="2052228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논문 자료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67544" y="3356748"/>
            <a:ext cx="8064896" cy="10152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36509" y="3410330"/>
            <a:ext cx="6451915" cy="736053"/>
            <a:chOff x="1835696" y="1520663"/>
            <a:chExt cx="2052228" cy="736053"/>
          </a:xfrm>
        </p:grpSpPr>
        <p:sp>
          <p:nvSpPr>
            <p:cNvPr id="16" name="TextBox 29"/>
            <p:cNvSpPr txBox="1"/>
            <p:nvPr/>
          </p:nvSpPr>
          <p:spPr>
            <a:xfrm>
              <a:off x="1835696" y="1948939"/>
              <a:ext cx="20522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논문 분석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: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 </a:t>
              </a:r>
              <a:r>
                <a:rPr lang="ko" altLang="ko-Kore-KR" sz="1400" u="sng" dirty="0">
                  <a:solidFill>
                    <a:schemeClr val="hlink"/>
                  </a:solidFill>
                  <a:hlinkClick r:id="rId3"/>
                </a:rPr>
                <a:t>https://lsjsj92.tistory.com/613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endParaRP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1835696" y="1520663"/>
              <a:ext cx="2052228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기타 </a:t>
              </a:r>
              <a:r>
                <a:rPr lang="en-US" altLang="ko-KR" sz="14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blog</a:t>
              </a:r>
              <a:endParaRPr lang="ko-KR" altLang="en-US" sz="1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endParaRPr>
            </a:p>
          </p:txBody>
        </p:sp>
      </p:grp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28EB87C3-7D38-484E-99B9-D16F8BC26189}"/>
              </a:ext>
            </a:extLst>
          </p:cNvPr>
          <p:cNvSpPr/>
          <p:nvPr/>
        </p:nvSpPr>
        <p:spPr>
          <a:xfrm rot="16200000">
            <a:off x="944072" y="1838261"/>
            <a:ext cx="515908" cy="558452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atin typeface="NanumSquare Bold" panose="020B0600000101010101" pitchFamily="34" charset="-127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E97AF47A-860C-E54A-AC8D-80E5544F35E0}"/>
              </a:ext>
            </a:extLst>
          </p:cNvPr>
          <p:cNvSpPr/>
          <p:nvPr/>
        </p:nvSpPr>
        <p:spPr>
          <a:xfrm rot="18900000">
            <a:off x="1124972" y="3666944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atin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84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프로젝트 환경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2383304"/>
            <a:ext cx="8064896" cy="19166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36507" y="2460126"/>
            <a:ext cx="6451915" cy="1600371"/>
            <a:chOff x="1835696" y="1520663"/>
            <a:chExt cx="2052228" cy="1600371"/>
          </a:xfrm>
        </p:grpSpPr>
        <p:sp>
          <p:nvSpPr>
            <p:cNvPr id="20" name="TextBox 18"/>
            <p:cNvSpPr txBox="1"/>
            <p:nvPr/>
          </p:nvSpPr>
          <p:spPr>
            <a:xfrm>
              <a:off x="1835696" y="1951483"/>
              <a:ext cx="2052228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Notion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 https://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www.notion.so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/a9b82330c6b54f62a7fa3afa13a362f1</a:t>
              </a:r>
            </a:p>
            <a:p>
              <a:pPr lvl="0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Github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 https://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github.com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/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jaechanjo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/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bunjang_PJT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endParaRPr>
            </a:p>
            <a:p>
              <a:pPr lvl="0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  <a:cs typeface="Arial" pitchFamily="34" charset="0"/>
                </a:rPr>
                <a:t>Google Drive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 https://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drive.google.com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/drive/folders/152QX3Tp3PAB7mOBnr_RNR6gw_hYdOBbS</a:t>
              </a: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1835696" y="1520663"/>
              <a:ext cx="2052228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프로젝트 관리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67544" y="1181198"/>
            <a:ext cx="8064896" cy="10152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36509" y="1234780"/>
            <a:ext cx="6451915" cy="736053"/>
            <a:chOff x="1835696" y="1520663"/>
            <a:chExt cx="2052228" cy="736053"/>
          </a:xfrm>
        </p:grpSpPr>
        <p:sp>
          <p:nvSpPr>
            <p:cNvPr id="16" name="TextBox 29"/>
            <p:cNvSpPr txBox="1"/>
            <p:nvPr/>
          </p:nvSpPr>
          <p:spPr>
            <a:xfrm>
              <a:off x="1835696" y="1948939"/>
              <a:ext cx="20522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Google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Colab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 pitchFamily="34" charset="0"/>
              </a:endParaRP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1835696" y="1520663"/>
              <a:ext cx="2052228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  <a:cs typeface="Arial" pitchFamily="34" charset="0"/>
                </a:rPr>
                <a:t>프로젝트 수행 환경</a:t>
              </a:r>
            </a:p>
          </p:txBody>
        </p:sp>
      </p:grpSp>
      <p:pic>
        <p:nvPicPr>
          <p:cNvPr id="5122" name="Picture 2" descr="Google Colab">
            <a:extLst>
              <a:ext uri="{FF2B5EF4-FFF2-40B4-BE49-F238E27FC236}">
                <a16:creationId xmlns:a16="http://schemas.microsoft.com/office/drawing/2014/main" id="{FB89A1F0-DBAE-2544-8653-02A767699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74" y="1317646"/>
            <a:ext cx="742306" cy="7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tion Logo transparent PNG - StickPNG">
            <a:extLst>
              <a:ext uri="{FF2B5EF4-FFF2-40B4-BE49-F238E27FC236}">
                <a16:creationId xmlns:a16="http://schemas.microsoft.com/office/drawing/2014/main" id="{B9161115-631D-BB4E-820E-829B5E96F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2" y="2767903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github 로고  무료 아이콘">
            <a:extLst>
              <a:ext uri="{FF2B5EF4-FFF2-40B4-BE49-F238E27FC236}">
                <a16:creationId xmlns:a16="http://schemas.microsoft.com/office/drawing/2014/main" id="{4FA480D5-BB4F-D34B-8E36-03F47309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48" y="3125950"/>
            <a:ext cx="529626" cy="52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3C0535D5-8490-7E47-925A-FE5A6975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3" y="3530871"/>
            <a:ext cx="590925" cy="52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84974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6165</TotalTime>
  <Words>1151</Words>
  <Application>Microsoft Macintosh PowerPoint</Application>
  <PresentationFormat>화면 슬라이드 쇼(16:9)</PresentationFormat>
  <Paragraphs>160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NanumSquare</vt:lpstr>
      <vt:lpstr>NanumSquare Bold</vt:lpstr>
      <vt:lpstr>NanumSquare ExtraBold</vt:lpstr>
      <vt:lpstr>Arial</vt:lpstr>
      <vt:lpstr>Calibri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 다예</cp:lastModifiedBy>
  <cp:revision>86</cp:revision>
  <dcterms:created xsi:type="dcterms:W3CDTF">2016-12-05T23:26:54Z</dcterms:created>
  <dcterms:modified xsi:type="dcterms:W3CDTF">2022-01-19T12:18:35Z</dcterms:modified>
</cp:coreProperties>
</file>