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8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9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2021/9/21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8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998ACE-D815-C64B-BA8E-6B52BDCE6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Enumerations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29DDB54-E7DD-4A4D-AA21-5FE40D51F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4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5A59A-F151-424B-8D76-340B3F7A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710A8-CA39-1840-8B23-C50C2C1D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6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8CEA-5BE8-1849-A47E-EE4D0D13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6789-326F-C741-9162-6E23893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Execute one of several statements, depending on the value of a condition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prevents to execute some following statements. </a:t>
            </a:r>
            <a:r>
              <a:rPr kumimoji="1" lang="en-US" altLang="zh-CN" b="1" dirty="0">
                <a:solidFill>
                  <a:srgbClr val="FF0000"/>
                </a:solidFill>
              </a:rPr>
              <a:t>Don’t’ forget </a:t>
            </a:r>
            <a:r>
              <a:rPr kumimoji="1" lang="en-US" altLang="zh-CN" b="1" dirty="0">
                <a:solidFill>
                  <a:srgbClr val="FF0000"/>
                </a:solidFill>
                <a:latin typeface="Courier" pitchFamily="2" charset="0"/>
              </a:rPr>
              <a:t>break</a:t>
            </a:r>
            <a:r>
              <a:rPr kumimoji="1" lang="en-US" altLang="zh-CN" b="1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zh-CN" dirty="0"/>
              <a:t>More similar with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kumimoji="1" lang="en-US" altLang="zh-CN" dirty="0"/>
              <a:t>,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input_char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left."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'd’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‘D'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right."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default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"Undefined key."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BFED2-ACB6-9B44-8648-B166EDFDA697}"/>
              </a:ext>
            </a:extLst>
          </p:cNvPr>
          <p:cNvSpPr/>
          <p:nvPr/>
        </p:nvSpPr>
        <p:spPr>
          <a:xfrm>
            <a:off x="1468405" y="251484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12223</TotalTime>
  <Words>151</Words>
  <Application>Microsoft Macintosh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Arrays</vt:lpstr>
      <vt:lpstr>Strings</vt:lpstr>
      <vt:lpstr>Structures</vt:lpstr>
      <vt:lpstr>Unions</vt:lpstr>
      <vt:lpstr>Enumerations</vt:lpstr>
      <vt:lpstr>PowerPoint 演示文稿</vt:lpstr>
      <vt:lpstr>switch Statement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510</cp:revision>
  <dcterms:created xsi:type="dcterms:W3CDTF">2020-09-05T08:11:12Z</dcterms:created>
  <dcterms:modified xsi:type="dcterms:W3CDTF">2021-09-21T04:06:08Z</dcterms:modified>
  <cp:category/>
</cp:coreProperties>
</file>